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ms-powerpoint.presentation.macroEnabled.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6.xml" ContentType="application/vnd.openxmlformats-officedocument.presentationml.notesSlide+xml"/>
  <Override PartName="/ppt/notesSlides/notesSlide7.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8.xml" ContentType="application/vnd.openxmlformats-officedocument.presentationml.notesSlide+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notesSlides/notesSlide12.xml" ContentType="application/vnd.openxmlformats-officedocument.presentationml.notesSlide+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notesSlides/notesSlide13.xml" ContentType="application/vnd.openxmlformats-officedocument.presentationml.notesSlide+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notesSlides/notesSlide14.xml" ContentType="application/vnd.openxmlformats-officedocument.presentationml.notesSlide+xml"/>
  <Override PartName="/ppt/diagrams/data7.xml" ContentType="application/vnd.openxmlformats-officedocument.drawingml.diagramData+xml"/>
  <Override PartName="/ppt/diagrams/layout7.xml" ContentType="application/vnd.openxmlformats-officedocument.drawingml.diagramLayout+xml"/>
  <Override PartName="/ppt/diagrams/quickStyle7.xml" ContentType="application/vnd.openxmlformats-officedocument.drawingml.diagramStyle+xml"/>
  <Override PartName="/ppt/diagrams/colors7.xml" ContentType="application/vnd.openxmlformats-officedocument.drawingml.diagramColors+xml"/>
  <Override PartName="/ppt/diagrams/drawing7.xml" ContentType="application/vnd.ms-office.drawingml.diagramDrawing+xml"/>
  <Override PartName="/ppt/notesSlides/notesSlide15.xml" ContentType="application/vnd.openxmlformats-officedocument.presentationml.notesSlide+xml"/>
  <Override PartName="/ppt/diagrams/data8.xml" ContentType="application/vnd.openxmlformats-officedocument.drawingml.diagramData+xml"/>
  <Override PartName="/ppt/diagrams/layout8.xml" ContentType="application/vnd.openxmlformats-officedocument.drawingml.diagramLayout+xml"/>
  <Override PartName="/ppt/diagrams/quickStyle8.xml" ContentType="application/vnd.openxmlformats-officedocument.drawingml.diagramStyle+xml"/>
  <Override PartName="/ppt/diagrams/colors8.xml" ContentType="application/vnd.openxmlformats-officedocument.drawingml.diagramColors+xml"/>
  <Override PartName="/ppt/diagrams/drawing8.xml" ContentType="application/vnd.ms-office.drawingml.diagramDrawing+xml"/>
  <Override PartName="/ppt/notesSlides/notesSlide16.xml" ContentType="application/vnd.openxmlformats-officedocument.presentationml.notesSlide+xml"/>
  <Override PartName="/ppt/diagrams/data9.xml" ContentType="application/vnd.openxmlformats-officedocument.drawingml.diagramData+xml"/>
  <Override PartName="/ppt/diagrams/layout9.xml" ContentType="application/vnd.openxmlformats-officedocument.drawingml.diagramLayout+xml"/>
  <Override PartName="/ppt/diagrams/quickStyle9.xml" ContentType="application/vnd.openxmlformats-officedocument.drawingml.diagramStyle+xml"/>
  <Override PartName="/ppt/diagrams/colors9.xml" ContentType="application/vnd.openxmlformats-officedocument.drawingml.diagramColors+xml"/>
  <Override PartName="/ppt/diagrams/drawing9.xml" ContentType="application/vnd.ms-office.drawingml.diagramDrawing+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835" r:id="rId1"/>
    <p:sldMasterId id="2147483874" r:id="rId2"/>
  </p:sldMasterIdLst>
  <p:notesMasterIdLst>
    <p:notesMasterId r:id="rId21"/>
  </p:notesMasterIdLst>
  <p:sldIdLst>
    <p:sldId id="290" r:id="rId3"/>
    <p:sldId id="295" r:id="rId4"/>
    <p:sldId id="391" r:id="rId5"/>
    <p:sldId id="293" r:id="rId6"/>
    <p:sldId id="2665" r:id="rId7"/>
    <p:sldId id="2674" r:id="rId8"/>
    <p:sldId id="311" r:id="rId9"/>
    <p:sldId id="2666" r:id="rId10"/>
    <p:sldId id="2673" r:id="rId11"/>
    <p:sldId id="2672" r:id="rId12"/>
    <p:sldId id="305" r:id="rId13"/>
    <p:sldId id="306" r:id="rId14"/>
    <p:sldId id="307" r:id="rId15"/>
    <p:sldId id="2669" r:id="rId16"/>
    <p:sldId id="2670" r:id="rId17"/>
    <p:sldId id="2671" r:id="rId18"/>
    <p:sldId id="2663" r:id="rId19"/>
    <p:sldId id="2664" r:id="rId20"/>
  </p:sldIdLst>
  <p:sldSz cx="12195175" cy="6859588"/>
  <p:notesSz cx="6797675" cy="9926638"/>
  <p:custDataLst>
    <p:tags r:id="rId22"/>
  </p:custDataLst>
  <p:defaultTextStyle>
    <a:defPPr>
      <a:defRPr lang="da-DK"/>
    </a:defPPr>
    <a:lvl1pPr marL="0" algn="l" defTabSz="1219170" rtl="0" eaLnBrk="1" latinLnBrk="0" hangingPunct="1">
      <a:defRPr sz="2400" kern="1200">
        <a:solidFill>
          <a:schemeClr val="tx1"/>
        </a:solidFill>
        <a:latin typeface="+mn-lt"/>
        <a:ea typeface="+mn-ea"/>
        <a:cs typeface="+mn-cs"/>
      </a:defRPr>
    </a:lvl1pPr>
    <a:lvl2pPr marL="609585" algn="l" defTabSz="1219170" rtl="0" eaLnBrk="1" latinLnBrk="0" hangingPunct="1">
      <a:defRPr sz="2400" kern="1200">
        <a:solidFill>
          <a:schemeClr val="tx1"/>
        </a:solidFill>
        <a:latin typeface="+mn-lt"/>
        <a:ea typeface="+mn-ea"/>
        <a:cs typeface="+mn-cs"/>
      </a:defRPr>
    </a:lvl2pPr>
    <a:lvl3pPr marL="1219170" algn="l" defTabSz="1219170" rtl="0" eaLnBrk="1" latinLnBrk="0" hangingPunct="1">
      <a:defRPr sz="2400" kern="1200">
        <a:solidFill>
          <a:schemeClr val="tx1"/>
        </a:solidFill>
        <a:latin typeface="+mn-lt"/>
        <a:ea typeface="+mn-ea"/>
        <a:cs typeface="+mn-cs"/>
      </a:defRPr>
    </a:lvl3pPr>
    <a:lvl4pPr marL="1828754" algn="l" defTabSz="1219170" rtl="0" eaLnBrk="1" latinLnBrk="0" hangingPunct="1">
      <a:defRPr sz="2400" kern="1200">
        <a:solidFill>
          <a:schemeClr val="tx1"/>
        </a:solidFill>
        <a:latin typeface="+mn-lt"/>
        <a:ea typeface="+mn-ea"/>
        <a:cs typeface="+mn-cs"/>
      </a:defRPr>
    </a:lvl4pPr>
    <a:lvl5pPr marL="2438339" algn="l" defTabSz="1219170" rtl="0" eaLnBrk="1" latinLnBrk="0" hangingPunct="1">
      <a:defRPr sz="2400" kern="1200">
        <a:solidFill>
          <a:schemeClr val="tx1"/>
        </a:solidFill>
        <a:latin typeface="+mn-lt"/>
        <a:ea typeface="+mn-ea"/>
        <a:cs typeface="+mn-cs"/>
      </a:defRPr>
    </a:lvl5pPr>
    <a:lvl6pPr marL="3047924" algn="l" defTabSz="1219170" rtl="0" eaLnBrk="1" latinLnBrk="0" hangingPunct="1">
      <a:defRPr sz="2400" kern="1200">
        <a:solidFill>
          <a:schemeClr val="tx1"/>
        </a:solidFill>
        <a:latin typeface="+mn-lt"/>
        <a:ea typeface="+mn-ea"/>
        <a:cs typeface="+mn-cs"/>
      </a:defRPr>
    </a:lvl6pPr>
    <a:lvl7pPr marL="3657509" algn="l" defTabSz="1219170" rtl="0" eaLnBrk="1" latinLnBrk="0" hangingPunct="1">
      <a:defRPr sz="2400" kern="1200">
        <a:solidFill>
          <a:schemeClr val="tx1"/>
        </a:solidFill>
        <a:latin typeface="+mn-lt"/>
        <a:ea typeface="+mn-ea"/>
        <a:cs typeface="+mn-cs"/>
      </a:defRPr>
    </a:lvl7pPr>
    <a:lvl8pPr marL="4267093" algn="l" defTabSz="1219170" rtl="0" eaLnBrk="1" latinLnBrk="0" hangingPunct="1">
      <a:defRPr sz="2400" kern="1200">
        <a:solidFill>
          <a:schemeClr val="tx1"/>
        </a:solidFill>
        <a:latin typeface="+mn-lt"/>
        <a:ea typeface="+mn-ea"/>
        <a:cs typeface="+mn-cs"/>
      </a:defRPr>
    </a:lvl8pPr>
    <a:lvl9pPr marL="4876678" algn="l" defTabSz="1219170" rtl="0" eaLnBrk="1" latinLnBrk="0" hangingPunct="1">
      <a:defRPr sz="24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1" userDrawn="1">
          <p15:clr>
            <a:srgbClr val="A4A3A4"/>
          </p15:clr>
        </p15:guide>
        <p15:guide id="2" pos="3842"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llemlayout 2 - Markering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93296810-A885-4BE3-A3E7-6D5BEEA58F35}" styleName="Mellemlayout 2 - Markering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 styleId="{BC89EF96-8CEA-46FF-86C4-4CE0E7609802}" styleName="Lyst layout 3 - Markering 1">
    <a:wholeTbl>
      <a:tcTxStyle>
        <a:fontRef idx="minor">
          <a:scrgbClr r="0" g="0" b="0"/>
        </a:fontRef>
        <a:schemeClr val="tx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w="12700" cmpd="sng">
              <a:solidFill>
                <a:schemeClr val="accent1"/>
              </a:solidFill>
            </a:ln>
          </a:insideV>
        </a:tcBdr>
        <a:fill>
          <a:noFill/>
        </a:fill>
      </a:tcStyle>
    </a:wholeTbl>
    <a:band1H>
      <a:tcStyle>
        <a:tcBdr/>
        <a:fill>
          <a:solidFill>
            <a:schemeClr val="accent1">
              <a:alpha val="20000"/>
            </a:schemeClr>
          </a:solidFill>
        </a:fill>
      </a:tcStyle>
    </a:band1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50800" cmpd="dbl">
              <a:solidFill>
                <a:schemeClr val="accent1"/>
              </a:solidFill>
            </a:ln>
          </a:top>
        </a:tcBdr>
        <a:fill>
          <a:noFill/>
        </a:fill>
      </a:tcStyle>
    </a:lastRow>
    <a:firstRow>
      <a:tcTxStyle b="on"/>
      <a:tcStyle>
        <a:tcBdr>
          <a:bottom>
            <a:ln w="25400" cmpd="sng">
              <a:solidFill>
                <a:schemeClr val="accent1"/>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4995" autoAdjust="0"/>
    <p:restoredTop sz="74092" autoAdjust="0"/>
  </p:normalViewPr>
  <p:slideViewPr>
    <p:cSldViewPr>
      <p:cViewPr varScale="1">
        <p:scale>
          <a:sx n="82" d="100"/>
          <a:sy n="82" d="100"/>
        </p:scale>
        <p:origin x="1710" y="84"/>
      </p:cViewPr>
      <p:guideLst>
        <p:guide orient="horz" pos="2161"/>
        <p:guide pos="3842"/>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tableStyles" Target="tableStyles.xml"/><Relationship Id="rId3" Type="http://schemas.openxmlformats.org/officeDocument/2006/relationships/slide" Target="slides/slide1.xml"/><Relationship Id="rId21" Type="http://schemas.openxmlformats.org/officeDocument/2006/relationships/notesMaster" Target="notesMasters/notesMaster1.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theme" Target="theme/theme1.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viewProps" Target="viewProp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presProps" Target="presProps.xml"/><Relationship Id="rId10" Type="http://schemas.openxmlformats.org/officeDocument/2006/relationships/slide" Target="slides/slide8.xml"/><Relationship Id="rId19" Type="http://schemas.openxmlformats.org/officeDocument/2006/relationships/slide" Target="slides/slide17.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tags" Target="tags/tag1.xml"/><Relationship Id="rId27" Type="http://schemas.microsoft.com/office/2016/11/relationships/changesInfo" Target="changesInfos/changesInfo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Anita Bonde" userId="de2396af-d8b8-47f6-bc95-443fe2cf14de" providerId="ADAL" clId="{3E71B8AE-7D84-498E-B294-5F467EA42E89}"/>
    <pc:docChg chg="custSel addSld delSld modSld">
      <pc:chgData name="Anita Bonde" userId="de2396af-d8b8-47f6-bc95-443fe2cf14de" providerId="ADAL" clId="{3E71B8AE-7D84-498E-B294-5F467EA42E89}" dt="2026-02-02T11:30:30.405" v="118" actId="20577"/>
      <pc:docMkLst>
        <pc:docMk/>
      </pc:docMkLst>
      <pc:sldChg chg="modSp mod">
        <pc:chgData name="Anita Bonde" userId="de2396af-d8b8-47f6-bc95-443fe2cf14de" providerId="ADAL" clId="{3E71B8AE-7D84-498E-B294-5F467EA42E89}" dt="2026-02-02T11:28:01.725" v="115" actId="1076"/>
        <pc:sldMkLst>
          <pc:docMk/>
          <pc:sldMk cId="1449076761" sldId="293"/>
        </pc:sldMkLst>
        <pc:spChg chg="mod">
          <ac:chgData name="Anita Bonde" userId="de2396af-d8b8-47f6-bc95-443fe2cf14de" providerId="ADAL" clId="{3E71B8AE-7D84-498E-B294-5F467EA42E89}" dt="2026-02-02T11:26:55.309" v="108" actId="14100"/>
          <ac:spMkLst>
            <pc:docMk/>
            <pc:sldMk cId="1449076761" sldId="293"/>
            <ac:spMk id="2" creationId="{E292AA7D-40A8-424D-8A0C-35B37A3A3A45}"/>
          </ac:spMkLst>
        </pc:spChg>
        <pc:spChg chg="mod">
          <ac:chgData name="Anita Bonde" userId="de2396af-d8b8-47f6-bc95-443fe2cf14de" providerId="ADAL" clId="{3E71B8AE-7D84-498E-B294-5F467EA42E89}" dt="2026-02-02T11:27:58.157" v="114" actId="1076"/>
          <ac:spMkLst>
            <pc:docMk/>
            <pc:sldMk cId="1449076761" sldId="293"/>
            <ac:spMk id="4" creationId="{637BBC87-2129-4FB4-78A0-9ABF4720C019}"/>
          </ac:spMkLst>
        </pc:spChg>
        <pc:spChg chg="mod">
          <ac:chgData name="Anita Bonde" userId="de2396af-d8b8-47f6-bc95-443fe2cf14de" providerId="ADAL" clId="{3E71B8AE-7D84-498E-B294-5F467EA42E89}" dt="2026-02-02T11:26:28.269" v="103" actId="1076"/>
          <ac:spMkLst>
            <pc:docMk/>
            <pc:sldMk cId="1449076761" sldId="293"/>
            <ac:spMk id="5" creationId="{BE5863A3-E01F-A156-CA76-35B37BF14D4A}"/>
          </ac:spMkLst>
        </pc:spChg>
        <pc:spChg chg="mod">
          <ac:chgData name="Anita Bonde" userId="de2396af-d8b8-47f6-bc95-443fe2cf14de" providerId="ADAL" clId="{3E71B8AE-7D84-498E-B294-5F467EA42E89}" dt="2026-02-02T11:26:59.973" v="109" actId="1076"/>
          <ac:spMkLst>
            <pc:docMk/>
            <pc:sldMk cId="1449076761" sldId="293"/>
            <ac:spMk id="8" creationId="{00000000-0000-0000-0000-000000000000}"/>
          </ac:spMkLst>
        </pc:spChg>
        <pc:spChg chg="mod">
          <ac:chgData name="Anita Bonde" userId="de2396af-d8b8-47f6-bc95-443fe2cf14de" providerId="ADAL" clId="{3E71B8AE-7D84-498E-B294-5F467EA42E89}" dt="2026-02-02T11:28:01.725" v="115" actId="1076"/>
          <ac:spMkLst>
            <pc:docMk/>
            <pc:sldMk cId="1449076761" sldId="293"/>
            <ac:spMk id="9" creationId="{BC248AC8-2F39-4C90-9C95-B1877B15E7D3}"/>
          </ac:spMkLst>
        </pc:spChg>
      </pc:sldChg>
      <pc:sldChg chg="modSp">
        <pc:chgData name="Anita Bonde" userId="de2396af-d8b8-47f6-bc95-443fe2cf14de" providerId="ADAL" clId="{3E71B8AE-7D84-498E-B294-5F467EA42E89}" dt="2026-02-02T11:26:08.229" v="101" actId="1076"/>
        <pc:sldMkLst>
          <pc:docMk/>
          <pc:sldMk cId="3130397828" sldId="295"/>
        </pc:sldMkLst>
        <pc:picChg chg="mod">
          <ac:chgData name="Anita Bonde" userId="de2396af-d8b8-47f6-bc95-443fe2cf14de" providerId="ADAL" clId="{3E71B8AE-7D84-498E-B294-5F467EA42E89}" dt="2026-02-02T11:26:08.229" v="101" actId="1076"/>
          <ac:picMkLst>
            <pc:docMk/>
            <pc:sldMk cId="3130397828" sldId="295"/>
            <ac:picMk id="1028" creationId="{E709DF23-428C-CCC1-7D5D-571C029759AC}"/>
          </ac:picMkLst>
        </pc:picChg>
      </pc:sldChg>
      <pc:sldChg chg="modNotesTx">
        <pc:chgData name="Anita Bonde" userId="de2396af-d8b8-47f6-bc95-443fe2cf14de" providerId="ADAL" clId="{3E71B8AE-7D84-498E-B294-5F467EA42E89}" dt="2026-02-02T11:30:30.405" v="118" actId="20577"/>
        <pc:sldMkLst>
          <pc:docMk/>
          <pc:sldMk cId="2509777355" sldId="311"/>
        </pc:sldMkLst>
      </pc:sldChg>
      <pc:sldChg chg="modSp add mod setBg modNotesTx">
        <pc:chgData name="Anita Bonde" userId="de2396af-d8b8-47f6-bc95-443fe2cf14de" providerId="ADAL" clId="{3E71B8AE-7D84-498E-B294-5F467EA42E89}" dt="2026-02-02T11:29:05.307" v="116" actId="313"/>
        <pc:sldMkLst>
          <pc:docMk/>
          <pc:sldMk cId="697585914" sldId="391"/>
        </pc:sldMkLst>
        <pc:spChg chg="mod">
          <ac:chgData name="Anita Bonde" userId="de2396af-d8b8-47f6-bc95-443fe2cf14de" providerId="ADAL" clId="{3E71B8AE-7D84-498E-B294-5F467EA42E89}" dt="2026-02-02T11:25:50.861" v="100" actId="207"/>
          <ac:spMkLst>
            <pc:docMk/>
            <pc:sldMk cId="697585914" sldId="391"/>
            <ac:spMk id="4" creationId="{0036214E-576B-FFEC-DE2C-FC8803ED7632}"/>
          </ac:spMkLst>
        </pc:spChg>
        <pc:picChg chg="mod">
          <ac:chgData name="Anita Bonde" userId="de2396af-d8b8-47f6-bc95-443fe2cf14de" providerId="ADAL" clId="{3E71B8AE-7D84-498E-B294-5F467EA42E89}" dt="2026-02-02T11:25:34.358" v="99" actId="1076"/>
          <ac:picMkLst>
            <pc:docMk/>
            <pc:sldMk cId="697585914" sldId="391"/>
            <ac:picMk id="5" creationId="{8C712276-EA5A-0A80-5568-BE2CAF4D578A}"/>
          </ac:picMkLst>
        </pc:picChg>
      </pc:sldChg>
      <pc:sldChg chg="del">
        <pc:chgData name="Anita Bonde" userId="de2396af-d8b8-47f6-bc95-443fe2cf14de" providerId="ADAL" clId="{3E71B8AE-7D84-498E-B294-5F467EA42E89}" dt="2026-02-02T11:23:13.376" v="1" actId="47"/>
        <pc:sldMkLst>
          <pc:docMk/>
          <pc:sldMk cId="2982611893" sldId="2645"/>
        </pc:sldMkLst>
      </pc:sldChg>
      <pc:sldMasterChg chg="delSldLayout">
        <pc:chgData name="Anita Bonde" userId="de2396af-d8b8-47f6-bc95-443fe2cf14de" providerId="ADAL" clId="{3E71B8AE-7D84-498E-B294-5F467EA42E89}" dt="2026-02-02T11:23:13.376" v="1" actId="47"/>
        <pc:sldMasterMkLst>
          <pc:docMk/>
          <pc:sldMasterMk cId="4160304995" sldId="2147483835"/>
        </pc:sldMasterMkLst>
        <pc:sldLayoutChg chg="del">
          <pc:chgData name="Anita Bonde" userId="de2396af-d8b8-47f6-bc95-443fe2cf14de" providerId="ADAL" clId="{3E71B8AE-7D84-498E-B294-5F467EA42E89}" dt="2026-02-02T11:23:13.376" v="1" actId="47"/>
          <pc:sldLayoutMkLst>
            <pc:docMk/>
            <pc:sldMasterMk cId="4160304995" sldId="2147483835"/>
            <pc:sldLayoutMk cId="4166714131" sldId="2147483883"/>
          </pc:sldLayoutMkLst>
        </pc:sldLayoutChg>
      </pc:sldMasterChg>
    </pc:docChg>
  </pc:docChgLst>
  <pc:docChgLst>
    <pc:chgData name="Anita Bonde" userId="de2396af-d8b8-47f6-bc95-443fe2cf14de" providerId="ADAL" clId="{77CBE8E2-6CF5-4201-91B3-2E7DEF2B60D1}"/>
    <pc:docChg chg="undo custSel addSld delSld modSld sldOrd">
      <pc:chgData name="Anita Bonde" userId="de2396af-d8b8-47f6-bc95-443fe2cf14de" providerId="ADAL" clId="{77CBE8E2-6CF5-4201-91B3-2E7DEF2B60D1}" dt="2026-02-03T09:47:08.765" v="1222" actId="20577"/>
      <pc:docMkLst>
        <pc:docMk/>
      </pc:docMkLst>
      <pc:sldChg chg="addSp delSp modSp mod modClrScheme chgLayout">
        <pc:chgData name="Anita Bonde" userId="de2396af-d8b8-47f6-bc95-443fe2cf14de" providerId="ADAL" clId="{77CBE8E2-6CF5-4201-91B3-2E7DEF2B60D1}" dt="2026-02-03T09:47:08.765" v="1222" actId="20577"/>
        <pc:sldMkLst>
          <pc:docMk/>
          <pc:sldMk cId="2750000905" sldId="290"/>
        </pc:sldMkLst>
        <pc:spChg chg="mod ord">
          <ac:chgData name="Anita Bonde" userId="de2396af-d8b8-47f6-bc95-443fe2cf14de" providerId="ADAL" clId="{77CBE8E2-6CF5-4201-91B3-2E7DEF2B60D1}" dt="2026-02-03T09:47:08.765" v="1222" actId="20577"/>
          <ac:spMkLst>
            <pc:docMk/>
            <pc:sldMk cId="2750000905" sldId="290"/>
            <ac:spMk id="2" creationId="{490347F6-FBBE-5CA2-9024-25C81BD1789E}"/>
          </ac:spMkLst>
        </pc:spChg>
        <pc:spChg chg="add del mod ord">
          <ac:chgData name="Anita Bonde" userId="de2396af-d8b8-47f6-bc95-443fe2cf14de" providerId="ADAL" clId="{77CBE8E2-6CF5-4201-91B3-2E7DEF2B60D1}" dt="2026-02-03T07:01:01.713" v="1" actId="931"/>
          <ac:spMkLst>
            <pc:docMk/>
            <pc:sldMk cId="2750000905" sldId="290"/>
            <ac:spMk id="3" creationId="{E7771BFA-8AE3-A8DB-7167-3A20D656BBB9}"/>
          </ac:spMkLst>
        </pc:spChg>
        <pc:picChg chg="add mod">
          <ac:chgData name="Anita Bonde" userId="de2396af-d8b8-47f6-bc95-443fe2cf14de" providerId="ADAL" clId="{77CBE8E2-6CF5-4201-91B3-2E7DEF2B60D1}" dt="2026-02-03T07:01:27.154" v="7" actId="14100"/>
          <ac:picMkLst>
            <pc:docMk/>
            <pc:sldMk cId="2750000905" sldId="290"/>
            <ac:picMk id="5" creationId="{CE56D566-B2C9-F74D-BDA0-F28226BE6752}"/>
          </ac:picMkLst>
        </pc:picChg>
      </pc:sldChg>
      <pc:sldChg chg="modSp del mod">
        <pc:chgData name="Anita Bonde" userId="de2396af-d8b8-47f6-bc95-443fe2cf14de" providerId="ADAL" clId="{77CBE8E2-6CF5-4201-91B3-2E7DEF2B60D1}" dt="2026-02-03T07:48:46.903" v="1084" actId="47"/>
        <pc:sldMkLst>
          <pc:docMk/>
          <pc:sldMk cId="538283192" sldId="291"/>
        </pc:sldMkLst>
        <pc:spChg chg="mod">
          <ac:chgData name="Anita Bonde" userId="de2396af-d8b8-47f6-bc95-443fe2cf14de" providerId="ADAL" clId="{77CBE8E2-6CF5-4201-91B3-2E7DEF2B60D1}" dt="2026-02-03T07:10:53.038" v="161" actId="113"/>
          <ac:spMkLst>
            <pc:docMk/>
            <pc:sldMk cId="538283192" sldId="291"/>
            <ac:spMk id="2" creationId="{0028CD33-CA5F-4BC8-BFB2-4CEC6190395D}"/>
          </ac:spMkLst>
        </pc:spChg>
        <pc:spChg chg="mod">
          <ac:chgData name="Anita Bonde" userId="de2396af-d8b8-47f6-bc95-443fe2cf14de" providerId="ADAL" clId="{77CBE8E2-6CF5-4201-91B3-2E7DEF2B60D1}" dt="2026-02-03T07:14:19.563" v="203" actId="20577"/>
          <ac:spMkLst>
            <pc:docMk/>
            <pc:sldMk cId="538283192" sldId="291"/>
            <ac:spMk id="4" creationId="{D4291BBB-264B-785D-C704-CD049AB1BFF4}"/>
          </ac:spMkLst>
        </pc:spChg>
        <pc:spChg chg="mod">
          <ac:chgData name="Anita Bonde" userId="de2396af-d8b8-47f6-bc95-443fe2cf14de" providerId="ADAL" clId="{77CBE8E2-6CF5-4201-91B3-2E7DEF2B60D1}" dt="2026-02-03T07:14:59.222" v="233" actId="20577"/>
          <ac:spMkLst>
            <pc:docMk/>
            <pc:sldMk cId="538283192" sldId="291"/>
            <ac:spMk id="5" creationId="{C7078EA6-9D8D-37D2-003B-F5260F33B0A5}"/>
          </ac:spMkLst>
        </pc:spChg>
        <pc:spChg chg="mod">
          <ac:chgData name="Anita Bonde" userId="de2396af-d8b8-47f6-bc95-443fe2cf14de" providerId="ADAL" clId="{77CBE8E2-6CF5-4201-91B3-2E7DEF2B60D1}" dt="2026-02-03T07:13:39.432" v="175" actId="255"/>
          <ac:spMkLst>
            <pc:docMk/>
            <pc:sldMk cId="538283192" sldId="291"/>
            <ac:spMk id="6" creationId="{95E6B07E-A99E-F008-68A8-0301BE29F279}"/>
          </ac:spMkLst>
        </pc:spChg>
        <pc:graphicFrameChg chg="mod">
          <ac:chgData name="Anita Bonde" userId="de2396af-d8b8-47f6-bc95-443fe2cf14de" providerId="ADAL" clId="{77CBE8E2-6CF5-4201-91B3-2E7DEF2B60D1}" dt="2026-02-03T07:13:05.747" v="172" actId="688"/>
          <ac:graphicFrameMkLst>
            <pc:docMk/>
            <pc:sldMk cId="538283192" sldId="291"/>
            <ac:graphicFrameMk id="9" creationId="{3642EEA0-BFD8-4BE3-D357-B804FE320A9D}"/>
          </ac:graphicFrameMkLst>
        </pc:graphicFrameChg>
      </pc:sldChg>
      <pc:sldChg chg="modSp mod modNotesTx">
        <pc:chgData name="Anita Bonde" userId="de2396af-d8b8-47f6-bc95-443fe2cf14de" providerId="ADAL" clId="{77CBE8E2-6CF5-4201-91B3-2E7DEF2B60D1}" dt="2026-02-03T07:41:24.822" v="855" actId="255"/>
        <pc:sldMkLst>
          <pc:docMk/>
          <pc:sldMk cId="1449076761" sldId="293"/>
        </pc:sldMkLst>
        <pc:spChg chg="mod">
          <ac:chgData name="Anita Bonde" userId="de2396af-d8b8-47f6-bc95-443fe2cf14de" providerId="ADAL" clId="{77CBE8E2-6CF5-4201-91B3-2E7DEF2B60D1}" dt="2026-02-03T07:41:24.822" v="855" actId="255"/>
          <ac:spMkLst>
            <pc:docMk/>
            <pc:sldMk cId="1449076761" sldId="293"/>
            <ac:spMk id="3" creationId="{A467ED5B-46BA-4988-A9AE-548A439A8303}"/>
          </ac:spMkLst>
        </pc:spChg>
        <pc:spChg chg="mod">
          <ac:chgData name="Anita Bonde" userId="de2396af-d8b8-47f6-bc95-443fe2cf14de" providerId="ADAL" clId="{77CBE8E2-6CF5-4201-91B3-2E7DEF2B60D1}" dt="2026-02-03T07:10:27.258" v="160" actId="20577"/>
          <ac:spMkLst>
            <pc:docMk/>
            <pc:sldMk cId="1449076761" sldId="293"/>
            <ac:spMk id="5" creationId="{BE5863A3-E01F-A156-CA76-35B37BF14D4A}"/>
          </ac:spMkLst>
        </pc:spChg>
        <pc:spChg chg="mod">
          <ac:chgData name="Anita Bonde" userId="de2396af-d8b8-47f6-bc95-443fe2cf14de" providerId="ADAL" clId="{77CBE8E2-6CF5-4201-91B3-2E7DEF2B60D1}" dt="2026-02-03T07:04:41.885" v="101" actId="207"/>
          <ac:spMkLst>
            <pc:docMk/>
            <pc:sldMk cId="1449076761" sldId="293"/>
            <ac:spMk id="8" creationId="{00000000-0000-0000-0000-000000000000}"/>
          </ac:spMkLst>
        </pc:spChg>
        <pc:spChg chg="mod">
          <ac:chgData name="Anita Bonde" userId="de2396af-d8b8-47f6-bc95-443fe2cf14de" providerId="ADAL" clId="{77CBE8E2-6CF5-4201-91B3-2E7DEF2B60D1}" dt="2026-02-03T07:04:47.850" v="102" actId="207"/>
          <ac:spMkLst>
            <pc:docMk/>
            <pc:sldMk cId="1449076761" sldId="293"/>
            <ac:spMk id="9" creationId="{BC248AC8-2F39-4C90-9C95-B1877B15E7D3}"/>
          </ac:spMkLst>
        </pc:spChg>
      </pc:sldChg>
      <pc:sldChg chg="modSp mod ord">
        <pc:chgData name="Anita Bonde" userId="de2396af-d8b8-47f6-bc95-443fe2cf14de" providerId="ADAL" clId="{77CBE8E2-6CF5-4201-91B3-2E7DEF2B60D1}" dt="2026-02-03T07:03:40.992" v="74" actId="6549"/>
        <pc:sldMkLst>
          <pc:docMk/>
          <pc:sldMk cId="3130397828" sldId="295"/>
        </pc:sldMkLst>
        <pc:spChg chg="mod">
          <ac:chgData name="Anita Bonde" userId="de2396af-d8b8-47f6-bc95-443fe2cf14de" providerId="ADAL" clId="{77CBE8E2-6CF5-4201-91B3-2E7DEF2B60D1}" dt="2026-02-03T07:03:40.992" v="74" actId="6549"/>
          <ac:spMkLst>
            <pc:docMk/>
            <pc:sldMk cId="3130397828" sldId="295"/>
            <ac:spMk id="2" creationId="{4F752737-E9A2-B185-FC5E-513BDC72C49D}"/>
          </ac:spMkLst>
        </pc:spChg>
      </pc:sldChg>
      <pc:sldChg chg="modNotesTx">
        <pc:chgData name="Anita Bonde" userId="de2396af-d8b8-47f6-bc95-443fe2cf14de" providerId="ADAL" clId="{77CBE8E2-6CF5-4201-91B3-2E7DEF2B60D1}" dt="2026-02-03T07:46:15.083" v="1083" actId="20577"/>
        <pc:sldMkLst>
          <pc:docMk/>
          <pc:sldMk cId="3054267681" sldId="305"/>
        </pc:sldMkLst>
      </pc:sldChg>
      <pc:sldChg chg="modSp del mod modNotesTx">
        <pc:chgData name="Anita Bonde" userId="de2396af-d8b8-47f6-bc95-443fe2cf14de" providerId="ADAL" clId="{77CBE8E2-6CF5-4201-91B3-2E7DEF2B60D1}" dt="2026-02-03T09:32:12.601" v="1191" actId="47"/>
        <pc:sldMkLst>
          <pc:docMk/>
          <pc:sldMk cId="783540688" sldId="308"/>
        </pc:sldMkLst>
        <pc:spChg chg="mod">
          <ac:chgData name="Anita Bonde" userId="de2396af-d8b8-47f6-bc95-443fe2cf14de" providerId="ADAL" clId="{77CBE8E2-6CF5-4201-91B3-2E7DEF2B60D1}" dt="2026-02-03T07:39:44.338" v="818" actId="5793"/>
          <ac:spMkLst>
            <pc:docMk/>
            <pc:sldMk cId="783540688" sldId="308"/>
            <ac:spMk id="2" creationId="{F8B0E4D6-C88F-CA38-CDDC-A2E851A38E4D}"/>
          </ac:spMkLst>
        </pc:spChg>
        <pc:spChg chg="mod">
          <ac:chgData name="Anita Bonde" userId="de2396af-d8b8-47f6-bc95-443fe2cf14de" providerId="ADAL" clId="{77CBE8E2-6CF5-4201-91B3-2E7DEF2B60D1}" dt="2026-02-03T09:29:28.574" v="1162" actId="27636"/>
          <ac:spMkLst>
            <pc:docMk/>
            <pc:sldMk cId="783540688" sldId="308"/>
            <ac:spMk id="3" creationId="{47623A59-3FCF-194C-F12C-0822DC5D5953}"/>
          </ac:spMkLst>
        </pc:spChg>
        <pc:picChg chg="mod">
          <ac:chgData name="Anita Bonde" userId="de2396af-d8b8-47f6-bc95-443fe2cf14de" providerId="ADAL" clId="{77CBE8E2-6CF5-4201-91B3-2E7DEF2B60D1}" dt="2026-02-03T07:39:55.440" v="820" actId="1076"/>
          <ac:picMkLst>
            <pc:docMk/>
            <pc:sldMk cId="783540688" sldId="308"/>
            <ac:picMk id="1026" creationId="{67B615A9-C17A-4FBE-C9B9-A208F0AB56D5}"/>
          </ac:picMkLst>
        </pc:picChg>
      </pc:sldChg>
      <pc:sldChg chg="addSp delSp modSp del">
        <pc:chgData name="Anita Bonde" userId="de2396af-d8b8-47f6-bc95-443fe2cf14de" providerId="ADAL" clId="{77CBE8E2-6CF5-4201-91B3-2E7DEF2B60D1}" dt="2026-02-03T09:28:59.437" v="1159" actId="47"/>
        <pc:sldMkLst>
          <pc:docMk/>
          <pc:sldMk cId="2082550725" sldId="309"/>
        </pc:sldMkLst>
        <pc:spChg chg="add">
          <ac:chgData name="Anita Bonde" userId="de2396af-d8b8-47f6-bc95-443fe2cf14de" providerId="ADAL" clId="{77CBE8E2-6CF5-4201-91B3-2E7DEF2B60D1}" dt="2026-02-03T09:20:03.923" v="1120"/>
          <ac:spMkLst>
            <pc:docMk/>
            <pc:sldMk cId="2082550725" sldId="309"/>
            <ac:spMk id="4" creationId="{0EB16BD2-EC75-A1CF-B979-452AD3630E04}"/>
          </ac:spMkLst>
        </pc:spChg>
        <pc:spChg chg="add del mod">
          <ac:chgData name="Anita Bonde" userId="de2396af-d8b8-47f6-bc95-443fe2cf14de" providerId="ADAL" clId="{77CBE8E2-6CF5-4201-91B3-2E7DEF2B60D1}" dt="2026-02-03T09:21:46.432" v="1129" actId="21"/>
          <ac:spMkLst>
            <pc:docMk/>
            <pc:sldMk cId="2082550725" sldId="309"/>
            <ac:spMk id="5" creationId="{D89460D2-DC6C-91D5-1DC9-21C9EA074183}"/>
          </ac:spMkLst>
        </pc:spChg>
        <pc:spChg chg="add">
          <ac:chgData name="Anita Bonde" userId="de2396af-d8b8-47f6-bc95-443fe2cf14de" providerId="ADAL" clId="{77CBE8E2-6CF5-4201-91B3-2E7DEF2B60D1}" dt="2026-02-03T09:20:19.299" v="1122"/>
          <ac:spMkLst>
            <pc:docMk/>
            <pc:sldMk cId="2082550725" sldId="309"/>
            <ac:spMk id="6" creationId="{8631B32B-394F-481C-B535-C0775B87BB54}"/>
          </ac:spMkLst>
        </pc:spChg>
        <pc:spChg chg="add">
          <ac:chgData name="Anita Bonde" userId="de2396af-d8b8-47f6-bc95-443fe2cf14de" providerId="ADAL" clId="{77CBE8E2-6CF5-4201-91B3-2E7DEF2B60D1}" dt="2026-02-03T09:20:48.289" v="1123"/>
          <ac:spMkLst>
            <pc:docMk/>
            <pc:sldMk cId="2082550725" sldId="309"/>
            <ac:spMk id="7" creationId="{76EBE723-B524-CC89-4229-52CDD30AFFA0}"/>
          </ac:spMkLst>
        </pc:spChg>
        <pc:spChg chg="add">
          <ac:chgData name="Anita Bonde" userId="de2396af-d8b8-47f6-bc95-443fe2cf14de" providerId="ADAL" clId="{77CBE8E2-6CF5-4201-91B3-2E7DEF2B60D1}" dt="2026-02-03T09:21:10.850" v="1124"/>
          <ac:spMkLst>
            <pc:docMk/>
            <pc:sldMk cId="2082550725" sldId="309"/>
            <ac:spMk id="8" creationId="{4575C2B7-CA75-987A-EB4D-27F586841CBD}"/>
          </ac:spMkLst>
        </pc:spChg>
        <pc:picChg chg="add del mod">
          <ac:chgData name="Anita Bonde" userId="de2396af-d8b8-47f6-bc95-443fe2cf14de" providerId="ADAL" clId="{77CBE8E2-6CF5-4201-91B3-2E7DEF2B60D1}" dt="2026-02-03T09:21:46.432" v="1129" actId="21"/>
          <ac:picMkLst>
            <pc:docMk/>
            <pc:sldMk cId="2082550725" sldId="309"/>
            <ac:picMk id="1034" creationId="{E55DCF38-009B-9265-F09D-BFB911111774}"/>
          </ac:picMkLst>
        </pc:picChg>
        <pc:picChg chg="add mod">
          <ac:chgData name="Anita Bonde" userId="de2396af-d8b8-47f6-bc95-443fe2cf14de" providerId="ADAL" clId="{77CBE8E2-6CF5-4201-91B3-2E7DEF2B60D1}" dt="2026-02-03T09:23:31.641" v="1140" actId="1076"/>
          <ac:picMkLst>
            <pc:docMk/>
            <pc:sldMk cId="2082550725" sldId="309"/>
            <ac:picMk id="1036" creationId="{62E18F4C-3E14-DA2F-7818-918428116A07}"/>
          </ac:picMkLst>
        </pc:picChg>
        <pc:picChg chg="add mod">
          <ac:chgData name="Anita Bonde" userId="de2396af-d8b8-47f6-bc95-443fe2cf14de" providerId="ADAL" clId="{77CBE8E2-6CF5-4201-91B3-2E7DEF2B60D1}" dt="2026-02-03T09:25:00.098" v="1144" actId="1076"/>
          <ac:picMkLst>
            <pc:docMk/>
            <pc:sldMk cId="2082550725" sldId="309"/>
            <ac:picMk id="1038" creationId="{A855E49D-6A5E-A552-8698-5E2988DBE2D6}"/>
          </ac:picMkLst>
        </pc:picChg>
      </pc:sldChg>
      <pc:sldChg chg="modNotesTx">
        <pc:chgData name="Anita Bonde" userId="de2396af-d8b8-47f6-bc95-443fe2cf14de" providerId="ADAL" clId="{77CBE8E2-6CF5-4201-91B3-2E7DEF2B60D1}" dt="2026-02-03T07:45:35.999" v="1076" actId="115"/>
        <pc:sldMkLst>
          <pc:docMk/>
          <pc:sldMk cId="2509777355" sldId="311"/>
        </pc:sldMkLst>
      </pc:sldChg>
      <pc:sldChg chg="modSp mod modNotesTx">
        <pc:chgData name="Anita Bonde" userId="de2396af-d8b8-47f6-bc95-443fe2cf14de" providerId="ADAL" clId="{77CBE8E2-6CF5-4201-91B3-2E7DEF2B60D1}" dt="2026-02-03T09:37:55.122" v="1209" actId="313"/>
        <pc:sldMkLst>
          <pc:docMk/>
          <pc:sldMk cId="697585914" sldId="391"/>
        </pc:sldMkLst>
        <pc:spChg chg="mod">
          <ac:chgData name="Anita Bonde" userId="de2396af-d8b8-47f6-bc95-443fe2cf14de" providerId="ADAL" clId="{77CBE8E2-6CF5-4201-91B3-2E7DEF2B60D1}" dt="2026-02-03T07:04:20.937" v="100" actId="20577"/>
          <ac:spMkLst>
            <pc:docMk/>
            <pc:sldMk cId="697585914" sldId="391"/>
            <ac:spMk id="4" creationId="{0036214E-576B-FFEC-DE2C-FC8803ED7632}"/>
          </ac:spMkLst>
        </pc:spChg>
      </pc:sldChg>
      <pc:sldChg chg="addSp delSp modSp new mod modNotesTx">
        <pc:chgData name="Anita Bonde" userId="de2396af-d8b8-47f6-bc95-443fe2cf14de" providerId="ADAL" clId="{77CBE8E2-6CF5-4201-91B3-2E7DEF2B60D1}" dt="2026-02-03T09:32:36.371" v="1204" actId="20577"/>
        <pc:sldMkLst>
          <pc:docMk/>
          <pc:sldMk cId="293036191" sldId="2665"/>
        </pc:sldMkLst>
        <pc:spChg chg="del">
          <ac:chgData name="Anita Bonde" userId="de2396af-d8b8-47f6-bc95-443fe2cf14de" providerId="ADAL" clId="{77CBE8E2-6CF5-4201-91B3-2E7DEF2B60D1}" dt="2026-02-03T07:21:50.812" v="235" actId="1032"/>
          <ac:spMkLst>
            <pc:docMk/>
            <pc:sldMk cId="293036191" sldId="2665"/>
            <ac:spMk id="2" creationId="{FBF2091C-F0AA-3D42-2D64-BFE1C6D3E2BC}"/>
          </ac:spMkLst>
        </pc:spChg>
        <pc:spChg chg="del mod">
          <ac:chgData name="Anita Bonde" userId="de2396af-d8b8-47f6-bc95-443fe2cf14de" providerId="ADAL" clId="{77CBE8E2-6CF5-4201-91B3-2E7DEF2B60D1}" dt="2026-02-03T07:26:14.811" v="413" actId="21"/>
          <ac:spMkLst>
            <pc:docMk/>
            <pc:sldMk cId="293036191" sldId="2665"/>
            <ac:spMk id="3" creationId="{AFB05E45-45FB-0724-F31D-993DD058FEC9}"/>
          </ac:spMkLst>
        </pc:spChg>
        <pc:spChg chg="add mod">
          <ac:chgData name="Anita Bonde" userId="de2396af-d8b8-47f6-bc95-443fe2cf14de" providerId="ADAL" clId="{77CBE8E2-6CF5-4201-91B3-2E7DEF2B60D1}" dt="2026-02-03T07:30:50.213" v="510" actId="14100"/>
          <ac:spMkLst>
            <pc:docMk/>
            <pc:sldMk cId="293036191" sldId="2665"/>
            <ac:spMk id="5" creationId="{ABACD23D-3E51-A7DD-4761-E4E5221F38C1}"/>
          </ac:spMkLst>
        </pc:spChg>
        <pc:spChg chg="add mod">
          <ac:chgData name="Anita Bonde" userId="de2396af-d8b8-47f6-bc95-443fe2cf14de" providerId="ADAL" clId="{77CBE8E2-6CF5-4201-91B3-2E7DEF2B60D1}" dt="2026-02-03T09:32:36.371" v="1204" actId="20577"/>
          <ac:spMkLst>
            <pc:docMk/>
            <pc:sldMk cId="293036191" sldId="2665"/>
            <ac:spMk id="6" creationId="{D58D85CB-52C0-BE06-FE47-37CCDD0310C6}"/>
          </ac:spMkLst>
        </pc:spChg>
        <pc:spChg chg="add mod">
          <ac:chgData name="Anita Bonde" userId="de2396af-d8b8-47f6-bc95-443fe2cf14de" providerId="ADAL" clId="{77CBE8E2-6CF5-4201-91B3-2E7DEF2B60D1}" dt="2026-02-03T07:30:59.501" v="511" actId="1076"/>
          <ac:spMkLst>
            <pc:docMk/>
            <pc:sldMk cId="293036191" sldId="2665"/>
            <ac:spMk id="7" creationId="{A1E20B75-207F-7CBF-18A2-C6303902A5D8}"/>
          </ac:spMkLst>
        </pc:spChg>
        <pc:spChg chg="add mod">
          <ac:chgData name="Anita Bonde" userId="de2396af-d8b8-47f6-bc95-443fe2cf14de" providerId="ADAL" clId="{77CBE8E2-6CF5-4201-91B3-2E7DEF2B60D1}" dt="2026-02-03T07:30:32.526" v="507" actId="14100"/>
          <ac:spMkLst>
            <pc:docMk/>
            <pc:sldMk cId="293036191" sldId="2665"/>
            <ac:spMk id="8" creationId="{0CE0B922-2233-CE82-B386-BB6C43F77CFC}"/>
          </ac:spMkLst>
        </pc:spChg>
        <pc:spChg chg="add mod">
          <ac:chgData name="Anita Bonde" userId="de2396af-d8b8-47f6-bc95-443fe2cf14de" providerId="ADAL" clId="{77CBE8E2-6CF5-4201-91B3-2E7DEF2B60D1}" dt="2026-02-03T07:30:40.942" v="508" actId="14100"/>
          <ac:spMkLst>
            <pc:docMk/>
            <pc:sldMk cId="293036191" sldId="2665"/>
            <ac:spMk id="9" creationId="{483A1AAF-905E-636B-F529-3ED4254B6469}"/>
          </ac:spMkLst>
        </pc:spChg>
        <pc:spChg chg="add mod">
          <ac:chgData name="Anita Bonde" userId="de2396af-d8b8-47f6-bc95-443fe2cf14de" providerId="ADAL" clId="{77CBE8E2-6CF5-4201-91B3-2E7DEF2B60D1}" dt="2026-02-03T07:40:54.737" v="853" actId="1076"/>
          <ac:spMkLst>
            <pc:docMk/>
            <pc:sldMk cId="293036191" sldId="2665"/>
            <ac:spMk id="10" creationId="{2E89F5E8-1B13-B79C-0FCE-D268B81BF525}"/>
          </ac:spMkLst>
        </pc:spChg>
        <pc:graphicFrameChg chg="add mod modGraphic">
          <ac:chgData name="Anita Bonde" userId="de2396af-d8b8-47f6-bc95-443fe2cf14de" providerId="ADAL" clId="{77CBE8E2-6CF5-4201-91B3-2E7DEF2B60D1}" dt="2026-02-03T07:30:22.039" v="506" actId="20577"/>
          <ac:graphicFrameMkLst>
            <pc:docMk/>
            <pc:sldMk cId="293036191" sldId="2665"/>
            <ac:graphicFrameMk id="4" creationId="{5CB98455-04DC-6ADC-FDFA-559AAB59B686}"/>
          </ac:graphicFrameMkLst>
        </pc:graphicFrameChg>
      </pc:sldChg>
      <pc:sldChg chg="add">
        <pc:chgData name="Anita Bonde" userId="de2396af-d8b8-47f6-bc95-443fe2cf14de" providerId="ADAL" clId="{77CBE8E2-6CF5-4201-91B3-2E7DEF2B60D1}" dt="2026-02-03T07:49:20.944" v="1087" actId="2890"/>
        <pc:sldMkLst>
          <pc:docMk/>
          <pc:sldMk cId="29461548" sldId="2666"/>
        </pc:sldMkLst>
      </pc:sldChg>
      <pc:sldChg chg="add del">
        <pc:chgData name="Anita Bonde" userId="de2396af-d8b8-47f6-bc95-443fe2cf14de" providerId="ADAL" clId="{77CBE8E2-6CF5-4201-91B3-2E7DEF2B60D1}" dt="2026-02-03T07:49:08.933" v="1086" actId="47"/>
        <pc:sldMkLst>
          <pc:docMk/>
          <pc:sldMk cId="2631095457" sldId="2666"/>
        </pc:sldMkLst>
      </pc:sldChg>
      <pc:sldChg chg="add del">
        <pc:chgData name="Anita Bonde" userId="de2396af-d8b8-47f6-bc95-443fe2cf14de" providerId="ADAL" clId="{77CBE8E2-6CF5-4201-91B3-2E7DEF2B60D1}" dt="2026-02-03T07:50:42.493" v="1091" actId="47"/>
        <pc:sldMkLst>
          <pc:docMk/>
          <pc:sldMk cId="257561052" sldId="2667"/>
        </pc:sldMkLst>
      </pc:sldChg>
      <pc:sldChg chg="add del">
        <pc:chgData name="Anita Bonde" userId="de2396af-d8b8-47f6-bc95-443fe2cf14de" providerId="ADAL" clId="{77CBE8E2-6CF5-4201-91B3-2E7DEF2B60D1}" dt="2026-02-03T07:50:13.933" v="1089" actId="47"/>
        <pc:sldMkLst>
          <pc:docMk/>
          <pc:sldMk cId="880828239" sldId="2667"/>
        </pc:sldMkLst>
      </pc:sldChg>
      <pc:sldChg chg="modSp add mod ord">
        <pc:chgData name="Anita Bonde" userId="de2396af-d8b8-47f6-bc95-443fe2cf14de" providerId="ADAL" clId="{77CBE8E2-6CF5-4201-91B3-2E7DEF2B60D1}" dt="2026-02-03T07:53:35.846" v="1108" actId="1035"/>
        <pc:sldMkLst>
          <pc:docMk/>
          <pc:sldMk cId="1667145123" sldId="2669"/>
        </pc:sldMkLst>
        <pc:spChg chg="mod">
          <ac:chgData name="Anita Bonde" userId="de2396af-d8b8-47f6-bc95-443fe2cf14de" providerId="ADAL" clId="{77CBE8E2-6CF5-4201-91B3-2E7DEF2B60D1}" dt="2026-02-03T07:51:28.664" v="1093" actId="27636"/>
          <ac:spMkLst>
            <pc:docMk/>
            <pc:sldMk cId="1667145123" sldId="2669"/>
            <ac:spMk id="3" creationId="{C5F044C6-D6FB-4ED1-955E-C3299BDA763B}"/>
          </ac:spMkLst>
        </pc:spChg>
        <pc:spChg chg="mod">
          <ac:chgData name="Anita Bonde" userId="de2396af-d8b8-47f6-bc95-443fe2cf14de" providerId="ADAL" clId="{77CBE8E2-6CF5-4201-91B3-2E7DEF2B60D1}" dt="2026-02-03T07:53:35.846" v="1108" actId="1035"/>
          <ac:spMkLst>
            <pc:docMk/>
            <pc:sldMk cId="1667145123" sldId="2669"/>
            <ac:spMk id="5" creationId="{1C4569FB-46B9-1797-0E86-295C94EC15E0}"/>
          </ac:spMkLst>
        </pc:spChg>
        <pc:graphicFrameChg chg="mod">
          <ac:chgData name="Anita Bonde" userId="de2396af-d8b8-47f6-bc95-443fe2cf14de" providerId="ADAL" clId="{77CBE8E2-6CF5-4201-91B3-2E7DEF2B60D1}" dt="2026-02-03T07:53:25.206" v="1106" actId="14100"/>
          <ac:graphicFrameMkLst>
            <pc:docMk/>
            <pc:sldMk cId="1667145123" sldId="2669"/>
            <ac:graphicFrameMk id="7" creationId="{CC31F492-34E7-F5DC-FE31-63DE34946180}"/>
          </ac:graphicFrameMkLst>
        </pc:graphicFrameChg>
      </pc:sldChg>
      <pc:sldChg chg="add">
        <pc:chgData name="Anita Bonde" userId="de2396af-d8b8-47f6-bc95-443fe2cf14de" providerId="ADAL" clId="{77CBE8E2-6CF5-4201-91B3-2E7DEF2B60D1}" dt="2026-02-03T07:51:53.824" v="1096"/>
        <pc:sldMkLst>
          <pc:docMk/>
          <pc:sldMk cId="3602083865" sldId="2670"/>
        </pc:sldMkLst>
      </pc:sldChg>
      <pc:sldChg chg="modSp add mod">
        <pc:chgData name="Anita Bonde" userId="de2396af-d8b8-47f6-bc95-443fe2cf14de" providerId="ADAL" clId="{77CBE8E2-6CF5-4201-91B3-2E7DEF2B60D1}" dt="2026-02-03T07:52:10.804" v="1098" actId="27636"/>
        <pc:sldMkLst>
          <pc:docMk/>
          <pc:sldMk cId="248805575" sldId="2671"/>
        </pc:sldMkLst>
        <pc:spChg chg="mod">
          <ac:chgData name="Anita Bonde" userId="de2396af-d8b8-47f6-bc95-443fe2cf14de" providerId="ADAL" clId="{77CBE8E2-6CF5-4201-91B3-2E7DEF2B60D1}" dt="2026-02-03T07:52:10.804" v="1098" actId="27636"/>
          <ac:spMkLst>
            <pc:docMk/>
            <pc:sldMk cId="248805575" sldId="2671"/>
            <ac:spMk id="3" creationId="{C852874A-F8B8-C99B-8FE1-390B4E39A46E}"/>
          </ac:spMkLst>
        </pc:spChg>
      </pc:sldChg>
      <pc:sldChg chg="modSp add mod modNotesTx">
        <pc:chgData name="Anita Bonde" userId="de2396af-d8b8-47f6-bc95-443fe2cf14de" providerId="ADAL" clId="{77CBE8E2-6CF5-4201-91B3-2E7DEF2B60D1}" dt="2026-02-03T09:17:54.635" v="1119" actId="6549"/>
        <pc:sldMkLst>
          <pc:docMk/>
          <pc:sldMk cId="2478830590" sldId="2672"/>
        </pc:sldMkLst>
        <pc:spChg chg="mod">
          <ac:chgData name="Anita Bonde" userId="de2396af-d8b8-47f6-bc95-443fe2cf14de" providerId="ADAL" clId="{77CBE8E2-6CF5-4201-91B3-2E7DEF2B60D1}" dt="2026-02-03T09:17:48.194" v="1112" actId="20577"/>
          <ac:spMkLst>
            <pc:docMk/>
            <pc:sldMk cId="2478830590" sldId="2672"/>
            <ac:spMk id="2" creationId="{FB10F333-6565-F3B1-EA48-91762D048226}"/>
          </ac:spMkLst>
        </pc:spChg>
      </pc:sldChg>
      <pc:sldChg chg="addSp delSp modSp new mod">
        <pc:chgData name="Anita Bonde" userId="de2396af-d8b8-47f6-bc95-443fe2cf14de" providerId="ADAL" clId="{77CBE8E2-6CF5-4201-91B3-2E7DEF2B60D1}" dt="2026-02-03T09:28:40.834" v="1158" actId="1076"/>
        <pc:sldMkLst>
          <pc:docMk/>
          <pc:sldMk cId="2107426533" sldId="2673"/>
        </pc:sldMkLst>
        <pc:spChg chg="del">
          <ac:chgData name="Anita Bonde" userId="de2396af-d8b8-47f6-bc95-443fe2cf14de" providerId="ADAL" clId="{77CBE8E2-6CF5-4201-91B3-2E7DEF2B60D1}" dt="2026-02-03T09:27:25.650" v="1146" actId="931"/>
          <ac:spMkLst>
            <pc:docMk/>
            <pc:sldMk cId="2107426533" sldId="2673"/>
            <ac:spMk id="2" creationId="{AA767D6A-D2CF-3555-386F-79E6B8E10B95}"/>
          </ac:spMkLst>
        </pc:spChg>
        <pc:spChg chg="mod">
          <ac:chgData name="Anita Bonde" userId="de2396af-d8b8-47f6-bc95-443fe2cf14de" providerId="ADAL" clId="{77CBE8E2-6CF5-4201-91B3-2E7DEF2B60D1}" dt="2026-02-03T09:27:45.804" v="1149"/>
          <ac:spMkLst>
            <pc:docMk/>
            <pc:sldMk cId="2107426533" sldId="2673"/>
            <ac:spMk id="3" creationId="{1C719C60-3075-628A-22BF-01B5507FAD34}"/>
          </ac:spMkLst>
        </pc:spChg>
        <pc:spChg chg="add del mod">
          <ac:chgData name="Anita Bonde" userId="de2396af-d8b8-47f6-bc95-443fe2cf14de" providerId="ADAL" clId="{77CBE8E2-6CF5-4201-91B3-2E7DEF2B60D1}" dt="2026-02-03T09:28:03.751" v="1153"/>
          <ac:spMkLst>
            <pc:docMk/>
            <pc:sldMk cId="2107426533" sldId="2673"/>
            <ac:spMk id="6" creationId="{45420737-1AFF-FF23-E270-919D06E750BA}"/>
          </ac:spMkLst>
        </pc:spChg>
        <pc:spChg chg="add mod">
          <ac:chgData name="Anita Bonde" userId="de2396af-d8b8-47f6-bc95-443fe2cf14de" providerId="ADAL" clId="{77CBE8E2-6CF5-4201-91B3-2E7DEF2B60D1}" dt="2026-02-03T09:28:32.225" v="1156" actId="1076"/>
          <ac:spMkLst>
            <pc:docMk/>
            <pc:sldMk cId="2107426533" sldId="2673"/>
            <ac:spMk id="7" creationId="{B11660DB-D479-BC19-32F1-AB103C7E9C2D}"/>
          </ac:spMkLst>
        </pc:spChg>
        <pc:picChg chg="add mod">
          <ac:chgData name="Anita Bonde" userId="de2396af-d8b8-47f6-bc95-443fe2cf14de" providerId="ADAL" clId="{77CBE8E2-6CF5-4201-91B3-2E7DEF2B60D1}" dt="2026-02-03T09:28:40.834" v="1158" actId="1076"/>
          <ac:picMkLst>
            <pc:docMk/>
            <pc:sldMk cId="2107426533" sldId="2673"/>
            <ac:picMk id="5" creationId="{00717630-D9E2-7218-958B-EA056C7E36A7}"/>
          </ac:picMkLst>
        </pc:picChg>
      </pc:sldChg>
      <pc:sldChg chg="addSp delSp modSp new mod">
        <pc:chgData name="Anita Bonde" userId="de2396af-d8b8-47f6-bc95-443fe2cf14de" providerId="ADAL" clId="{77CBE8E2-6CF5-4201-91B3-2E7DEF2B60D1}" dt="2026-02-03T09:38:08.625" v="1211" actId="313"/>
        <pc:sldMkLst>
          <pc:docMk/>
          <pc:sldMk cId="4288082182" sldId="2674"/>
        </pc:sldMkLst>
        <pc:spChg chg="del mod">
          <ac:chgData name="Anita Bonde" userId="de2396af-d8b8-47f6-bc95-443fe2cf14de" providerId="ADAL" clId="{77CBE8E2-6CF5-4201-91B3-2E7DEF2B60D1}" dt="2026-02-03T09:30:05.796" v="1167" actId="931"/>
          <ac:spMkLst>
            <pc:docMk/>
            <pc:sldMk cId="4288082182" sldId="2674"/>
            <ac:spMk id="2" creationId="{76E67907-EE1D-4AE7-361C-DEDA96F43AC0}"/>
          </ac:spMkLst>
        </pc:spChg>
        <pc:spChg chg="mod">
          <ac:chgData name="Anita Bonde" userId="de2396af-d8b8-47f6-bc95-443fe2cf14de" providerId="ADAL" clId="{77CBE8E2-6CF5-4201-91B3-2E7DEF2B60D1}" dt="2026-02-03T09:29:40.027" v="1165" actId="14100"/>
          <ac:spMkLst>
            <pc:docMk/>
            <pc:sldMk cId="4288082182" sldId="2674"/>
            <ac:spMk id="3" creationId="{274427AF-F6BD-A6AE-42B3-F0DDD9909527}"/>
          </ac:spMkLst>
        </pc:spChg>
        <pc:spChg chg="add mod">
          <ac:chgData name="Anita Bonde" userId="de2396af-d8b8-47f6-bc95-443fe2cf14de" providerId="ADAL" clId="{77CBE8E2-6CF5-4201-91B3-2E7DEF2B60D1}" dt="2026-02-03T09:38:08.625" v="1211" actId="313"/>
          <ac:spMkLst>
            <pc:docMk/>
            <pc:sldMk cId="4288082182" sldId="2674"/>
            <ac:spMk id="6" creationId="{F1F57008-254B-817A-C119-803D2C27D8C8}"/>
          </ac:spMkLst>
        </pc:spChg>
        <pc:picChg chg="add mod">
          <ac:chgData name="Anita Bonde" userId="de2396af-d8b8-47f6-bc95-443fe2cf14de" providerId="ADAL" clId="{77CBE8E2-6CF5-4201-91B3-2E7DEF2B60D1}" dt="2026-02-03T09:31:13.563" v="1178" actId="1076"/>
          <ac:picMkLst>
            <pc:docMk/>
            <pc:sldMk cId="4288082182" sldId="2674"/>
            <ac:picMk id="5" creationId="{A7BFCD67-2695-C4B7-BBA6-BB2A2FEDB4F7}"/>
          </ac:picMkLst>
        </pc:picChg>
      </pc:sldChg>
      <pc:sldChg chg="add del">
        <pc:chgData name="Anita Bonde" userId="de2396af-d8b8-47f6-bc95-443fe2cf14de" providerId="ADAL" clId="{77CBE8E2-6CF5-4201-91B3-2E7DEF2B60D1}" dt="2026-02-03T09:35:20.881" v="1208" actId="47"/>
        <pc:sldMkLst>
          <pc:docMk/>
          <pc:sldMk cId="1829619991" sldId="2675"/>
        </pc:sldMkLst>
      </pc:sldChg>
      <pc:sldChg chg="add del">
        <pc:chgData name="Anita Bonde" userId="de2396af-d8b8-47f6-bc95-443fe2cf14de" providerId="ADAL" clId="{77CBE8E2-6CF5-4201-91B3-2E7DEF2B60D1}" dt="2026-02-03T09:34:48.411" v="1206" actId="47"/>
        <pc:sldMkLst>
          <pc:docMk/>
          <pc:sldMk cId="3561967742" sldId="2675"/>
        </pc:sldMkLst>
      </pc:sldChg>
    </pc:docChg>
  </pc:docChgLst>
  <pc:docChgLst>
    <pc:chgData name="Anita Bonde" userId="de2396af-d8b8-47f6-bc95-443fe2cf14de" providerId="ADAL" clId="{EE1F1F88-A8C0-4CAA-B174-DBFA97C6A655}"/>
    <pc:docChg chg="undo custSel addSld delSld modSld modMainMaster">
      <pc:chgData name="Anita Bonde" userId="de2396af-d8b8-47f6-bc95-443fe2cf14de" providerId="ADAL" clId="{EE1F1F88-A8C0-4CAA-B174-DBFA97C6A655}" dt="2025-11-18T09:39:38.032" v="81" actId="115"/>
      <pc:docMkLst>
        <pc:docMk/>
      </pc:docMkLst>
      <pc:sldChg chg="modSp mod">
        <pc:chgData name="Anita Bonde" userId="de2396af-d8b8-47f6-bc95-443fe2cf14de" providerId="ADAL" clId="{EE1F1F88-A8C0-4CAA-B174-DBFA97C6A655}" dt="2025-11-18T09:38:52.428" v="79"/>
        <pc:sldMkLst>
          <pc:docMk/>
          <pc:sldMk cId="2750000905" sldId="290"/>
        </pc:sldMkLst>
        <pc:spChg chg="mod">
          <ac:chgData name="Anita Bonde" userId="de2396af-d8b8-47f6-bc95-443fe2cf14de" providerId="ADAL" clId="{EE1F1F88-A8C0-4CAA-B174-DBFA97C6A655}" dt="2025-11-18T09:38:52.428" v="79"/>
          <ac:spMkLst>
            <pc:docMk/>
            <pc:sldMk cId="2750000905" sldId="290"/>
            <ac:spMk id="2" creationId="{490347F6-FBBE-5CA2-9024-25C81BD1789E}"/>
          </ac:spMkLst>
        </pc:spChg>
      </pc:sldChg>
      <pc:sldChg chg="modSp mod">
        <pc:chgData name="Anita Bonde" userId="de2396af-d8b8-47f6-bc95-443fe2cf14de" providerId="ADAL" clId="{EE1F1F88-A8C0-4CAA-B174-DBFA97C6A655}" dt="2025-11-18T09:38:52.428" v="79"/>
        <pc:sldMkLst>
          <pc:docMk/>
          <pc:sldMk cId="3130397828" sldId="295"/>
        </pc:sldMkLst>
        <pc:spChg chg="mod">
          <ac:chgData name="Anita Bonde" userId="de2396af-d8b8-47f6-bc95-443fe2cf14de" providerId="ADAL" clId="{EE1F1F88-A8C0-4CAA-B174-DBFA97C6A655}" dt="2025-11-18T09:38:52.428" v="79"/>
          <ac:spMkLst>
            <pc:docMk/>
            <pc:sldMk cId="3130397828" sldId="295"/>
            <ac:spMk id="3" creationId="{82183E29-5910-113A-50D1-3CFC55B19894}"/>
          </ac:spMkLst>
        </pc:spChg>
      </pc:sldChg>
      <pc:sldChg chg="modSp mod">
        <pc:chgData name="Anita Bonde" userId="de2396af-d8b8-47f6-bc95-443fe2cf14de" providerId="ADAL" clId="{EE1F1F88-A8C0-4CAA-B174-DBFA97C6A655}" dt="2025-11-18T09:38:32.599" v="61" actId="27636"/>
        <pc:sldMkLst>
          <pc:docMk/>
          <pc:sldMk cId="3054267681" sldId="305"/>
        </pc:sldMkLst>
        <pc:spChg chg="mod">
          <ac:chgData name="Anita Bonde" userId="de2396af-d8b8-47f6-bc95-443fe2cf14de" providerId="ADAL" clId="{EE1F1F88-A8C0-4CAA-B174-DBFA97C6A655}" dt="2025-11-18T09:38:32.599" v="61" actId="27636"/>
          <ac:spMkLst>
            <pc:docMk/>
            <pc:sldMk cId="3054267681" sldId="305"/>
            <ac:spMk id="3" creationId="{D8205C72-56FD-4AA5-8011-608C37B36A28}"/>
          </ac:spMkLst>
        </pc:spChg>
      </pc:sldChg>
      <pc:sldChg chg="modSp mod">
        <pc:chgData name="Anita Bonde" userId="de2396af-d8b8-47f6-bc95-443fe2cf14de" providerId="ADAL" clId="{EE1F1F88-A8C0-4CAA-B174-DBFA97C6A655}" dt="2025-11-18T09:38:32.603" v="62" actId="27636"/>
        <pc:sldMkLst>
          <pc:docMk/>
          <pc:sldMk cId="163961303" sldId="306"/>
        </pc:sldMkLst>
        <pc:spChg chg="mod">
          <ac:chgData name="Anita Bonde" userId="de2396af-d8b8-47f6-bc95-443fe2cf14de" providerId="ADAL" clId="{EE1F1F88-A8C0-4CAA-B174-DBFA97C6A655}" dt="2025-11-18T09:38:32.603" v="62" actId="27636"/>
          <ac:spMkLst>
            <pc:docMk/>
            <pc:sldMk cId="163961303" sldId="306"/>
            <ac:spMk id="3" creationId="{0C05B681-5BD5-AA07-B9E8-8F13369322F9}"/>
          </ac:spMkLst>
        </pc:spChg>
      </pc:sldChg>
      <pc:sldChg chg="modSp mod">
        <pc:chgData name="Anita Bonde" userId="de2396af-d8b8-47f6-bc95-443fe2cf14de" providerId="ADAL" clId="{EE1F1F88-A8C0-4CAA-B174-DBFA97C6A655}" dt="2025-11-18T09:38:32.614" v="63" actId="27636"/>
        <pc:sldMkLst>
          <pc:docMk/>
          <pc:sldMk cId="305281464" sldId="307"/>
        </pc:sldMkLst>
        <pc:spChg chg="mod">
          <ac:chgData name="Anita Bonde" userId="de2396af-d8b8-47f6-bc95-443fe2cf14de" providerId="ADAL" clId="{EE1F1F88-A8C0-4CAA-B174-DBFA97C6A655}" dt="2025-11-18T09:38:32.614" v="63" actId="27636"/>
          <ac:spMkLst>
            <pc:docMk/>
            <pc:sldMk cId="305281464" sldId="307"/>
            <ac:spMk id="3" creationId="{CB2F4D31-4CC9-36C3-0758-CE2CB6066EC3}"/>
          </ac:spMkLst>
        </pc:spChg>
      </pc:sldChg>
      <pc:sldChg chg="modSp mod">
        <pc:chgData name="Anita Bonde" userId="de2396af-d8b8-47f6-bc95-443fe2cf14de" providerId="ADAL" clId="{EE1F1F88-A8C0-4CAA-B174-DBFA97C6A655}" dt="2025-11-18T09:38:32.629" v="66" actId="27636"/>
        <pc:sldMkLst>
          <pc:docMk/>
          <pc:sldMk cId="783540688" sldId="308"/>
        </pc:sldMkLst>
        <pc:spChg chg="mod">
          <ac:chgData name="Anita Bonde" userId="de2396af-d8b8-47f6-bc95-443fe2cf14de" providerId="ADAL" clId="{EE1F1F88-A8C0-4CAA-B174-DBFA97C6A655}" dt="2025-11-18T09:38:32.629" v="66" actId="27636"/>
          <ac:spMkLst>
            <pc:docMk/>
            <pc:sldMk cId="783540688" sldId="308"/>
            <ac:spMk id="3" creationId="{47623A59-3FCF-194C-F12C-0822DC5D5953}"/>
          </ac:spMkLst>
        </pc:spChg>
      </pc:sldChg>
      <pc:sldChg chg="modSp mod modNotesTx">
        <pc:chgData name="Anita Bonde" userId="de2396af-d8b8-47f6-bc95-443fe2cf14de" providerId="ADAL" clId="{EE1F1F88-A8C0-4CAA-B174-DBFA97C6A655}" dt="2025-11-18T09:39:38.032" v="81" actId="115"/>
        <pc:sldMkLst>
          <pc:docMk/>
          <pc:sldMk cId="2509777355" sldId="311"/>
        </pc:sldMkLst>
        <pc:spChg chg="mod">
          <ac:chgData name="Anita Bonde" userId="de2396af-d8b8-47f6-bc95-443fe2cf14de" providerId="ADAL" clId="{EE1F1F88-A8C0-4CAA-B174-DBFA97C6A655}" dt="2025-11-18T09:38:32.542" v="59" actId="27636"/>
          <ac:spMkLst>
            <pc:docMk/>
            <pc:sldMk cId="2509777355" sldId="311"/>
            <ac:spMk id="3" creationId="{577A47B2-6EDF-C0BD-1E25-5B74C64FE954}"/>
          </ac:spMkLst>
        </pc:spChg>
      </pc:sldChg>
      <pc:sldChg chg="del">
        <pc:chgData name="Anita Bonde" userId="de2396af-d8b8-47f6-bc95-443fe2cf14de" providerId="ADAL" clId="{EE1F1F88-A8C0-4CAA-B174-DBFA97C6A655}" dt="2025-11-18T09:38:12.936" v="49" actId="47"/>
        <pc:sldMkLst>
          <pc:docMk/>
          <pc:sldMk cId="2527570805" sldId="2640"/>
        </pc:sldMkLst>
      </pc:sldChg>
      <pc:sldChg chg="modSp new mod">
        <pc:chgData name="Anita Bonde" userId="de2396af-d8b8-47f6-bc95-443fe2cf14de" providerId="ADAL" clId="{EE1F1F88-A8C0-4CAA-B174-DBFA97C6A655}" dt="2025-11-18T09:39:14.288" v="80" actId="207"/>
        <pc:sldMkLst>
          <pc:docMk/>
          <pc:sldMk cId="1441756672" sldId="2641"/>
        </pc:sldMkLst>
        <pc:spChg chg="mod">
          <ac:chgData name="Anita Bonde" userId="de2396af-d8b8-47f6-bc95-443fe2cf14de" providerId="ADAL" clId="{EE1F1F88-A8C0-4CAA-B174-DBFA97C6A655}" dt="2025-11-18T09:38:52.428" v="79"/>
          <ac:spMkLst>
            <pc:docMk/>
            <pc:sldMk cId="1441756672" sldId="2641"/>
            <ac:spMk id="2" creationId="{6F0F892D-9352-5700-ADA3-B62AB358C5AE}"/>
          </ac:spMkLst>
        </pc:spChg>
        <pc:spChg chg="mod">
          <ac:chgData name="Anita Bonde" userId="de2396af-d8b8-47f6-bc95-443fe2cf14de" providerId="ADAL" clId="{EE1F1F88-A8C0-4CAA-B174-DBFA97C6A655}" dt="2025-11-18T09:39:14.288" v="80" actId="207"/>
          <ac:spMkLst>
            <pc:docMk/>
            <pc:sldMk cId="1441756672" sldId="2641"/>
            <ac:spMk id="3" creationId="{91BA36E6-7E70-7AD7-7166-85FA1D4AD0CC}"/>
          </ac:spMkLst>
        </pc:spChg>
      </pc:sldChg>
      <pc:sldMasterChg chg="modSldLayout">
        <pc:chgData name="Anita Bonde" userId="de2396af-d8b8-47f6-bc95-443fe2cf14de" providerId="ADAL" clId="{EE1F1F88-A8C0-4CAA-B174-DBFA97C6A655}" dt="2025-11-18T09:38:28.548" v="50"/>
        <pc:sldMasterMkLst>
          <pc:docMk/>
          <pc:sldMasterMk cId="921566981" sldId="2147483869"/>
        </pc:sldMasterMkLst>
        <pc:sldLayoutChg chg="delSp">
          <pc:chgData name="Anita Bonde" userId="de2396af-d8b8-47f6-bc95-443fe2cf14de" providerId="ADAL" clId="{EE1F1F88-A8C0-4CAA-B174-DBFA97C6A655}" dt="2025-11-18T09:38:28.548" v="50"/>
          <pc:sldLayoutMkLst>
            <pc:docMk/>
            <pc:sldMasterMk cId="921566981" sldId="2147483869"/>
            <pc:sldLayoutMk cId="2390811414" sldId="2147483877"/>
          </pc:sldLayoutMkLst>
          <pc:spChg chg="del">
            <ac:chgData name="Anita Bonde" userId="de2396af-d8b8-47f6-bc95-443fe2cf14de" providerId="ADAL" clId="{EE1F1F88-A8C0-4CAA-B174-DBFA97C6A655}" dt="2025-11-18T09:38:28.548" v="50"/>
            <ac:spMkLst>
              <pc:docMk/>
              <pc:sldMasterMk cId="921566981" sldId="2147483869"/>
              <pc:sldLayoutMk cId="2390811414" sldId="2147483877"/>
              <ac:spMk id="2" creationId="{00000000-0000-0000-0000-000000000000}"/>
            </ac:spMkLst>
          </pc:spChg>
        </pc:sldLayoutChg>
      </pc:sldMasterChg>
      <pc:sldMasterChg chg="modSldLayout">
        <pc:chgData name="Anita Bonde" userId="de2396af-d8b8-47f6-bc95-443fe2cf14de" providerId="ADAL" clId="{EE1F1F88-A8C0-4CAA-B174-DBFA97C6A655}" dt="2025-11-18T09:38:52.428" v="79"/>
        <pc:sldMasterMkLst>
          <pc:docMk/>
          <pc:sldMasterMk cId="2111179293" sldId="2147483882"/>
        </pc:sldMasterMkLst>
        <pc:sldLayoutChg chg="addSp delSp">
          <pc:chgData name="Anita Bonde" userId="de2396af-d8b8-47f6-bc95-443fe2cf14de" providerId="ADAL" clId="{EE1F1F88-A8C0-4CAA-B174-DBFA97C6A655}" dt="2025-11-18T09:38:52.428" v="79"/>
          <pc:sldLayoutMkLst>
            <pc:docMk/>
            <pc:sldMasterMk cId="2111179293" sldId="2147483882"/>
            <pc:sldLayoutMk cId="1564930541" sldId="2147483894"/>
          </pc:sldLayoutMkLst>
          <pc:spChg chg="add del">
            <ac:chgData name="Anita Bonde" userId="de2396af-d8b8-47f6-bc95-443fe2cf14de" providerId="ADAL" clId="{EE1F1F88-A8C0-4CAA-B174-DBFA97C6A655}" dt="2025-11-18T09:38:52.428" v="79"/>
            <ac:spMkLst>
              <pc:docMk/>
              <pc:sldMasterMk cId="2111179293" sldId="2147483882"/>
              <pc:sldLayoutMk cId="1564930541" sldId="2147483894"/>
              <ac:spMk id="2" creationId="{00000000-0000-0000-0000-000000000000}"/>
            </ac:spMkLst>
          </pc:spChg>
        </pc:sldLayoutChg>
      </pc:sldMasterChg>
    </pc:docChg>
  </pc:docChgLst>
  <pc:docChgLst>
    <pc:chgData name="Lone Kaiser" userId="8bf34825-5469-401b-84dc-8dd13c69035e" providerId="ADAL" clId="{563C7F87-2A57-4E72-8EDF-D6C2D718AA8E}"/>
    <pc:docChg chg="undo custSel addSld delSld modSld">
      <pc:chgData name="Lone Kaiser" userId="8bf34825-5469-401b-84dc-8dd13c69035e" providerId="ADAL" clId="{563C7F87-2A57-4E72-8EDF-D6C2D718AA8E}" dt="2026-02-02T12:07:30.250" v="1272" actId="14100"/>
      <pc:docMkLst>
        <pc:docMk/>
      </pc:docMkLst>
      <pc:sldChg chg="modSp mod">
        <pc:chgData name="Lone Kaiser" userId="8bf34825-5469-401b-84dc-8dd13c69035e" providerId="ADAL" clId="{563C7F87-2A57-4E72-8EDF-D6C2D718AA8E}" dt="2026-02-02T09:10:57.972" v="1176" actId="14100"/>
        <pc:sldMkLst>
          <pc:docMk/>
          <pc:sldMk cId="538283192" sldId="291"/>
        </pc:sldMkLst>
        <pc:spChg chg="mod">
          <ac:chgData name="Lone Kaiser" userId="8bf34825-5469-401b-84dc-8dd13c69035e" providerId="ADAL" clId="{563C7F87-2A57-4E72-8EDF-D6C2D718AA8E}" dt="2026-02-02T08:33:27.389" v="98" actId="20577"/>
          <ac:spMkLst>
            <pc:docMk/>
            <pc:sldMk cId="538283192" sldId="291"/>
            <ac:spMk id="2" creationId="{0028CD33-CA5F-4BC8-BFB2-4CEC6190395D}"/>
          </ac:spMkLst>
        </pc:spChg>
        <pc:spChg chg="mod">
          <ac:chgData name="Lone Kaiser" userId="8bf34825-5469-401b-84dc-8dd13c69035e" providerId="ADAL" clId="{563C7F87-2A57-4E72-8EDF-D6C2D718AA8E}" dt="2026-02-02T09:10:57.972" v="1176" actId="14100"/>
          <ac:spMkLst>
            <pc:docMk/>
            <pc:sldMk cId="538283192" sldId="291"/>
            <ac:spMk id="4" creationId="{D4291BBB-264B-785D-C704-CD049AB1BFF4}"/>
          </ac:spMkLst>
        </pc:spChg>
        <pc:spChg chg="mod">
          <ac:chgData name="Lone Kaiser" userId="8bf34825-5469-401b-84dc-8dd13c69035e" providerId="ADAL" clId="{563C7F87-2A57-4E72-8EDF-D6C2D718AA8E}" dt="2026-02-02T08:34:16.756" v="126" actId="20577"/>
          <ac:spMkLst>
            <pc:docMk/>
            <pc:sldMk cId="538283192" sldId="291"/>
            <ac:spMk id="5" creationId="{C7078EA6-9D8D-37D2-003B-F5260F33B0A5}"/>
          </ac:spMkLst>
        </pc:spChg>
        <pc:spChg chg="mod">
          <ac:chgData name="Lone Kaiser" userId="8bf34825-5469-401b-84dc-8dd13c69035e" providerId="ADAL" clId="{563C7F87-2A57-4E72-8EDF-D6C2D718AA8E}" dt="2026-02-02T08:35:38.899" v="214" actId="1036"/>
          <ac:spMkLst>
            <pc:docMk/>
            <pc:sldMk cId="538283192" sldId="291"/>
            <ac:spMk id="6" creationId="{95E6B07E-A99E-F008-68A8-0301BE29F279}"/>
          </ac:spMkLst>
        </pc:spChg>
      </pc:sldChg>
      <pc:sldChg chg="modSp mod">
        <pc:chgData name="Lone Kaiser" userId="8bf34825-5469-401b-84dc-8dd13c69035e" providerId="ADAL" clId="{563C7F87-2A57-4E72-8EDF-D6C2D718AA8E}" dt="2026-02-02T09:12:31.278" v="1184" actId="1036"/>
        <pc:sldMkLst>
          <pc:docMk/>
          <pc:sldMk cId="1449076761" sldId="293"/>
        </pc:sldMkLst>
        <pc:spChg chg="mod">
          <ac:chgData name="Lone Kaiser" userId="8bf34825-5469-401b-84dc-8dd13c69035e" providerId="ADAL" clId="{563C7F87-2A57-4E72-8EDF-D6C2D718AA8E}" dt="2026-02-02T08:32:44.103" v="84" actId="14100"/>
          <ac:spMkLst>
            <pc:docMk/>
            <pc:sldMk cId="1449076761" sldId="293"/>
            <ac:spMk id="3" creationId="{A467ED5B-46BA-4988-A9AE-548A439A8303}"/>
          </ac:spMkLst>
        </pc:spChg>
        <pc:spChg chg="mod">
          <ac:chgData name="Lone Kaiser" userId="8bf34825-5469-401b-84dc-8dd13c69035e" providerId="ADAL" clId="{563C7F87-2A57-4E72-8EDF-D6C2D718AA8E}" dt="2026-02-02T09:12:09.547" v="1180" actId="1035"/>
          <ac:spMkLst>
            <pc:docMk/>
            <pc:sldMk cId="1449076761" sldId="293"/>
            <ac:spMk id="4" creationId="{637BBC87-2129-4FB4-78A0-9ABF4720C019}"/>
          </ac:spMkLst>
        </pc:spChg>
        <pc:spChg chg="mod">
          <ac:chgData name="Lone Kaiser" userId="8bf34825-5469-401b-84dc-8dd13c69035e" providerId="ADAL" clId="{563C7F87-2A57-4E72-8EDF-D6C2D718AA8E}" dt="2026-02-02T09:12:31.278" v="1184" actId="1036"/>
          <ac:spMkLst>
            <pc:docMk/>
            <pc:sldMk cId="1449076761" sldId="293"/>
            <ac:spMk id="5" creationId="{BE5863A3-E01F-A156-CA76-35B37BF14D4A}"/>
          </ac:spMkLst>
        </pc:spChg>
        <pc:spChg chg="mod">
          <ac:chgData name="Lone Kaiser" userId="8bf34825-5469-401b-84dc-8dd13c69035e" providerId="ADAL" clId="{563C7F87-2A57-4E72-8EDF-D6C2D718AA8E}" dt="2026-02-02T09:12:17.592" v="1182" actId="1035"/>
          <ac:spMkLst>
            <pc:docMk/>
            <pc:sldMk cId="1449076761" sldId="293"/>
            <ac:spMk id="9" creationId="{BC248AC8-2F39-4C90-9C95-B1877B15E7D3}"/>
          </ac:spMkLst>
        </pc:spChg>
      </pc:sldChg>
      <pc:sldChg chg="modSp mod">
        <pc:chgData name="Lone Kaiser" userId="8bf34825-5469-401b-84dc-8dd13c69035e" providerId="ADAL" clId="{563C7F87-2A57-4E72-8EDF-D6C2D718AA8E}" dt="2026-02-02T12:07:30.250" v="1272" actId="14100"/>
        <pc:sldMkLst>
          <pc:docMk/>
          <pc:sldMk cId="3130397828" sldId="295"/>
        </pc:sldMkLst>
        <pc:spChg chg="mod">
          <ac:chgData name="Lone Kaiser" userId="8bf34825-5469-401b-84dc-8dd13c69035e" providerId="ADAL" clId="{563C7F87-2A57-4E72-8EDF-D6C2D718AA8E}" dt="2026-02-02T12:07:30.250" v="1272" actId="14100"/>
          <ac:spMkLst>
            <pc:docMk/>
            <pc:sldMk cId="3130397828" sldId="295"/>
            <ac:spMk id="2" creationId="{4F752737-E9A2-B185-FC5E-513BDC72C49D}"/>
          </ac:spMkLst>
        </pc:spChg>
      </pc:sldChg>
      <pc:sldChg chg="modSp">
        <pc:chgData name="Lone Kaiser" userId="8bf34825-5469-401b-84dc-8dd13c69035e" providerId="ADAL" clId="{563C7F87-2A57-4E72-8EDF-D6C2D718AA8E}" dt="2026-02-02T09:13:17.205" v="1186" actId="20577"/>
        <pc:sldMkLst>
          <pc:docMk/>
          <pc:sldMk cId="163961303" sldId="306"/>
        </pc:sldMkLst>
        <pc:graphicFrameChg chg="mod">
          <ac:chgData name="Lone Kaiser" userId="8bf34825-5469-401b-84dc-8dd13c69035e" providerId="ADAL" clId="{563C7F87-2A57-4E72-8EDF-D6C2D718AA8E}" dt="2026-02-02T09:13:17.205" v="1186" actId="20577"/>
          <ac:graphicFrameMkLst>
            <pc:docMk/>
            <pc:sldMk cId="163961303" sldId="306"/>
            <ac:graphicFrameMk id="7" creationId="{624DF5AD-2244-AD61-4974-27009B6E53EE}"/>
          </ac:graphicFrameMkLst>
        </pc:graphicFrameChg>
      </pc:sldChg>
      <pc:sldChg chg="addSp modSp mod">
        <pc:chgData name="Lone Kaiser" userId="8bf34825-5469-401b-84dc-8dd13c69035e" providerId="ADAL" clId="{563C7F87-2A57-4E72-8EDF-D6C2D718AA8E}" dt="2026-02-02T08:36:07.122" v="220" actId="20577"/>
        <pc:sldMkLst>
          <pc:docMk/>
          <pc:sldMk cId="783540688" sldId="308"/>
        </pc:sldMkLst>
        <pc:spChg chg="mod">
          <ac:chgData name="Lone Kaiser" userId="8bf34825-5469-401b-84dc-8dd13c69035e" providerId="ADAL" clId="{563C7F87-2A57-4E72-8EDF-D6C2D718AA8E}" dt="2026-02-02T08:36:07.122" v="220" actId="20577"/>
          <ac:spMkLst>
            <pc:docMk/>
            <pc:sldMk cId="783540688" sldId="308"/>
            <ac:spMk id="2" creationId="{F8B0E4D6-C88F-CA38-CDDC-A2E851A38E4D}"/>
          </ac:spMkLst>
        </pc:spChg>
        <pc:spChg chg="mod">
          <ac:chgData name="Lone Kaiser" userId="8bf34825-5469-401b-84dc-8dd13c69035e" providerId="ADAL" clId="{563C7F87-2A57-4E72-8EDF-D6C2D718AA8E}" dt="2026-02-02T08:29:23.079" v="41" actId="1038"/>
          <ac:spMkLst>
            <pc:docMk/>
            <pc:sldMk cId="783540688" sldId="308"/>
            <ac:spMk id="3" creationId="{47623A59-3FCF-194C-F12C-0822DC5D5953}"/>
          </ac:spMkLst>
        </pc:spChg>
        <pc:picChg chg="add mod">
          <ac:chgData name="Lone Kaiser" userId="8bf34825-5469-401b-84dc-8dd13c69035e" providerId="ADAL" clId="{563C7F87-2A57-4E72-8EDF-D6C2D718AA8E}" dt="2026-02-02T08:12:15.255" v="1" actId="1076"/>
          <ac:picMkLst>
            <pc:docMk/>
            <pc:sldMk cId="783540688" sldId="308"/>
            <ac:picMk id="1026" creationId="{67B615A9-C17A-4FBE-C9B9-A208F0AB56D5}"/>
          </ac:picMkLst>
        </pc:picChg>
      </pc:sldChg>
      <pc:sldChg chg="modSp mod">
        <pc:chgData name="Lone Kaiser" userId="8bf34825-5469-401b-84dc-8dd13c69035e" providerId="ADAL" clId="{563C7F87-2A57-4E72-8EDF-D6C2D718AA8E}" dt="2026-02-02T09:06:47.418" v="1173" actId="20577"/>
        <pc:sldMkLst>
          <pc:docMk/>
          <pc:sldMk cId="2082550725" sldId="309"/>
        </pc:sldMkLst>
        <pc:spChg chg="mod">
          <ac:chgData name="Lone Kaiser" userId="8bf34825-5469-401b-84dc-8dd13c69035e" providerId="ADAL" clId="{563C7F87-2A57-4E72-8EDF-D6C2D718AA8E}" dt="2026-02-02T09:06:47.418" v="1173" actId="20577"/>
          <ac:spMkLst>
            <pc:docMk/>
            <pc:sldMk cId="2082550725" sldId="309"/>
            <ac:spMk id="2" creationId="{2EE8DE49-0549-7DCF-6BD1-9B9980991267}"/>
          </ac:spMkLst>
        </pc:spChg>
      </pc:sldChg>
      <pc:sldChg chg="addSp delSp modSp del">
        <pc:chgData name="Lone Kaiser" userId="8bf34825-5469-401b-84dc-8dd13c69035e" providerId="ADAL" clId="{563C7F87-2A57-4E72-8EDF-D6C2D718AA8E}" dt="2026-02-02T09:04:50.132" v="1149" actId="47"/>
        <pc:sldMkLst>
          <pc:docMk/>
          <pc:sldMk cId="1489238113" sldId="310"/>
        </pc:sldMkLst>
        <pc:picChg chg="add del mod">
          <ac:chgData name="Lone Kaiser" userId="8bf34825-5469-401b-84dc-8dd13c69035e" providerId="ADAL" clId="{563C7F87-2A57-4E72-8EDF-D6C2D718AA8E}" dt="2026-02-02T08:45:05.097" v="254" actId="478"/>
          <ac:picMkLst>
            <pc:docMk/>
            <pc:sldMk cId="1489238113" sldId="310"/>
            <ac:picMk id="2050" creationId="{DA81A899-9FB6-DFC1-D562-C97166D7422D}"/>
          </ac:picMkLst>
        </pc:picChg>
        <pc:picChg chg="add del mod">
          <ac:chgData name="Lone Kaiser" userId="8bf34825-5469-401b-84dc-8dd13c69035e" providerId="ADAL" clId="{563C7F87-2A57-4E72-8EDF-D6C2D718AA8E}" dt="2026-02-02T08:45:27.896" v="257" actId="478"/>
          <ac:picMkLst>
            <pc:docMk/>
            <pc:sldMk cId="1489238113" sldId="310"/>
            <ac:picMk id="2052" creationId="{D5C41A04-0EBE-5A51-8701-F616FF5802C1}"/>
          </ac:picMkLst>
        </pc:picChg>
      </pc:sldChg>
      <pc:sldChg chg="modSp">
        <pc:chgData name="Lone Kaiser" userId="8bf34825-5469-401b-84dc-8dd13c69035e" providerId="ADAL" clId="{563C7F87-2A57-4E72-8EDF-D6C2D718AA8E}" dt="2026-02-02T08:37:16.307" v="250" actId="20577"/>
        <pc:sldMkLst>
          <pc:docMk/>
          <pc:sldMk cId="2509777355" sldId="311"/>
        </pc:sldMkLst>
        <pc:graphicFrameChg chg="mod">
          <ac:chgData name="Lone Kaiser" userId="8bf34825-5469-401b-84dc-8dd13c69035e" providerId="ADAL" clId="{563C7F87-2A57-4E72-8EDF-D6C2D718AA8E}" dt="2026-02-02T08:37:16.307" v="250" actId="20577"/>
          <ac:graphicFrameMkLst>
            <pc:docMk/>
            <pc:sldMk cId="2509777355" sldId="311"/>
            <ac:graphicFrameMk id="7" creationId="{2611DAB6-98FA-7FED-DE02-463BAFF9805A}"/>
          </ac:graphicFrameMkLst>
        </pc:graphicFrameChg>
      </pc:sldChg>
      <pc:sldChg chg="del">
        <pc:chgData name="Lone Kaiser" userId="8bf34825-5469-401b-84dc-8dd13c69035e" providerId="ADAL" clId="{563C7F87-2A57-4E72-8EDF-D6C2D718AA8E}" dt="2026-02-02T08:38:25.551" v="251" actId="47"/>
        <pc:sldMkLst>
          <pc:docMk/>
          <pc:sldMk cId="1441756672" sldId="2641"/>
        </pc:sldMkLst>
      </pc:sldChg>
      <pc:sldChg chg="add">
        <pc:chgData name="Lone Kaiser" userId="8bf34825-5469-401b-84dc-8dd13c69035e" providerId="ADAL" clId="{563C7F87-2A57-4E72-8EDF-D6C2D718AA8E}" dt="2026-02-02T09:07:36.661" v="1174"/>
        <pc:sldMkLst>
          <pc:docMk/>
          <pc:sldMk cId="2982611893" sldId="2645"/>
        </pc:sldMkLst>
      </pc:sldChg>
      <pc:sldChg chg="addSp delSp modSp add mod">
        <pc:chgData name="Lone Kaiser" userId="8bf34825-5469-401b-84dc-8dd13c69035e" providerId="ADAL" clId="{563C7F87-2A57-4E72-8EDF-D6C2D718AA8E}" dt="2026-02-02T09:04:06.134" v="1148" actId="20577"/>
        <pc:sldMkLst>
          <pc:docMk/>
          <pc:sldMk cId="2741883957" sldId="2663"/>
        </pc:sldMkLst>
        <pc:spChg chg="mod">
          <ac:chgData name="Lone Kaiser" userId="8bf34825-5469-401b-84dc-8dd13c69035e" providerId="ADAL" clId="{563C7F87-2A57-4E72-8EDF-D6C2D718AA8E}" dt="2026-02-02T08:46:52.480" v="353" actId="1037"/>
          <ac:spMkLst>
            <pc:docMk/>
            <pc:sldMk cId="2741883957" sldId="2663"/>
            <ac:spMk id="4" creationId="{703B8EF4-2C37-E79A-7FEC-A226D6720D57}"/>
          </ac:spMkLst>
        </pc:spChg>
        <pc:graphicFrameChg chg="mod modGraphic">
          <ac:chgData name="Lone Kaiser" userId="8bf34825-5469-401b-84dc-8dd13c69035e" providerId="ADAL" clId="{563C7F87-2A57-4E72-8EDF-D6C2D718AA8E}" dt="2026-02-02T09:04:06.134" v="1148" actId="20577"/>
          <ac:graphicFrameMkLst>
            <pc:docMk/>
            <pc:sldMk cId="2741883957" sldId="2663"/>
            <ac:graphicFrameMk id="6" creationId="{37E4FE17-1D73-A867-1629-BB58E34575DD}"/>
          </ac:graphicFrameMkLst>
        </pc:graphicFrameChg>
        <pc:picChg chg="add del">
          <ac:chgData name="Lone Kaiser" userId="8bf34825-5469-401b-84dc-8dd13c69035e" providerId="ADAL" clId="{563C7F87-2A57-4E72-8EDF-D6C2D718AA8E}" dt="2026-02-02T08:57:31.275" v="723" actId="22"/>
          <ac:picMkLst>
            <pc:docMk/>
            <pc:sldMk cId="2741883957" sldId="2663"/>
            <ac:picMk id="5" creationId="{3C2747AC-E1AC-1D4E-01D9-92D9660778AD}"/>
          </ac:picMkLst>
        </pc:picChg>
      </pc:sldChg>
      <pc:sldChg chg="addSp modSp add mod">
        <pc:chgData name="Lone Kaiser" userId="8bf34825-5469-401b-84dc-8dd13c69035e" providerId="ADAL" clId="{563C7F87-2A57-4E72-8EDF-D6C2D718AA8E}" dt="2026-02-02T09:15:52.953" v="1270" actId="208"/>
        <pc:sldMkLst>
          <pc:docMk/>
          <pc:sldMk cId="571635050" sldId="2664"/>
        </pc:sldMkLst>
        <pc:spChg chg="add mod">
          <ac:chgData name="Lone Kaiser" userId="8bf34825-5469-401b-84dc-8dd13c69035e" providerId="ADAL" clId="{563C7F87-2A57-4E72-8EDF-D6C2D718AA8E}" dt="2026-02-02T09:15:52.953" v="1270" actId="208"/>
          <ac:spMkLst>
            <pc:docMk/>
            <pc:sldMk cId="571635050" sldId="2664"/>
            <ac:spMk id="3" creationId="{429F9230-8683-377B-A3E2-AEDC98C339A0}"/>
          </ac:spMkLst>
        </pc:spChg>
        <pc:graphicFrameChg chg="modGraphic">
          <ac:chgData name="Lone Kaiser" userId="8bf34825-5469-401b-84dc-8dd13c69035e" providerId="ADAL" clId="{563C7F87-2A57-4E72-8EDF-D6C2D718AA8E}" dt="2026-02-02T09:14:28.104" v="1191" actId="6549"/>
          <ac:graphicFrameMkLst>
            <pc:docMk/>
            <pc:sldMk cId="571635050" sldId="2664"/>
            <ac:graphicFrameMk id="6" creationId="{F71592AD-1327-A594-FCBE-894E37703ED8}"/>
          </ac:graphicFrameMkLst>
        </pc:graphicFrameChg>
      </pc:sldChg>
    </pc:docChg>
  </pc:docChgLst>
</pc:chgInfo>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3">
  <dgm:title val=""/>
  <dgm:desc val=""/>
  <dgm:catLst>
    <dgm:cat type="colorful" pri="10300"/>
  </dgm:catLst>
  <dgm:styleLbl name="node0">
    <dgm:fillClrLst meth="repeat">
      <a:schemeClr val="accent2"/>
    </dgm:fillClrLst>
    <dgm:linClrLst meth="repeat">
      <a:schemeClr val="lt1"/>
    </dgm:linClrLst>
    <dgm:effectClrLst/>
    <dgm:txLinClrLst/>
    <dgm:txFillClrLst/>
    <dgm:txEffectClrLst/>
  </dgm:styleLbl>
  <dgm:styleLbl name="node1">
    <dgm:fillClrLst>
      <a:schemeClr val="accent3"/>
      <a:schemeClr val="accent4"/>
    </dgm:fillClrLst>
    <dgm:linClrLst meth="repeat">
      <a:schemeClr val="lt1"/>
    </dgm:linClrLst>
    <dgm:effectClrLst/>
    <dgm:txLinClrLst/>
    <dgm:txFillClrLst/>
    <dgm:txEffectClrLst/>
  </dgm:styleLbl>
  <dgm:styleLbl name="alignNode1">
    <dgm:fillClrLst>
      <a:schemeClr val="accent3"/>
      <a:schemeClr val="accent4"/>
    </dgm:fillClrLst>
    <dgm:linClrLst>
      <a:schemeClr val="accent3"/>
      <a:schemeClr val="accent4"/>
    </dgm:linClrLst>
    <dgm:effectClrLst/>
    <dgm:txLinClrLst/>
    <dgm:txFillClrLst/>
    <dgm:txEffectClrLst/>
  </dgm:styleLbl>
  <dgm:styleLbl name="lnNode1">
    <dgm:fillClrLst>
      <a:schemeClr val="accent3"/>
      <a:schemeClr val="accent4"/>
    </dgm:fillClrLst>
    <dgm:linClrLst meth="repeat">
      <a:schemeClr val="lt1"/>
    </dgm:linClrLst>
    <dgm:effectClrLst/>
    <dgm:txLinClrLst/>
    <dgm:txFillClrLst/>
    <dgm:txEffectClrLst/>
  </dgm:styleLbl>
  <dgm:styleLbl name="vennNode1">
    <dgm:fillClrLst>
      <a:schemeClr val="accent3">
        <a:alpha val="50000"/>
      </a:schemeClr>
      <a:schemeClr val="accent4">
        <a:alpha val="50000"/>
      </a:schemeClr>
    </dgm:fillClrLst>
    <dgm:linClrLst meth="repeat">
      <a:schemeClr val="lt1"/>
    </dgm:linClrLst>
    <dgm:effectClrLst/>
    <dgm:txLinClrLst/>
    <dgm:txFillClrLst/>
    <dgm:txEffectClrLst/>
  </dgm:styleLbl>
  <dgm:styleLbl name="node2">
    <dgm:fillClrLst>
      <a:schemeClr val="accent4"/>
    </dgm:fillClrLst>
    <dgm:linClrLst meth="repeat">
      <a:schemeClr val="lt1"/>
    </dgm:linClrLst>
    <dgm:effectClrLst/>
    <dgm:txLinClrLst/>
    <dgm:txFillClrLst/>
    <dgm:txEffectClrLst/>
  </dgm:styleLbl>
  <dgm:styleLbl name="node3">
    <dgm:fillClrLst>
      <a:schemeClr val="accent5"/>
    </dgm:fillClrLst>
    <dgm:linClrLst meth="repeat">
      <a:schemeClr val="lt1"/>
    </dgm:linClrLst>
    <dgm:effectClrLst/>
    <dgm:txLinClrLst/>
    <dgm:txFillClrLst/>
    <dgm:txEffectClrLst/>
  </dgm:styleLbl>
  <dgm:styleLbl name="node4">
    <dgm:fillClrLst>
      <a:schemeClr val="accent6"/>
    </dgm:fillClrLst>
    <dgm:linClrLst meth="repeat">
      <a:schemeClr val="lt1"/>
    </dgm:linClrLst>
    <dgm:effectClrLst/>
    <dgm:txLinClrLst/>
    <dgm:txFillClrLst/>
    <dgm:txEffectClrLst/>
  </dgm:styleLbl>
  <dgm:styleLbl name="fgImgPlace1">
    <dgm:fillClrLst>
      <a:schemeClr val="accent3">
        <a:tint val="50000"/>
      </a:schemeClr>
      <a:schemeClr val="accent4">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3"/>
      <a:schemeClr val="accent4"/>
    </dgm:fillClrLst>
    <dgm:linClrLst meth="repeat">
      <a:schemeClr val="lt1"/>
    </dgm:linClrLst>
    <dgm:effectClrLst/>
    <dgm:txLinClrLst/>
    <dgm:txFillClrLst/>
    <dgm:txEffectClrLst/>
  </dgm:styleLbl>
  <dgm:styleLbl name="fgSibTrans2D1">
    <dgm:fillClrLst>
      <a:schemeClr val="accent3"/>
      <a:schemeClr val="accent4"/>
    </dgm:fillClrLst>
    <dgm:linClrLst meth="repeat">
      <a:schemeClr val="lt1"/>
    </dgm:linClrLst>
    <dgm:effectClrLst/>
    <dgm:txLinClrLst/>
    <dgm:txFillClrLst meth="repeat">
      <a:schemeClr val="lt1"/>
    </dgm:txFillClrLst>
    <dgm:txEffectClrLst/>
  </dgm:styleLbl>
  <dgm:styleLbl name="bgSibTrans2D1">
    <dgm:fillClrLst>
      <a:schemeClr val="accent3"/>
      <a:schemeClr val="accent4"/>
    </dgm:fillClrLst>
    <dgm:linClrLst meth="repeat">
      <a:schemeClr val="lt1"/>
    </dgm:linClrLst>
    <dgm:effectClrLst/>
    <dgm:txLinClrLst/>
    <dgm:txFillClrLst meth="repeat">
      <a:schemeClr val="lt1"/>
    </dgm:txFillClrLst>
    <dgm:txEffectClrLst/>
  </dgm:styleLbl>
  <dgm:styleLbl name="sibTrans1D1">
    <dgm:fillClrLst/>
    <dgm:linClrLst>
      <a:schemeClr val="accent3"/>
      <a:schemeClr val="accent4"/>
    </dgm:linClrLst>
    <dgm:effectClrLst/>
    <dgm:txLinClrLst/>
    <dgm:txFillClrLst meth="repeat">
      <a:schemeClr val="tx1"/>
    </dgm:txFillClrLst>
    <dgm:txEffectClrLst/>
  </dgm:styleLbl>
  <dgm:styleLbl name="callout">
    <dgm:fillClrLst meth="repeat">
      <a:schemeClr val="accent3"/>
    </dgm:fillClrLst>
    <dgm:linClrLst meth="repeat">
      <a:schemeClr val="accent3">
        <a:tint val="50000"/>
      </a:schemeClr>
    </dgm:linClrLst>
    <dgm:effectClrLst/>
    <dgm:txLinClrLst/>
    <dgm:txFillClrLst meth="repeat">
      <a:schemeClr val="tx1"/>
    </dgm:txFillClrLst>
    <dgm:txEffectClrLst/>
  </dgm:styleLbl>
  <dgm:styleLbl name="asst0">
    <dgm:fillClrLst meth="repeat">
      <a:schemeClr val="accent3"/>
    </dgm:fillClrLst>
    <dgm:linClrLst meth="repeat">
      <a:schemeClr val="lt1">
        <a:shade val="80000"/>
      </a:schemeClr>
    </dgm:linClrLst>
    <dgm:effectClrLst/>
    <dgm:txLinClrLst/>
    <dgm:txFillClrLst/>
    <dgm:txEffectClrLst/>
  </dgm:styleLbl>
  <dgm:styleLbl name="asst1">
    <dgm:fillClrLst meth="repeat">
      <a:schemeClr val="accent4"/>
    </dgm:fillClrLst>
    <dgm:linClrLst meth="repeat">
      <a:schemeClr val="lt1">
        <a:shade val="80000"/>
      </a:schemeClr>
    </dgm:linClrLst>
    <dgm:effectClrLst/>
    <dgm:txLinClrLst/>
    <dgm:txFillClrLst/>
    <dgm:txEffectClrLst/>
  </dgm:styleLbl>
  <dgm:styleLbl name="asst2">
    <dgm:fillClrLst>
      <a:schemeClr val="accent5"/>
    </dgm:fillClrLst>
    <dgm:linClrLst meth="repeat">
      <a:schemeClr val="lt1"/>
    </dgm:linClrLst>
    <dgm:effectClrLst/>
    <dgm:txLinClrLst/>
    <dgm:txFillClrLst/>
    <dgm:txEffectClrLst/>
  </dgm:styleLbl>
  <dgm:styleLbl name="asst3">
    <dgm:fillClrLst>
      <a:schemeClr val="accent6"/>
    </dgm:fillClrLst>
    <dgm:linClrLst meth="repeat">
      <a:schemeClr val="lt1"/>
    </dgm:linClrLst>
    <dgm:effectClrLst/>
    <dgm:txLinClrLst/>
    <dgm:txFillClrLst/>
    <dgm:txEffectClrLst/>
  </dgm:styleLbl>
  <dgm:styleLbl name="asst4">
    <dgm:fillClrLst>
      <a:schemeClr val="accent1"/>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3"/>
    </dgm:fillClrLst>
    <dgm:linClrLst meth="repeat">
      <a:schemeClr val="accent3"/>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4"/>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5"/>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6"/>
    </dgm:linClrLst>
    <dgm:effectClrLst/>
    <dgm:txLinClrLst/>
    <dgm:txFillClrLst meth="repeat">
      <a:schemeClr val="tx1"/>
    </dgm:txFillClrLst>
    <dgm:txEffectClrLst/>
  </dgm:styleLbl>
  <dgm:styleLbl name="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con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align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solidFgAcc1">
    <dgm:fillClrLst meth="repeat">
      <a:schemeClr val="lt1"/>
    </dgm:fillClrLst>
    <dgm:linClrLst>
      <a:schemeClr val="accent3"/>
      <a:schemeClr val="accent4"/>
    </dgm:linClrLst>
    <dgm:effectClrLst/>
    <dgm:txLinClrLst/>
    <dgm:txFillClrLst meth="repeat">
      <a:schemeClr val="dk1"/>
    </dgm:txFillClrLst>
    <dgm:txEffectClrLst/>
  </dgm:styleLbl>
  <dgm:styleLbl name="solidAlignAcc1">
    <dgm:fillClrLst meth="repeat">
      <a:schemeClr val="lt1"/>
    </dgm:fillClrLst>
    <dgm:linClrLst>
      <a:schemeClr val="accent3"/>
      <a:schemeClr val="accent4"/>
    </dgm:linClrLst>
    <dgm:effectClrLst/>
    <dgm:txLinClrLst/>
    <dgm:txFillClrLst meth="repeat">
      <a:schemeClr val="dk1"/>
    </dgm:txFillClrLst>
    <dgm:txEffectClrLst/>
  </dgm:styleLbl>
  <dgm:styleLbl name="solidBgAcc1">
    <dgm:fillClrLst meth="repeat">
      <a:schemeClr val="lt1"/>
    </dgm:fillClrLst>
    <dgm:linClrLst>
      <a:schemeClr val="accent3"/>
      <a:schemeClr val="accent4"/>
    </dgm:linClrLst>
    <dgm:effectClrLst/>
    <dgm:txLinClrLst/>
    <dgm:txFillClrLst meth="repeat">
      <a:schemeClr val="dk1"/>
    </dgm:txFillClrLst>
    <dgm:txEffectClrLst/>
  </dgm:styleLbl>
  <dgm:styleLbl name="f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align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b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2"/>
    </dgm:linClrLst>
    <dgm:effectClrLst/>
    <dgm:txLinClrLst/>
    <dgm:txFillClrLst meth="repeat">
      <a:schemeClr val="dk1"/>
    </dgm:txFillClrLst>
    <dgm:txEffectClrLst/>
  </dgm:styleLbl>
  <dgm:styleLbl name="fgAcc2">
    <dgm:fillClrLst meth="repeat">
      <a:schemeClr val="lt1">
        <a:alpha val="90000"/>
      </a:schemeClr>
    </dgm:fillClrLst>
    <dgm:linClrLst>
      <a:schemeClr val="accent4"/>
    </dgm:linClrLst>
    <dgm:effectClrLst/>
    <dgm:txLinClrLst/>
    <dgm:txFillClrLst meth="repeat">
      <a:schemeClr val="dk1"/>
    </dgm:txFillClrLst>
    <dgm:txEffectClrLst/>
  </dgm:styleLbl>
  <dgm:styleLbl name="fgAcc3">
    <dgm:fillClrLst meth="repeat">
      <a:schemeClr val="lt1">
        <a:alpha val="90000"/>
      </a:schemeClr>
    </dgm:fillClrLst>
    <dgm:linClrLst>
      <a:schemeClr val="accent5"/>
    </dgm:linClrLst>
    <dgm:effectClrLst/>
    <dgm:txLinClrLst/>
    <dgm:txFillClrLst meth="repeat">
      <a:schemeClr val="dk1"/>
    </dgm:txFillClrLst>
    <dgm:txEffectClrLst/>
  </dgm:styleLbl>
  <dgm:styleLbl name="fgAcc4">
    <dgm:fillClrLst meth="repeat">
      <a:schemeClr val="lt1">
        <a:alpha val="90000"/>
      </a:schemeClr>
    </dgm:fillClrLst>
    <dgm:linClrLst>
      <a:schemeClr val="accent6"/>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3">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colorful3">
  <dgm:title val=""/>
  <dgm:desc val=""/>
  <dgm:catLst>
    <dgm:cat type="colorful" pri="10300"/>
  </dgm:catLst>
  <dgm:styleLbl name="node0">
    <dgm:fillClrLst meth="repeat">
      <a:schemeClr val="accent2"/>
    </dgm:fillClrLst>
    <dgm:linClrLst meth="repeat">
      <a:schemeClr val="lt1"/>
    </dgm:linClrLst>
    <dgm:effectClrLst/>
    <dgm:txLinClrLst/>
    <dgm:txFillClrLst/>
    <dgm:txEffectClrLst/>
  </dgm:styleLbl>
  <dgm:styleLbl name="node1">
    <dgm:fillClrLst>
      <a:schemeClr val="accent3"/>
      <a:schemeClr val="accent4"/>
    </dgm:fillClrLst>
    <dgm:linClrLst meth="repeat">
      <a:schemeClr val="lt1"/>
    </dgm:linClrLst>
    <dgm:effectClrLst/>
    <dgm:txLinClrLst/>
    <dgm:txFillClrLst/>
    <dgm:txEffectClrLst/>
  </dgm:styleLbl>
  <dgm:styleLbl name="alignNode1">
    <dgm:fillClrLst>
      <a:schemeClr val="accent3"/>
      <a:schemeClr val="accent4"/>
    </dgm:fillClrLst>
    <dgm:linClrLst>
      <a:schemeClr val="accent3"/>
      <a:schemeClr val="accent4"/>
    </dgm:linClrLst>
    <dgm:effectClrLst/>
    <dgm:txLinClrLst/>
    <dgm:txFillClrLst/>
    <dgm:txEffectClrLst/>
  </dgm:styleLbl>
  <dgm:styleLbl name="lnNode1">
    <dgm:fillClrLst>
      <a:schemeClr val="accent3"/>
      <a:schemeClr val="accent4"/>
    </dgm:fillClrLst>
    <dgm:linClrLst meth="repeat">
      <a:schemeClr val="lt1"/>
    </dgm:linClrLst>
    <dgm:effectClrLst/>
    <dgm:txLinClrLst/>
    <dgm:txFillClrLst/>
    <dgm:txEffectClrLst/>
  </dgm:styleLbl>
  <dgm:styleLbl name="vennNode1">
    <dgm:fillClrLst>
      <a:schemeClr val="accent3">
        <a:alpha val="50000"/>
      </a:schemeClr>
      <a:schemeClr val="accent4">
        <a:alpha val="50000"/>
      </a:schemeClr>
    </dgm:fillClrLst>
    <dgm:linClrLst meth="repeat">
      <a:schemeClr val="lt1"/>
    </dgm:linClrLst>
    <dgm:effectClrLst/>
    <dgm:txLinClrLst/>
    <dgm:txFillClrLst/>
    <dgm:txEffectClrLst/>
  </dgm:styleLbl>
  <dgm:styleLbl name="node2">
    <dgm:fillClrLst>
      <a:schemeClr val="accent4"/>
    </dgm:fillClrLst>
    <dgm:linClrLst meth="repeat">
      <a:schemeClr val="lt1"/>
    </dgm:linClrLst>
    <dgm:effectClrLst/>
    <dgm:txLinClrLst/>
    <dgm:txFillClrLst/>
    <dgm:txEffectClrLst/>
  </dgm:styleLbl>
  <dgm:styleLbl name="node3">
    <dgm:fillClrLst>
      <a:schemeClr val="accent5"/>
    </dgm:fillClrLst>
    <dgm:linClrLst meth="repeat">
      <a:schemeClr val="lt1"/>
    </dgm:linClrLst>
    <dgm:effectClrLst/>
    <dgm:txLinClrLst/>
    <dgm:txFillClrLst/>
    <dgm:txEffectClrLst/>
  </dgm:styleLbl>
  <dgm:styleLbl name="node4">
    <dgm:fillClrLst>
      <a:schemeClr val="accent6"/>
    </dgm:fillClrLst>
    <dgm:linClrLst meth="repeat">
      <a:schemeClr val="lt1"/>
    </dgm:linClrLst>
    <dgm:effectClrLst/>
    <dgm:txLinClrLst/>
    <dgm:txFillClrLst/>
    <dgm:txEffectClrLst/>
  </dgm:styleLbl>
  <dgm:styleLbl name="fgImgPlace1">
    <dgm:fillClrLst>
      <a:schemeClr val="accent3">
        <a:tint val="50000"/>
      </a:schemeClr>
      <a:schemeClr val="accent4">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3"/>
      <a:schemeClr val="accent4"/>
    </dgm:fillClrLst>
    <dgm:linClrLst meth="repeat">
      <a:schemeClr val="lt1"/>
    </dgm:linClrLst>
    <dgm:effectClrLst/>
    <dgm:txLinClrLst/>
    <dgm:txFillClrLst/>
    <dgm:txEffectClrLst/>
  </dgm:styleLbl>
  <dgm:styleLbl name="fgSibTrans2D1">
    <dgm:fillClrLst>
      <a:schemeClr val="accent3"/>
      <a:schemeClr val="accent4"/>
    </dgm:fillClrLst>
    <dgm:linClrLst meth="repeat">
      <a:schemeClr val="lt1"/>
    </dgm:linClrLst>
    <dgm:effectClrLst/>
    <dgm:txLinClrLst/>
    <dgm:txFillClrLst meth="repeat">
      <a:schemeClr val="lt1"/>
    </dgm:txFillClrLst>
    <dgm:txEffectClrLst/>
  </dgm:styleLbl>
  <dgm:styleLbl name="bgSibTrans2D1">
    <dgm:fillClrLst>
      <a:schemeClr val="accent3"/>
      <a:schemeClr val="accent4"/>
    </dgm:fillClrLst>
    <dgm:linClrLst meth="repeat">
      <a:schemeClr val="lt1"/>
    </dgm:linClrLst>
    <dgm:effectClrLst/>
    <dgm:txLinClrLst/>
    <dgm:txFillClrLst meth="repeat">
      <a:schemeClr val="lt1"/>
    </dgm:txFillClrLst>
    <dgm:txEffectClrLst/>
  </dgm:styleLbl>
  <dgm:styleLbl name="sibTrans1D1">
    <dgm:fillClrLst/>
    <dgm:linClrLst>
      <a:schemeClr val="accent3"/>
      <a:schemeClr val="accent4"/>
    </dgm:linClrLst>
    <dgm:effectClrLst/>
    <dgm:txLinClrLst/>
    <dgm:txFillClrLst meth="repeat">
      <a:schemeClr val="tx1"/>
    </dgm:txFillClrLst>
    <dgm:txEffectClrLst/>
  </dgm:styleLbl>
  <dgm:styleLbl name="callout">
    <dgm:fillClrLst meth="repeat">
      <a:schemeClr val="accent3"/>
    </dgm:fillClrLst>
    <dgm:linClrLst meth="repeat">
      <a:schemeClr val="accent3">
        <a:tint val="50000"/>
      </a:schemeClr>
    </dgm:linClrLst>
    <dgm:effectClrLst/>
    <dgm:txLinClrLst/>
    <dgm:txFillClrLst meth="repeat">
      <a:schemeClr val="tx1"/>
    </dgm:txFillClrLst>
    <dgm:txEffectClrLst/>
  </dgm:styleLbl>
  <dgm:styleLbl name="asst0">
    <dgm:fillClrLst meth="repeat">
      <a:schemeClr val="accent3"/>
    </dgm:fillClrLst>
    <dgm:linClrLst meth="repeat">
      <a:schemeClr val="lt1">
        <a:shade val="80000"/>
      </a:schemeClr>
    </dgm:linClrLst>
    <dgm:effectClrLst/>
    <dgm:txLinClrLst/>
    <dgm:txFillClrLst/>
    <dgm:txEffectClrLst/>
  </dgm:styleLbl>
  <dgm:styleLbl name="asst1">
    <dgm:fillClrLst meth="repeat">
      <a:schemeClr val="accent4"/>
    </dgm:fillClrLst>
    <dgm:linClrLst meth="repeat">
      <a:schemeClr val="lt1">
        <a:shade val="80000"/>
      </a:schemeClr>
    </dgm:linClrLst>
    <dgm:effectClrLst/>
    <dgm:txLinClrLst/>
    <dgm:txFillClrLst/>
    <dgm:txEffectClrLst/>
  </dgm:styleLbl>
  <dgm:styleLbl name="asst2">
    <dgm:fillClrLst>
      <a:schemeClr val="accent5"/>
    </dgm:fillClrLst>
    <dgm:linClrLst meth="repeat">
      <a:schemeClr val="lt1"/>
    </dgm:linClrLst>
    <dgm:effectClrLst/>
    <dgm:txLinClrLst/>
    <dgm:txFillClrLst/>
    <dgm:txEffectClrLst/>
  </dgm:styleLbl>
  <dgm:styleLbl name="asst3">
    <dgm:fillClrLst>
      <a:schemeClr val="accent6"/>
    </dgm:fillClrLst>
    <dgm:linClrLst meth="repeat">
      <a:schemeClr val="lt1"/>
    </dgm:linClrLst>
    <dgm:effectClrLst/>
    <dgm:txLinClrLst/>
    <dgm:txFillClrLst/>
    <dgm:txEffectClrLst/>
  </dgm:styleLbl>
  <dgm:styleLbl name="asst4">
    <dgm:fillClrLst>
      <a:schemeClr val="accent1"/>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3"/>
    </dgm:fillClrLst>
    <dgm:linClrLst meth="repeat">
      <a:schemeClr val="accent3"/>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4"/>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5"/>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6"/>
    </dgm:linClrLst>
    <dgm:effectClrLst/>
    <dgm:txLinClrLst/>
    <dgm:txFillClrLst meth="repeat">
      <a:schemeClr val="tx1"/>
    </dgm:txFillClrLst>
    <dgm:txEffectClrLst/>
  </dgm:styleLbl>
  <dgm:styleLbl name="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con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align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solidFgAcc1">
    <dgm:fillClrLst meth="repeat">
      <a:schemeClr val="lt1"/>
    </dgm:fillClrLst>
    <dgm:linClrLst>
      <a:schemeClr val="accent3"/>
      <a:schemeClr val="accent4"/>
    </dgm:linClrLst>
    <dgm:effectClrLst/>
    <dgm:txLinClrLst/>
    <dgm:txFillClrLst meth="repeat">
      <a:schemeClr val="dk1"/>
    </dgm:txFillClrLst>
    <dgm:txEffectClrLst/>
  </dgm:styleLbl>
  <dgm:styleLbl name="solidAlignAcc1">
    <dgm:fillClrLst meth="repeat">
      <a:schemeClr val="lt1"/>
    </dgm:fillClrLst>
    <dgm:linClrLst>
      <a:schemeClr val="accent3"/>
      <a:schemeClr val="accent4"/>
    </dgm:linClrLst>
    <dgm:effectClrLst/>
    <dgm:txLinClrLst/>
    <dgm:txFillClrLst meth="repeat">
      <a:schemeClr val="dk1"/>
    </dgm:txFillClrLst>
    <dgm:txEffectClrLst/>
  </dgm:styleLbl>
  <dgm:styleLbl name="solidBgAcc1">
    <dgm:fillClrLst meth="repeat">
      <a:schemeClr val="lt1"/>
    </dgm:fillClrLst>
    <dgm:linClrLst>
      <a:schemeClr val="accent3"/>
      <a:schemeClr val="accent4"/>
    </dgm:linClrLst>
    <dgm:effectClrLst/>
    <dgm:txLinClrLst/>
    <dgm:txFillClrLst meth="repeat">
      <a:schemeClr val="dk1"/>
    </dgm:txFillClrLst>
    <dgm:txEffectClrLst/>
  </dgm:styleLbl>
  <dgm:styleLbl name="f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align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b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2"/>
    </dgm:linClrLst>
    <dgm:effectClrLst/>
    <dgm:txLinClrLst/>
    <dgm:txFillClrLst meth="repeat">
      <a:schemeClr val="dk1"/>
    </dgm:txFillClrLst>
    <dgm:txEffectClrLst/>
  </dgm:styleLbl>
  <dgm:styleLbl name="fgAcc2">
    <dgm:fillClrLst meth="repeat">
      <a:schemeClr val="lt1">
        <a:alpha val="90000"/>
      </a:schemeClr>
    </dgm:fillClrLst>
    <dgm:linClrLst>
      <a:schemeClr val="accent4"/>
    </dgm:linClrLst>
    <dgm:effectClrLst/>
    <dgm:txLinClrLst/>
    <dgm:txFillClrLst meth="repeat">
      <a:schemeClr val="dk1"/>
    </dgm:txFillClrLst>
    <dgm:txEffectClrLst/>
  </dgm:styleLbl>
  <dgm:styleLbl name="fgAcc3">
    <dgm:fillClrLst meth="repeat">
      <a:schemeClr val="lt1">
        <a:alpha val="90000"/>
      </a:schemeClr>
    </dgm:fillClrLst>
    <dgm:linClrLst>
      <a:schemeClr val="accent5"/>
    </dgm:linClrLst>
    <dgm:effectClrLst/>
    <dgm:txLinClrLst/>
    <dgm:txFillClrLst meth="repeat">
      <a:schemeClr val="dk1"/>
    </dgm:txFillClrLst>
    <dgm:txEffectClrLst/>
  </dgm:styleLbl>
  <dgm:styleLbl name="fgAcc4">
    <dgm:fillClrLst meth="repeat">
      <a:schemeClr val="lt1">
        <a:alpha val="90000"/>
      </a:schemeClr>
    </dgm:fillClrLst>
    <dgm:linClrLst>
      <a:schemeClr val="accent6"/>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3">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colorful3">
  <dgm:title val=""/>
  <dgm:desc val=""/>
  <dgm:catLst>
    <dgm:cat type="colorful" pri="10300"/>
  </dgm:catLst>
  <dgm:styleLbl name="node0">
    <dgm:fillClrLst meth="repeat">
      <a:schemeClr val="accent2"/>
    </dgm:fillClrLst>
    <dgm:linClrLst meth="repeat">
      <a:schemeClr val="lt1"/>
    </dgm:linClrLst>
    <dgm:effectClrLst/>
    <dgm:txLinClrLst/>
    <dgm:txFillClrLst/>
    <dgm:txEffectClrLst/>
  </dgm:styleLbl>
  <dgm:styleLbl name="node1">
    <dgm:fillClrLst>
      <a:schemeClr val="accent3"/>
      <a:schemeClr val="accent4"/>
    </dgm:fillClrLst>
    <dgm:linClrLst meth="repeat">
      <a:schemeClr val="lt1"/>
    </dgm:linClrLst>
    <dgm:effectClrLst/>
    <dgm:txLinClrLst/>
    <dgm:txFillClrLst/>
    <dgm:txEffectClrLst/>
  </dgm:styleLbl>
  <dgm:styleLbl name="alignNode1">
    <dgm:fillClrLst>
      <a:schemeClr val="accent3"/>
      <a:schemeClr val="accent4"/>
    </dgm:fillClrLst>
    <dgm:linClrLst>
      <a:schemeClr val="accent3"/>
      <a:schemeClr val="accent4"/>
    </dgm:linClrLst>
    <dgm:effectClrLst/>
    <dgm:txLinClrLst/>
    <dgm:txFillClrLst/>
    <dgm:txEffectClrLst/>
  </dgm:styleLbl>
  <dgm:styleLbl name="lnNode1">
    <dgm:fillClrLst>
      <a:schemeClr val="accent3"/>
      <a:schemeClr val="accent4"/>
    </dgm:fillClrLst>
    <dgm:linClrLst meth="repeat">
      <a:schemeClr val="lt1"/>
    </dgm:linClrLst>
    <dgm:effectClrLst/>
    <dgm:txLinClrLst/>
    <dgm:txFillClrLst/>
    <dgm:txEffectClrLst/>
  </dgm:styleLbl>
  <dgm:styleLbl name="vennNode1">
    <dgm:fillClrLst>
      <a:schemeClr val="accent3">
        <a:alpha val="50000"/>
      </a:schemeClr>
      <a:schemeClr val="accent4">
        <a:alpha val="50000"/>
      </a:schemeClr>
    </dgm:fillClrLst>
    <dgm:linClrLst meth="repeat">
      <a:schemeClr val="lt1"/>
    </dgm:linClrLst>
    <dgm:effectClrLst/>
    <dgm:txLinClrLst/>
    <dgm:txFillClrLst/>
    <dgm:txEffectClrLst/>
  </dgm:styleLbl>
  <dgm:styleLbl name="node2">
    <dgm:fillClrLst>
      <a:schemeClr val="accent4"/>
    </dgm:fillClrLst>
    <dgm:linClrLst meth="repeat">
      <a:schemeClr val="lt1"/>
    </dgm:linClrLst>
    <dgm:effectClrLst/>
    <dgm:txLinClrLst/>
    <dgm:txFillClrLst/>
    <dgm:txEffectClrLst/>
  </dgm:styleLbl>
  <dgm:styleLbl name="node3">
    <dgm:fillClrLst>
      <a:schemeClr val="accent5"/>
    </dgm:fillClrLst>
    <dgm:linClrLst meth="repeat">
      <a:schemeClr val="lt1"/>
    </dgm:linClrLst>
    <dgm:effectClrLst/>
    <dgm:txLinClrLst/>
    <dgm:txFillClrLst/>
    <dgm:txEffectClrLst/>
  </dgm:styleLbl>
  <dgm:styleLbl name="node4">
    <dgm:fillClrLst>
      <a:schemeClr val="accent6"/>
    </dgm:fillClrLst>
    <dgm:linClrLst meth="repeat">
      <a:schemeClr val="lt1"/>
    </dgm:linClrLst>
    <dgm:effectClrLst/>
    <dgm:txLinClrLst/>
    <dgm:txFillClrLst/>
    <dgm:txEffectClrLst/>
  </dgm:styleLbl>
  <dgm:styleLbl name="fgImgPlace1">
    <dgm:fillClrLst>
      <a:schemeClr val="accent3">
        <a:tint val="50000"/>
      </a:schemeClr>
      <a:schemeClr val="accent4">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3"/>
      <a:schemeClr val="accent4"/>
    </dgm:fillClrLst>
    <dgm:linClrLst meth="repeat">
      <a:schemeClr val="lt1"/>
    </dgm:linClrLst>
    <dgm:effectClrLst/>
    <dgm:txLinClrLst/>
    <dgm:txFillClrLst/>
    <dgm:txEffectClrLst/>
  </dgm:styleLbl>
  <dgm:styleLbl name="fgSibTrans2D1">
    <dgm:fillClrLst>
      <a:schemeClr val="accent3"/>
      <a:schemeClr val="accent4"/>
    </dgm:fillClrLst>
    <dgm:linClrLst meth="repeat">
      <a:schemeClr val="lt1"/>
    </dgm:linClrLst>
    <dgm:effectClrLst/>
    <dgm:txLinClrLst/>
    <dgm:txFillClrLst meth="repeat">
      <a:schemeClr val="lt1"/>
    </dgm:txFillClrLst>
    <dgm:txEffectClrLst/>
  </dgm:styleLbl>
  <dgm:styleLbl name="bgSibTrans2D1">
    <dgm:fillClrLst>
      <a:schemeClr val="accent3"/>
      <a:schemeClr val="accent4"/>
    </dgm:fillClrLst>
    <dgm:linClrLst meth="repeat">
      <a:schemeClr val="lt1"/>
    </dgm:linClrLst>
    <dgm:effectClrLst/>
    <dgm:txLinClrLst/>
    <dgm:txFillClrLst meth="repeat">
      <a:schemeClr val="lt1"/>
    </dgm:txFillClrLst>
    <dgm:txEffectClrLst/>
  </dgm:styleLbl>
  <dgm:styleLbl name="sibTrans1D1">
    <dgm:fillClrLst/>
    <dgm:linClrLst>
      <a:schemeClr val="accent3"/>
      <a:schemeClr val="accent4"/>
    </dgm:linClrLst>
    <dgm:effectClrLst/>
    <dgm:txLinClrLst/>
    <dgm:txFillClrLst meth="repeat">
      <a:schemeClr val="tx1"/>
    </dgm:txFillClrLst>
    <dgm:txEffectClrLst/>
  </dgm:styleLbl>
  <dgm:styleLbl name="callout">
    <dgm:fillClrLst meth="repeat">
      <a:schemeClr val="accent3"/>
    </dgm:fillClrLst>
    <dgm:linClrLst meth="repeat">
      <a:schemeClr val="accent3">
        <a:tint val="50000"/>
      </a:schemeClr>
    </dgm:linClrLst>
    <dgm:effectClrLst/>
    <dgm:txLinClrLst/>
    <dgm:txFillClrLst meth="repeat">
      <a:schemeClr val="tx1"/>
    </dgm:txFillClrLst>
    <dgm:txEffectClrLst/>
  </dgm:styleLbl>
  <dgm:styleLbl name="asst0">
    <dgm:fillClrLst meth="repeat">
      <a:schemeClr val="accent3"/>
    </dgm:fillClrLst>
    <dgm:linClrLst meth="repeat">
      <a:schemeClr val="lt1">
        <a:shade val="80000"/>
      </a:schemeClr>
    </dgm:linClrLst>
    <dgm:effectClrLst/>
    <dgm:txLinClrLst/>
    <dgm:txFillClrLst/>
    <dgm:txEffectClrLst/>
  </dgm:styleLbl>
  <dgm:styleLbl name="asst1">
    <dgm:fillClrLst meth="repeat">
      <a:schemeClr val="accent4"/>
    </dgm:fillClrLst>
    <dgm:linClrLst meth="repeat">
      <a:schemeClr val="lt1">
        <a:shade val="80000"/>
      </a:schemeClr>
    </dgm:linClrLst>
    <dgm:effectClrLst/>
    <dgm:txLinClrLst/>
    <dgm:txFillClrLst/>
    <dgm:txEffectClrLst/>
  </dgm:styleLbl>
  <dgm:styleLbl name="asst2">
    <dgm:fillClrLst>
      <a:schemeClr val="accent5"/>
    </dgm:fillClrLst>
    <dgm:linClrLst meth="repeat">
      <a:schemeClr val="lt1"/>
    </dgm:linClrLst>
    <dgm:effectClrLst/>
    <dgm:txLinClrLst/>
    <dgm:txFillClrLst/>
    <dgm:txEffectClrLst/>
  </dgm:styleLbl>
  <dgm:styleLbl name="asst3">
    <dgm:fillClrLst>
      <a:schemeClr val="accent6"/>
    </dgm:fillClrLst>
    <dgm:linClrLst meth="repeat">
      <a:schemeClr val="lt1"/>
    </dgm:linClrLst>
    <dgm:effectClrLst/>
    <dgm:txLinClrLst/>
    <dgm:txFillClrLst/>
    <dgm:txEffectClrLst/>
  </dgm:styleLbl>
  <dgm:styleLbl name="asst4">
    <dgm:fillClrLst>
      <a:schemeClr val="accent1"/>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3"/>
    </dgm:fillClrLst>
    <dgm:linClrLst meth="repeat">
      <a:schemeClr val="accent3"/>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4"/>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5"/>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6"/>
    </dgm:linClrLst>
    <dgm:effectClrLst/>
    <dgm:txLinClrLst/>
    <dgm:txFillClrLst meth="repeat">
      <a:schemeClr val="tx1"/>
    </dgm:txFillClrLst>
    <dgm:txEffectClrLst/>
  </dgm:styleLbl>
  <dgm:styleLbl name="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con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align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solidFgAcc1">
    <dgm:fillClrLst meth="repeat">
      <a:schemeClr val="lt1"/>
    </dgm:fillClrLst>
    <dgm:linClrLst>
      <a:schemeClr val="accent3"/>
      <a:schemeClr val="accent4"/>
    </dgm:linClrLst>
    <dgm:effectClrLst/>
    <dgm:txLinClrLst/>
    <dgm:txFillClrLst meth="repeat">
      <a:schemeClr val="dk1"/>
    </dgm:txFillClrLst>
    <dgm:txEffectClrLst/>
  </dgm:styleLbl>
  <dgm:styleLbl name="solidAlignAcc1">
    <dgm:fillClrLst meth="repeat">
      <a:schemeClr val="lt1"/>
    </dgm:fillClrLst>
    <dgm:linClrLst>
      <a:schemeClr val="accent3"/>
      <a:schemeClr val="accent4"/>
    </dgm:linClrLst>
    <dgm:effectClrLst/>
    <dgm:txLinClrLst/>
    <dgm:txFillClrLst meth="repeat">
      <a:schemeClr val="dk1"/>
    </dgm:txFillClrLst>
    <dgm:txEffectClrLst/>
  </dgm:styleLbl>
  <dgm:styleLbl name="solidBgAcc1">
    <dgm:fillClrLst meth="repeat">
      <a:schemeClr val="lt1"/>
    </dgm:fillClrLst>
    <dgm:linClrLst>
      <a:schemeClr val="accent3"/>
      <a:schemeClr val="accent4"/>
    </dgm:linClrLst>
    <dgm:effectClrLst/>
    <dgm:txLinClrLst/>
    <dgm:txFillClrLst meth="repeat">
      <a:schemeClr val="dk1"/>
    </dgm:txFillClrLst>
    <dgm:txEffectClrLst/>
  </dgm:styleLbl>
  <dgm:styleLbl name="f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align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b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2"/>
    </dgm:linClrLst>
    <dgm:effectClrLst/>
    <dgm:txLinClrLst/>
    <dgm:txFillClrLst meth="repeat">
      <a:schemeClr val="dk1"/>
    </dgm:txFillClrLst>
    <dgm:txEffectClrLst/>
  </dgm:styleLbl>
  <dgm:styleLbl name="fgAcc2">
    <dgm:fillClrLst meth="repeat">
      <a:schemeClr val="lt1">
        <a:alpha val="90000"/>
      </a:schemeClr>
    </dgm:fillClrLst>
    <dgm:linClrLst>
      <a:schemeClr val="accent4"/>
    </dgm:linClrLst>
    <dgm:effectClrLst/>
    <dgm:txLinClrLst/>
    <dgm:txFillClrLst meth="repeat">
      <a:schemeClr val="dk1"/>
    </dgm:txFillClrLst>
    <dgm:txEffectClrLst/>
  </dgm:styleLbl>
  <dgm:styleLbl name="fgAcc3">
    <dgm:fillClrLst meth="repeat">
      <a:schemeClr val="lt1">
        <a:alpha val="90000"/>
      </a:schemeClr>
    </dgm:fillClrLst>
    <dgm:linClrLst>
      <a:schemeClr val="accent5"/>
    </dgm:linClrLst>
    <dgm:effectClrLst/>
    <dgm:txLinClrLst/>
    <dgm:txFillClrLst meth="repeat">
      <a:schemeClr val="dk1"/>
    </dgm:txFillClrLst>
    <dgm:txEffectClrLst/>
  </dgm:styleLbl>
  <dgm:styleLbl name="fgAcc4">
    <dgm:fillClrLst meth="repeat">
      <a:schemeClr val="lt1">
        <a:alpha val="90000"/>
      </a:schemeClr>
    </dgm:fillClrLst>
    <dgm:linClrLst>
      <a:schemeClr val="accent6"/>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3">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colorful3">
  <dgm:title val=""/>
  <dgm:desc val=""/>
  <dgm:catLst>
    <dgm:cat type="colorful" pri="10300"/>
  </dgm:catLst>
  <dgm:styleLbl name="node0">
    <dgm:fillClrLst meth="repeat">
      <a:schemeClr val="accent2"/>
    </dgm:fillClrLst>
    <dgm:linClrLst meth="repeat">
      <a:schemeClr val="lt1"/>
    </dgm:linClrLst>
    <dgm:effectClrLst/>
    <dgm:txLinClrLst/>
    <dgm:txFillClrLst/>
    <dgm:txEffectClrLst/>
  </dgm:styleLbl>
  <dgm:styleLbl name="node1">
    <dgm:fillClrLst>
      <a:schemeClr val="accent3"/>
      <a:schemeClr val="accent4"/>
    </dgm:fillClrLst>
    <dgm:linClrLst meth="repeat">
      <a:schemeClr val="lt1"/>
    </dgm:linClrLst>
    <dgm:effectClrLst/>
    <dgm:txLinClrLst/>
    <dgm:txFillClrLst/>
    <dgm:txEffectClrLst/>
  </dgm:styleLbl>
  <dgm:styleLbl name="alignNode1">
    <dgm:fillClrLst>
      <a:schemeClr val="accent3"/>
      <a:schemeClr val="accent4"/>
    </dgm:fillClrLst>
    <dgm:linClrLst>
      <a:schemeClr val="accent3"/>
      <a:schemeClr val="accent4"/>
    </dgm:linClrLst>
    <dgm:effectClrLst/>
    <dgm:txLinClrLst/>
    <dgm:txFillClrLst/>
    <dgm:txEffectClrLst/>
  </dgm:styleLbl>
  <dgm:styleLbl name="lnNode1">
    <dgm:fillClrLst>
      <a:schemeClr val="accent3"/>
      <a:schemeClr val="accent4"/>
    </dgm:fillClrLst>
    <dgm:linClrLst meth="repeat">
      <a:schemeClr val="lt1"/>
    </dgm:linClrLst>
    <dgm:effectClrLst/>
    <dgm:txLinClrLst/>
    <dgm:txFillClrLst/>
    <dgm:txEffectClrLst/>
  </dgm:styleLbl>
  <dgm:styleLbl name="vennNode1">
    <dgm:fillClrLst>
      <a:schemeClr val="accent3">
        <a:alpha val="50000"/>
      </a:schemeClr>
      <a:schemeClr val="accent4">
        <a:alpha val="50000"/>
      </a:schemeClr>
    </dgm:fillClrLst>
    <dgm:linClrLst meth="repeat">
      <a:schemeClr val="lt1"/>
    </dgm:linClrLst>
    <dgm:effectClrLst/>
    <dgm:txLinClrLst/>
    <dgm:txFillClrLst/>
    <dgm:txEffectClrLst/>
  </dgm:styleLbl>
  <dgm:styleLbl name="node2">
    <dgm:fillClrLst>
      <a:schemeClr val="accent4"/>
    </dgm:fillClrLst>
    <dgm:linClrLst meth="repeat">
      <a:schemeClr val="lt1"/>
    </dgm:linClrLst>
    <dgm:effectClrLst/>
    <dgm:txLinClrLst/>
    <dgm:txFillClrLst/>
    <dgm:txEffectClrLst/>
  </dgm:styleLbl>
  <dgm:styleLbl name="node3">
    <dgm:fillClrLst>
      <a:schemeClr val="accent5"/>
    </dgm:fillClrLst>
    <dgm:linClrLst meth="repeat">
      <a:schemeClr val="lt1"/>
    </dgm:linClrLst>
    <dgm:effectClrLst/>
    <dgm:txLinClrLst/>
    <dgm:txFillClrLst/>
    <dgm:txEffectClrLst/>
  </dgm:styleLbl>
  <dgm:styleLbl name="node4">
    <dgm:fillClrLst>
      <a:schemeClr val="accent6"/>
    </dgm:fillClrLst>
    <dgm:linClrLst meth="repeat">
      <a:schemeClr val="lt1"/>
    </dgm:linClrLst>
    <dgm:effectClrLst/>
    <dgm:txLinClrLst/>
    <dgm:txFillClrLst/>
    <dgm:txEffectClrLst/>
  </dgm:styleLbl>
  <dgm:styleLbl name="fgImgPlace1">
    <dgm:fillClrLst>
      <a:schemeClr val="accent3">
        <a:tint val="50000"/>
      </a:schemeClr>
      <a:schemeClr val="accent4">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3"/>
      <a:schemeClr val="accent4"/>
    </dgm:fillClrLst>
    <dgm:linClrLst meth="repeat">
      <a:schemeClr val="lt1"/>
    </dgm:linClrLst>
    <dgm:effectClrLst/>
    <dgm:txLinClrLst/>
    <dgm:txFillClrLst/>
    <dgm:txEffectClrLst/>
  </dgm:styleLbl>
  <dgm:styleLbl name="fgSibTrans2D1">
    <dgm:fillClrLst>
      <a:schemeClr val="accent3"/>
      <a:schemeClr val="accent4"/>
    </dgm:fillClrLst>
    <dgm:linClrLst meth="repeat">
      <a:schemeClr val="lt1"/>
    </dgm:linClrLst>
    <dgm:effectClrLst/>
    <dgm:txLinClrLst/>
    <dgm:txFillClrLst meth="repeat">
      <a:schemeClr val="lt1"/>
    </dgm:txFillClrLst>
    <dgm:txEffectClrLst/>
  </dgm:styleLbl>
  <dgm:styleLbl name="bgSibTrans2D1">
    <dgm:fillClrLst>
      <a:schemeClr val="accent3"/>
      <a:schemeClr val="accent4"/>
    </dgm:fillClrLst>
    <dgm:linClrLst meth="repeat">
      <a:schemeClr val="lt1"/>
    </dgm:linClrLst>
    <dgm:effectClrLst/>
    <dgm:txLinClrLst/>
    <dgm:txFillClrLst meth="repeat">
      <a:schemeClr val="lt1"/>
    </dgm:txFillClrLst>
    <dgm:txEffectClrLst/>
  </dgm:styleLbl>
  <dgm:styleLbl name="sibTrans1D1">
    <dgm:fillClrLst/>
    <dgm:linClrLst>
      <a:schemeClr val="accent3"/>
      <a:schemeClr val="accent4"/>
    </dgm:linClrLst>
    <dgm:effectClrLst/>
    <dgm:txLinClrLst/>
    <dgm:txFillClrLst meth="repeat">
      <a:schemeClr val="tx1"/>
    </dgm:txFillClrLst>
    <dgm:txEffectClrLst/>
  </dgm:styleLbl>
  <dgm:styleLbl name="callout">
    <dgm:fillClrLst meth="repeat">
      <a:schemeClr val="accent3"/>
    </dgm:fillClrLst>
    <dgm:linClrLst meth="repeat">
      <a:schemeClr val="accent3">
        <a:tint val="50000"/>
      </a:schemeClr>
    </dgm:linClrLst>
    <dgm:effectClrLst/>
    <dgm:txLinClrLst/>
    <dgm:txFillClrLst meth="repeat">
      <a:schemeClr val="tx1"/>
    </dgm:txFillClrLst>
    <dgm:txEffectClrLst/>
  </dgm:styleLbl>
  <dgm:styleLbl name="asst0">
    <dgm:fillClrLst meth="repeat">
      <a:schemeClr val="accent3"/>
    </dgm:fillClrLst>
    <dgm:linClrLst meth="repeat">
      <a:schemeClr val="lt1">
        <a:shade val="80000"/>
      </a:schemeClr>
    </dgm:linClrLst>
    <dgm:effectClrLst/>
    <dgm:txLinClrLst/>
    <dgm:txFillClrLst/>
    <dgm:txEffectClrLst/>
  </dgm:styleLbl>
  <dgm:styleLbl name="asst1">
    <dgm:fillClrLst meth="repeat">
      <a:schemeClr val="accent4"/>
    </dgm:fillClrLst>
    <dgm:linClrLst meth="repeat">
      <a:schemeClr val="lt1">
        <a:shade val="80000"/>
      </a:schemeClr>
    </dgm:linClrLst>
    <dgm:effectClrLst/>
    <dgm:txLinClrLst/>
    <dgm:txFillClrLst/>
    <dgm:txEffectClrLst/>
  </dgm:styleLbl>
  <dgm:styleLbl name="asst2">
    <dgm:fillClrLst>
      <a:schemeClr val="accent5"/>
    </dgm:fillClrLst>
    <dgm:linClrLst meth="repeat">
      <a:schemeClr val="lt1"/>
    </dgm:linClrLst>
    <dgm:effectClrLst/>
    <dgm:txLinClrLst/>
    <dgm:txFillClrLst/>
    <dgm:txEffectClrLst/>
  </dgm:styleLbl>
  <dgm:styleLbl name="asst3">
    <dgm:fillClrLst>
      <a:schemeClr val="accent6"/>
    </dgm:fillClrLst>
    <dgm:linClrLst meth="repeat">
      <a:schemeClr val="lt1"/>
    </dgm:linClrLst>
    <dgm:effectClrLst/>
    <dgm:txLinClrLst/>
    <dgm:txFillClrLst/>
    <dgm:txEffectClrLst/>
  </dgm:styleLbl>
  <dgm:styleLbl name="asst4">
    <dgm:fillClrLst>
      <a:schemeClr val="accent1"/>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3"/>
    </dgm:fillClrLst>
    <dgm:linClrLst meth="repeat">
      <a:schemeClr val="accent3"/>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4"/>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5"/>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6"/>
    </dgm:linClrLst>
    <dgm:effectClrLst/>
    <dgm:txLinClrLst/>
    <dgm:txFillClrLst meth="repeat">
      <a:schemeClr val="tx1"/>
    </dgm:txFillClrLst>
    <dgm:txEffectClrLst/>
  </dgm:styleLbl>
  <dgm:styleLbl name="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con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align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solidFgAcc1">
    <dgm:fillClrLst meth="repeat">
      <a:schemeClr val="lt1"/>
    </dgm:fillClrLst>
    <dgm:linClrLst>
      <a:schemeClr val="accent3"/>
      <a:schemeClr val="accent4"/>
    </dgm:linClrLst>
    <dgm:effectClrLst/>
    <dgm:txLinClrLst/>
    <dgm:txFillClrLst meth="repeat">
      <a:schemeClr val="dk1"/>
    </dgm:txFillClrLst>
    <dgm:txEffectClrLst/>
  </dgm:styleLbl>
  <dgm:styleLbl name="solidAlignAcc1">
    <dgm:fillClrLst meth="repeat">
      <a:schemeClr val="lt1"/>
    </dgm:fillClrLst>
    <dgm:linClrLst>
      <a:schemeClr val="accent3"/>
      <a:schemeClr val="accent4"/>
    </dgm:linClrLst>
    <dgm:effectClrLst/>
    <dgm:txLinClrLst/>
    <dgm:txFillClrLst meth="repeat">
      <a:schemeClr val="dk1"/>
    </dgm:txFillClrLst>
    <dgm:txEffectClrLst/>
  </dgm:styleLbl>
  <dgm:styleLbl name="solidBgAcc1">
    <dgm:fillClrLst meth="repeat">
      <a:schemeClr val="lt1"/>
    </dgm:fillClrLst>
    <dgm:linClrLst>
      <a:schemeClr val="accent3"/>
      <a:schemeClr val="accent4"/>
    </dgm:linClrLst>
    <dgm:effectClrLst/>
    <dgm:txLinClrLst/>
    <dgm:txFillClrLst meth="repeat">
      <a:schemeClr val="dk1"/>
    </dgm:txFillClrLst>
    <dgm:txEffectClrLst/>
  </dgm:styleLbl>
  <dgm:styleLbl name="f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align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b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2"/>
    </dgm:linClrLst>
    <dgm:effectClrLst/>
    <dgm:txLinClrLst/>
    <dgm:txFillClrLst meth="repeat">
      <a:schemeClr val="dk1"/>
    </dgm:txFillClrLst>
    <dgm:txEffectClrLst/>
  </dgm:styleLbl>
  <dgm:styleLbl name="fgAcc2">
    <dgm:fillClrLst meth="repeat">
      <a:schemeClr val="lt1">
        <a:alpha val="90000"/>
      </a:schemeClr>
    </dgm:fillClrLst>
    <dgm:linClrLst>
      <a:schemeClr val="accent4"/>
    </dgm:linClrLst>
    <dgm:effectClrLst/>
    <dgm:txLinClrLst/>
    <dgm:txFillClrLst meth="repeat">
      <a:schemeClr val="dk1"/>
    </dgm:txFillClrLst>
    <dgm:txEffectClrLst/>
  </dgm:styleLbl>
  <dgm:styleLbl name="fgAcc3">
    <dgm:fillClrLst meth="repeat">
      <a:schemeClr val="lt1">
        <a:alpha val="90000"/>
      </a:schemeClr>
    </dgm:fillClrLst>
    <dgm:linClrLst>
      <a:schemeClr val="accent5"/>
    </dgm:linClrLst>
    <dgm:effectClrLst/>
    <dgm:txLinClrLst/>
    <dgm:txFillClrLst meth="repeat">
      <a:schemeClr val="dk1"/>
    </dgm:txFillClrLst>
    <dgm:txEffectClrLst/>
  </dgm:styleLbl>
  <dgm:styleLbl name="fgAcc4">
    <dgm:fillClrLst meth="repeat">
      <a:schemeClr val="lt1">
        <a:alpha val="90000"/>
      </a:schemeClr>
    </dgm:fillClrLst>
    <dgm:linClrLst>
      <a:schemeClr val="accent6"/>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3">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colorful3">
  <dgm:title val=""/>
  <dgm:desc val=""/>
  <dgm:catLst>
    <dgm:cat type="colorful" pri="10300"/>
  </dgm:catLst>
  <dgm:styleLbl name="node0">
    <dgm:fillClrLst meth="repeat">
      <a:schemeClr val="accent2"/>
    </dgm:fillClrLst>
    <dgm:linClrLst meth="repeat">
      <a:schemeClr val="lt1"/>
    </dgm:linClrLst>
    <dgm:effectClrLst/>
    <dgm:txLinClrLst/>
    <dgm:txFillClrLst/>
    <dgm:txEffectClrLst/>
  </dgm:styleLbl>
  <dgm:styleLbl name="node1">
    <dgm:fillClrLst>
      <a:schemeClr val="accent3"/>
      <a:schemeClr val="accent4"/>
    </dgm:fillClrLst>
    <dgm:linClrLst meth="repeat">
      <a:schemeClr val="lt1"/>
    </dgm:linClrLst>
    <dgm:effectClrLst/>
    <dgm:txLinClrLst/>
    <dgm:txFillClrLst/>
    <dgm:txEffectClrLst/>
  </dgm:styleLbl>
  <dgm:styleLbl name="alignNode1">
    <dgm:fillClrLst>
      <a:schemeClr val="accent3"/>
      <a:schemeClr val="accent4"/>
    </dgm:fillClrLst>
    <dgm:linClrLst>
      <a:schemeClr val="accent3"/>
      <a:schemeClr val="accent4"/>
    </dgm:linClrLst>
    <dgm:effectClrLst/>
    <dgm:txLinClrLst/>
    <dgm:txFillClrLst/>
    <dgm:txEffectClrLst/>
  </dgm:styleLbl>
  <dgm:styleLbl name="lnNode1">
    <dgm:fillClrLst>
      <a:schemeClr val="accent3"/>
      <a:schemeClr val="accent4"/>
    </dgm:fillClrLst>
    <dgm:linClrLst meth="repeat">
      <a:schemeClr val="lt1"/>
    </dgm:linClrLst>
    <dgm:effectClrLst/>
    <dgm:txLinClrLst/>
    <dgm:txFillClrLst/>
    <dgm:txEffectClrLst/>
  </dgm:styleLbl>
  <dgm:styleLbl name="vennNode1">
    <dgm:fillClrLst>
      <a:schemeClr val="accent3">
        <a:alpha val="50000"/>
      </a:schemeClr>
      <a:schemeClr val="accent4">
        <a:alpha val="50000"/>
      </a:schemeClr>
    </dgm:fillClrLst>
    <dgm:linClrLst meth="repeat">
      <a:schemeClr val="lt1"/>
    </dgm:linClrLst>
    <dgm:effectClrLst/>
    <dgm:txLinClrLst/>
    <dgm:txFillClrLst/>
    <dgm:txEffectClrLst/>
  </dgm:styleLbl>
  <dgm:styleLbl name="node2">
    <dgm:fillClrLst>
      <a:schemeClr val="accent4"/>
    </dgm:fillClrLst>
    <dgm:linClrLst meth="repeat">
      <a:schemeClr val="lt1"/>
    </dgm:linClrLst>
    <dgm:effectClrLst/>
    <dgm:txLinClrLst/>
    <dgm:txFillClrLst/>
    <dgm:txEffectClrLst/>
  </dgm:styleLbl>
  <dgm:styleLbl name="node3">
    <dgm:fillClrLst>
      <a:schemeClr val="accent5"/>
    </dgm:fillClrLst>
    <dgm:linClrLst meth="repeat">
      <a:schemeClr val="lt1"/>
    </dgm:linClrLst>
    <dgm:effectClrLst/>
    <dgm:txLinClrLst/>
    <dgm:txFillClrLst/>
    <dgm:txEffectClrLst/>
  </dgm:styleLbl>
  <dgm:styleLbl name="node4">
    <dgm:fillClrLst>
      <a:schemeClr val="accent6"/>
    </dgm:fillClrLst>
    <dgm:linClrLst meth="repeat">
      <a:schemeClr val="lt1"/>
    </dgm:linClrLst>
    <dgm:effectClrLst/>
    <dgm:txLinClrLst/>
    <dgm:txFillClrLst/>
    <dgm:txEffectClrLst/>
  </dgm:styleLbl>
  <dgm:styleLbl name="fgImgPlace1">
    <dgm:fillClrLst>
      <a:schemeClr val="accent3">
        <a:tint val="50000"/>
      </a:schemeClr>
      <a:schemeClr val="accent4">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3"/>
      <a:schemeClr val="accent4"/>
    </dgm:fillClrLst>
    <dgm:linClrLst meth="repeat">
      <a:schemeClr val="lt1"/>
    </dgm:linClrLst>
    <dgm:effectClrLst/>
    <dgm:txLinClrLst/>
    <dgm:txFillClrLst/>
    <dgm:txEffectClrLst/>
  </dgm:styleLbl>
  <dgm:styleLbl name="fgSibTrans2D1">
    <dgm:fillClrLst>
      <a:schemeClr val="accent3"/>
      <a:schemeClr val="accent4"/>
    </dgm:fillClrLst>
    <dgm:linClrLst meth="repeat">
      <a:schemeClr val="lt1"/>
    </dgm:linClrLst>
    <dgm:effectClrLst/>
    <dgm:txLinClrLst/>
    <dgm:txFillClrLst meth="repeat">
      <a:schemeClr val="lt1"/>
    </dgm:txFillClrLst>
    <dgm:txEffectClrLst/>
  </dgm:styleLbl>
  <dgm:styleLbl name="bgSibTrans2D1">
    <dgm:fillClrLst>
      <a:schemeClr val="accent3"/>
      <a:schemeClr val="accent4"/>
    </dgm:fillClrLst>
    <dgm:linClrLst meth="repeat">
      <a:schemeClr val="lt1"/>
    </dgm:linClrLst>
    <dgm:effectClrLst/>
    <dgm:txLinClrLst/>
    <dgm:txFillClrLst meth="repeat">
      <a:schemeClr val="lt1"/>
    </dgm:txFillClrLst>
    <dgm:txEffectClrLst/>
  </dgm:styleLbl>
  <dgm:styleLbl name="sibTrans1D1">
    <dgm:fillClrLst/>
    <dgm:linClrLst>
      <a:schemeClr val="accent3"/>
      <a:schemeClr val="accent4"/>
    </dgm:linClrLst>
    <dgm:effectClrLst/>
    <dgm:txLinClrLst/>
    <dgm:txFillClrLst meth="repeat">
      <a:schemeClr val="tx1"/>
    </dgm:txFillClrLst>
    <dgm:txEffectClrLst/>
  </dgm:styleLbl>
  <dgm:styleLbl name="callout">
    <dgm:fillClrLst meth="repeat">
      <a:schemeClr val="accent3"/>
    </dgm:fillClrLst>
    <dgm:linClrLst meth="repeat">
      <a:schemeClr val="accent3">
        <a:tint val="50000"/>
      </a:schemeClr>
    </dgm:linClrLst>
    <dgm:effectClrLst/>
    <dgm:txLinClrLst/>
    <dgm:txFillClrLst meth="repeat">
      <a:schemeClr val="tx1"/>
    </dgm:txFillClrLst>
    <dgm:txEffectClrLst/>
  </dgm:styleLbl>
  <dgm:styleLbl name="asst0">
    <dgm:fillClrLst meth="repeat">
      <a:schemeClr val="accent3"/>
    </dgm:fillClrLst>
    <dgm:linClrLst meth="repeat">
      <a:schemeClr val="lt1">
        <a:shade val="80000"/>
      </a:schemeClr>
    </dgm:linClrLst>
    <dgm:effectClrLst/>
    <dgm:txLinClrLst/>
    <dgm:txFillClrLst/>
    <dgm:txEffectClrLst/>
  </dgm:styleLbl>
  <dgm:styleLbl name="asst1">
    <dgm:fillClrLst meth="repeat">
      <a:schemeClr val="accent4"/>
    </dgm:fillClrLst>
    <dgm:linClrLst meth="repeat">
      <a:schemeClr val="lt1">
        <a:shade val="80000"/>
      </a:schemeClr>
    </dgm:linClrLst>
    <dgm:effectClrLst/>
    <dgm:txLinClrLst/>
    <dgm:txFillClrLst/>
    <dgm:txEffectClrLst/>
  </dgm:styleLbl>
  <dgm:styleLbl name="asst2">
    <dgm:fillClrLst>
      <a:schemeClr val="accent5"/>
    </dgm:fillClrLst>
    <dgm:linClrLst meth="repeat">
      <a:schemeClr val="lt1"/>
    </dgm:linClrLst>
    <dgm:effectClrLst/>
    <dgm:txLinClrLst/>
    <dgm:txFillClrLst/>
    <dgm:txEffectClrLst/>
  </dgm:styleLbl>
  <dgm:styleLbl name="asst3">
    <dgm:fillClrLst>
      <a:schemeClr val="accent6"/>
    </dgm:fillClrLst>
    <dgm:linClrLst meth="repeat">
      <a:schemeClr val="lt1"/>
    </dgm:linClrLst>
    <dgm:effectClrLst/>
    <dgm:txLinClrLst/>
    <dgm:txFillClrLst/>
    <dgm:txEffectClrLst/>
  </dgm:styleLbl>
  <dgm:styleLbl name="asst4">
    <dgm:fillClrLst>
      <a:schemeClr val="accent1"/>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3"/>
    </dgm:fillClrLst>
    <dgm:linClrLst meth="repeat">
      <a:schemeClr val="accent3"/>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4"/>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5"/>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6"/>
    </dgm:linClrLst>
    <dgm:effectClrLst/>
    <dgm:txLinClrLst/>
    <dgm:txFillClrLst meth="repeat">
      <a:schemeClr val="tx1"/>
    </dgm:txFillClrLst>
    <dgm:txEffectClrLst/>
  </dgm:styleLbl>
  <dgm:styleLbl name="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con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align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solidFgAcc1">
    <dgm:fillClrLst meth="repeat">
      <a:schemeClr val="lt1"/>
    </dgm:fillClrLst>
    <dgm:linClrLst>
      <a:schemeClr val="accent3"/>
      <a:schemeClr val="accent4"/>
    </dgm:linClrLst>
    <dgm:effectClrLst/>
    <dgm:txLinClrLst/>
    <dgm:txFillClrLst meth="repeat">
      <a:schemeClr val="dk1"/>
    </dgm:txFillClrLst>
    <dgm:txEffectClrLst/>
  </dgm:styleLbl>
  <dgm:styleLbl name="solidAlignAcc1">
    <dgm:fillClrLst meth="repeat">
      <a:schemeClr val="lt1"/>
    </dgm:fillClrLst>
    <dgm:linClrLst>
      <a:schemeClr val="accent3"/>
      <a:schemeClr val="accent4"/>
    </dgm:linClrLst>
    <dgm:effectClrLst/>
    <dgm:txLinClrLst/>
    <dgm:txFillClrLst meth="repeat">
      <a:schemeClr val="dk1"/>
    </dgm:txFillClrLst>
    <dgm:txEffectClrLst/>
  </dgm:styleLbl>
  <dgm:styleLbl name="solidBgAcc1">
    <dgm:fillClrLst meth="repeat">
      <a:schemeClr val="lt1"/>
    </dgm:fillClrLst>
    <dgm:linClrLst>
      <a:schemeClr val="accent3"/>
      <a:schemeClr val="accent4"/>
    </dgm:linClrLst>
    <dgm:effectClrLst/>
    <dgm:txLinClrLst/>
    <dgm:txFillClrLst meth="repeat">
      <a:schemeClr val="dk1"/>
    </dgm:txFillClrLst>
    <dgm:txEffectClrLst/>
  </dgm:styleLbl>
  <dgm:styleLbl name="f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align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b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2"/>
    </dgm:linClrLst>
    <dgm:effectClrLst/>
    <dgm:txLinClrLst/>
    <dgm:txFillClrLst meth="repeat">
      <a:schemeClr val="dk1"/>
    </dgm:txFillClrLst>
    <dgm:txEffectClrLst/>
  </dgm:styleLbl>
  <dgm:styleLbl name="fgAcc2">
    <dgm:fillClrLst meth="repeat">
      <a:schemeClr val="lt1">
        <a:alpha val="90000"/>
      </a:schemeClr>
    </dgm:fillClrLst>
    <dgm:linClrLst>
      <a:schemeClr val="accent4"/>
    </dgm:linClrLst>
    <dgm:effectClrLst/>
    <dgm:txLinClrLst/>
    <dgm:txFillClrLst meth="repeat">
      <a:schemeClr val="dk1"/>
    </dgm:txFillClrLst>
    <dgm:txEffectClrLst/>
  </dgm:styleLbl>
  <dgm:styleLbl name="fgAcc3">
    <dgm:fillClrLst meth="repeat">
      <a:schemeClr val="lt1">
        <a:alpha val="90000"/>
      </a:schemeClr>
    </dgm:fillClrLst>
    <dgm:linClrLst>
      <a:schemeClr val="accent5"/>
    </dgm:linClrLst>
    <dgm:effectClrLst/>
    <dgm:txLinClrLst/>
    <dgm:txFillClrLst meth="repeat">
      <a:schemeClr val="dk1"/>
    </dgm:txFillClrLst>
    <dgm:txEffectClrLst/>
  </dgm:styleLbl>
  <dgm:styleLbl name="fgAcc4">
    <dgm:fillClrLst meth="repeat">
      <a:schemeClr val="lt1">
        <a:alpha val="90000"/>
      </a:schemeClr>
    </dgm:fillClrLst>
    <dgm:linClrLst>
      <a:schemeClr val="accent6"/>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3">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xml><?xml version="1.0" encoding="utf-8"?>
<dgm:colorsDef xmlns:dgm="http://schemas.openxmlformats.org/drawingml/2006/diagram" xmlns:a="http://schemas.openxmlformats.org/drawingml/2006/main" uniqueId="urn:microsoft.com/office/officeart/2005/8/colors/colorful3">
  <dgm:title val=""/>
  <dgm:desc val=""/>
  <dgm:catLst>
    <dgm:cat type="colorful" pri="10300"/>
  </dgm:catLst>
  <dgm:styleLbl name="node0">
    <dgm:fillClrLst meth="repeat">
      <a:schemeClr val="accent2"/>
    </dgm:fillClrLst>
    <dgm:linClrLst meth="repeat">
      <a:schemeClr val="lt1"/>
    </dgm:linClrLst>
    <dgm:effectClrLst/>
    <dgm:txLinClrLst/>
    <dgm:txFillClrLst/>
    <dgm:txEffectClrLst/>
  </dgm:styleLbl>
  <dgm:styleLbl name="node1">
    <dgm:fillClrLst>
      <a:schemeClr val="accent3"/>
      <a:schemeClr val="accent4"/>
    </dgm:fillClrLst>
    <dgm:linClrLst meth="repeat">
      <a:schemeClr val="lt1"/>
    </dgm:linClrLst>
    <dgm:effectClrLst/>
    <dgm:txLinClrLst/>
    <dgm:txFillClrLst/>
    <dgm:txEffectClrLst/>
  </dgm:styleLbl>
  <dgm:styleLbl name="alignNode1">
    <dgm:fillClrLst>
      <a:schemeClr val="accent3"/>
      <a:schemeClr val="accent4"/>
    </dgm:fillClrLst>
    <dgm:linClrLst>
      <a:schemeClr val="accent3"/>
      <a:schemeClr val="accent4"/>
    </dgm:linClrLst>
    <dgm:effectClrLst/>
    <dgm:txLinClrLst/>
    <dgm:txFillClrLst/>
    <dgm:txEffectClrLst/>
  </dgm:styleLbl>
  <dgm:styleLbl name="lnNode1">
    <dgm:fillClrLst>
      <a:schemeClr val="accent3"/>
      <a:schemeClr val="accent4"/>
    </dgm:fillClrLst>
    <dgm:linClrLst meth="repeat">
      <a:schemeClr val="lt1"/>
    </dgm:linClrLst>
    <dgm:effectClrLst/>
    <dgm:txLinClrLst/>
    <dgm:txFillClrLst/>
    <dgm:txEffectClrLst/>
  </dgm:styleLbl>
  <dgm:styleLbl name="vennNode1">
    <dgm:fillClrLst>
      <a:schemeClr val="accent3">
        <a:alpha val="50000"/>
      </a:schemeClr>
      <a:schemeClr val="accent4">
        <a:alpha val="50000"/>
      </a:schemeClr>
    </dgm:fillClrLst>
    <dgm:linClrLst meth="repeat">
      <a:schemeClr val="lt1"/>
    </dgm:linClrLst>
    <dgm:effectClrLst/>
    <dgm:txLinClrLst/>
    <dgm:txFillClrLst/>
    <dgm:txEffectClrLst/>
  </dgm:styleLbl>
  <dgm:styleLbl name="node2">
    <dgm:fillClrLst>
      <a:schemeClr val="accent4"/>
    </dgm:fillClrLst>
    <dgm:linClrLst meth="repeat">
      <a:schemeClr val="lt1"/>
    </dgm:linClrLst>
    <dgm:effectClrLst/>
    <dgm:txLinClrLst/>
    <dgm:txFillClrLst/>
    <dgm:txEffectClrLst/>
  </dgm:styleLbl>
  <dgm:styleLbl name="node3">
    <dgm:fillClrLst>
      <a:schemeClr val="accent5"/>
    </dgm:fillClrLst>
    <dgm:linClrLst meth="repeat">
      <a:schemeClr val="lt1"/>
    </dgm:linClrLst>
    <dgm:effectClrLst/>
    <dgm:txLinClrLst/>
    <dgm:txFillClrLst/>
    <dgm:txEffectClrLst/>
  </dgm:styleLbl>
  <dgm:styleLbl name="node4">
    <dgm:fillClrLst>
      <a:schemeClr val="accent6"/>
    </dgm:fillClrLst>
    <dgm:linClrLst meth="repeat">
      <a:schemeClr val="lt1"/>
    </dgm:linClrLst>
    <dgm:effectClrLst/>
    <dgm:txLinClrLst/>
    <dgm:txFillClrLst/>
    <dgm:txEffectClrLst/>
  </dgm:styleLbl>
  <dgm:styleLbl name="fgImgPlace1">
    <dgm:fillClrLst>
      <a:schemeClr val="accent3">
        <a:tint val="50000"/>
      </a:schemeClr>
      <a:schemeClr val="accent4">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3"/>
      <a:schemeClr val="accent4"/>
    </dgm:fillClrLst>
    <dgm:linClrLst meth="repeat">
      <a:schemeClr val="lt1"/>
    </dgm:linClrLst>
    <dgm:effectClrLst/>
    <dgm:txLinClrLst/>
    <dgm:txFillClrLst/>
    <dgm:txEffectClrLst/>
  </dgm:styleLbl>
  <dgm:styleLbl name="fgSibTrans2D1">
    <dgm:fillClrLst>
      <a:schemeClr val="accent3"/>
      <a:schemeClr val="accent4"/>
    </dgm:fillClrLst>
    <dgm:linClrLst meth="repeat">
      <a:schemeClr val="lt1"/>
    </dgm:linClrLst>
    <dgm:effectClrLst/>
    <dgm:txLinClrLst/>
    <dgm:txFillClrLst meth="repeat">
      <a:schemeClr val="lt1"/>
    </dgm:txFillClrLst>
    <dgm:txEffectClrLst/>
  </dgm:styleLbl>
  <dgm:styleLbl name="bgSibTrans2D1">
    <dgm:fillClrLst>
      <a:schemeClr val="accent3"/>
      <a:schemeClr val="accent4"/>
    </dgm:fillClrLst>
    <dgm:linClrLst meth="repeat">
      <a:schemeClr val="lt1"/>
    </dgm:linClrLst>
    <dgm:effectClrLst/>
    <dgm:txLinClrLst/>
    <dgm:txFillClrLst meth="repeat">
      <a:schemeClr val="lt1"/>
    </dgm:txFillClrLst>
    <dgm:txEffectClrLst/>
  </dgm:styleLbl>
  <dgm:styleLbl name="sibTrans1D1">
    <dgm:fillClrLst/>
    <dgm:linClrLst>
      <a:schemeClr val="accent3"/>
      <a:schemeClr val="accent4"/>
    </dgm:linClrLst>
    <dgm:effectClrLst/>
    <dgm:txLinClrLst/>
    <dgm:txFillClrLst meth="repeat">
      <a:schemeClr val="tx1"/>
    </dgm:txFillClrLst>
    <dgm:txEffectClrLst/>
  </dgm:styleLbl>
  <dgm:styleLbl name="callout">
    <dgm:fillClrLst meth="repeat">
      <a:schemeClr val="accent3"/>
    </dgm:fillClrLst>
    <dgm:linClrLst meth="repeat">
      <a:schemeClr val="accent3">
        <a:tint val="50000"/>
      </a:schemeClr>
    </dgm:linClrLst>
    <dgm:effectClrLst/>
    <dgm:txLinClrLst/>
    <dgm:txFillClrLst meth="repeat">
      <a:schemeClr val="tx1"/>
    </dgm:txFillClrLst>
    <dgm:txEffectClrLst/>
  </dgm:styleLbl>
  <dgm:styleLbl name="asst0">
    <dgm:fillClrLst meth="repeat">
      <a:schemeClr val="accent3"/>
    </dgm:fillClrLst>
    <dgm:linClrLst meth="repeat">
      <a:schemeClr val="lt1">
        <a:shade val="80000"/>
      </a:schemeClr>
    </dgm:linClrLst>
    <dgm:effectClrLst/>
    <dgm:txLinClrLst/>
    <dgm:txFillClrLst/>
    <dgm:txEffectClrLst/>
  </dgm:styleLbl>
  <dgm:styleLbl name="asst1">
    <dgm:fillClrLst meth="repeat">
      <a:schemeClr val="accent4"/>
    </dgm:fillClrLst>
    <dgm:linClrLst meth="repeat">
      <a:schemeClr val="lt1">
        <a:shade val="80000"/>
      </a:schemeClr>
    </dgm:linClrLst>
    <dgm:effectClrLst/>
    <dgm:txLinClrLst/>
    <dgm:txFillClrLst/>
    <dgm:txEffectClrLst/>
  </dgm:styleLbl>
  <dgm:styleLbl name="asst2">
    <dgm:fillClrLst>
      <a:schemeClr val="accent5"/>
    </dgm:fillClrLst>
    <dgm:linClrLst meth="repeat">
      <a:schemeClr val="lt1"/>
    </dgm:linClrLst>
    <dgm:effectClrLst/>
    <dgm:txLinClrLst/>
    <dgm:txFillClrLst/>
    <dgm:txEffectClrLst/>
  </dgm:styleLbl>
  <dgm:styleLbl name="asst3">
    <dgm:fillClrLst>
      <a:schemeClr val="accent6"/>
    </dgm:fillClrLst>
    <dgm:linClrLst meth="repeat">
      <a:schemeClr val="lt1"/>
    </dgm:linClrLst>
    <dgm:effectClrLst/>
    <dgm:txLinClrLst/>
    <dgm:txFillClrLst/>
    <dgm:txEffectClrLst/>
  </dgm:styleLbl>
  <dgm:styleLbl name="asst4">
    <dgm:fillClrLst>
      <a:schemeClr val="accent1"/>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3"/>
    </dgm:fillClrLst>
    <dgm:linClrLst meth="repeat">
      <a:schemeClr val="accent3"/>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4"/>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5"/>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6"/>
    </dgm:linClrLst>
    <dgm:effectClrLst/>
    <dgm:txLinClrLst/>
    <dgm:txFillClrLst meth="repeat">
      <a:schemeClr val="tx1"/>
    </dgm:txFillClrLst>
    <dgm:txEffectClrLst/>
  </dgm:styleLbl>
  <dgm:styleLbl name="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con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align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solidFgAcc1">
    <dgm:fillClrLst meth="repeat">
      <a:schemeClr val="lt1"/>
    </dgm:fillClrLst>
    <dgm:linClrLst>
      <a:schemeClr val="accent3"/>
      <a:schemeClr val="accent4"/>
    </dgm:linClrLst>
    <dgm:effectClrLst/>
    <dgm:txLinClrLst/>
    <dgm:txFillClrLst meth="repeat">
      <a:schemeClr val="dk1"/>
    </dgm:txFillClrLst>
    <dgm:txEffectClrLst/>
  </dgm:styleLbl>
  <dgm:styleLbl name="solidAlignAcc1">
    <dgm:fillClrLst meth="repeat">
      <a:schemeClr val="lt1"/>
    </dgm:fillClrLst>
    <dgm:linClrLst>
      <a:schemeClr val="accent3"/>
      <a:schemeClr val="accent4"/>
    </dgm:linClrLst>
    <dgm:effectClrLst/>
    <dgm:txLinClrLst/>
    <dgm:txFillClrLst meth="repeat">
      <a:schemeClr val="dk1"/>
    </dgm:txFillClrLst>
    <dgm:txEffectClrLst/>
  </dgm:styleLbl>
  <dgm:styleLbl name="solidBgAcc1">
    <dgm:fillClrLst meth="repeat">
      <a:schemeClr val="lt1"/>
    </dgm:fillClrLst>
    <dgm:linClrLst>
      <a:schemeClr val="accent3"/>
      <a:schemeClr val="accent4"/>
    </dgm:linClrLst>
    <dgm:effectClrLst/>
    <dgm:txLinClrLst/>
    <dgm:txFillClrLst meth="repeat">
      <a:schemeClr val="dk1"/>
    </dgm:txFillClrLst>
    <dgm:txEffectClrLst/>
  </dgm:styleLbl>
  <dgm:styleLbl name="f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align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b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2"/>
    </dgm:linClrLst>
    <dgm:effectClrLst/>
    <dgm:txLinClrLst/>
    <dgm:txFillClrLst meth="repeat">
      <a:schemeClr val="dk1"/>
    </dgm:txFillClrLst>
    <dgm:txEffectClrLst/>
  </dgm:styleLbl>
  <dgm:styleLbl name="fgAcc2">
    <dgm:fillClrLst meth="repeat">
      <a:schemeClr val="lt1">
        <a:alpha val="90000"/>
      </a:schemeClr>
    </dgm:fillClrLst>
    <dgm:linClrLst>
      <a:schemeClr val="accent4"/>
    </dgm:linClrLst>
    <dgm:effectClrLst/>
    <dgm:txLinClrLst/>
    <dgm:txFillClrLst meth="repeat">
      <a:schemeClr val="dk1"/>
    </dgm:txFillClrLst>
    <dgm:txEffectClrLst/>
  </dgm:styleLbl>
  <dgm:styleLbl name="fgAcc3">
    <dgm:fillClrLst meth="repeat">
      <a:schemeClr val="lt1">
        <a:alpha val="90000"/>
      </a:schemeClr>
    </dgm:fillClrLst>
    <dgm:linClrLst>
      <a:schemeClr val="accent5"/>
    </dgm:linClrLst>
    <dgm:effectClrLst/>
    <dgm:txLinClrLst/>
    <dgm:txFillClrLst meth="repeat">
      <a:schemeClr val="dk1"/>
    </dgm:txFillClrLst>
    <dgm:txEffectClrLst/>
  </dgm:styleLbl>
  <dgm:styleLbl name="fgAcc4">
    <dgm:fillClrLst meth="repeat">
      <a:schemeClr val="lt1">
        <a:alpha val="90000"/>
      </a:schemeClr>
    </dgm:fillClrLst>
    <dgm:linClrLst>
      <a:schemeClr val="accent6"/>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3">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8.xml><?xml version="1.0" encoding="utf-8"?>
<dgm:colorsDef xmlns:dgm="http://schemas.openxmlformats.org/drawingml/2006/diagram" xmlns:a="http://schemas.openxmlformats.org/drawingml/2006/main" uniqueId="urn:microsoft.com/office/officeart/2005/8/colors/colorful3">
  <dgm:title val=""/>
  <dgm:desc val=""/>
  <dgm:catLst>
    <dgm:cat type="colorful" pri="10300"/>
  </dgm:catLst>
  <dgm:styleLbl name="node0">
    <dgm:fillClrLst meth="repeat">
      <a:schemeClr val="accent2"/>
    </dgm:fillClrLst>
    <dgm:linClrLst meth="repeat">
      <a:schemeClr val="lt1"/>
    </dgm:linClrLst>
    <dgm:effectClrLst/>
    <dgm:txLinClrLst/>
    <dgm:txFillClrLst/>
    <dgm:txEffectClrLst/>
  </dgm:styleLbl>
  <dgm:styleLbl name="node1">
    <dgm:fillClrLst>
      <a:schemeClr val="accent3"/>
      <a:schemeClr val="accent4"/>
    </dgm:fillClrLst>
    <dgm:linClrLst meth="repeat">
      <a:schemeClr val="lt1"/>
    </dgm:linClrLst>
    <dgm:effectClrLst/>
    <dgm:txLinClrLst/>
    <dgm:txFillClrLst/>
    <dgm:txEffectClrLst/>
  </dgm:styleLbl>
  <dgm:styleLbl name="alignNode1">
    <dgm:fillClrLst>
      <a:schemeClr val="accent3"/>
      <a:schemeClr val="accent4"/>
    </dgm:fillClrLst>
    <dgm:linClrLst>
      <a:schemeClr val="accent3"/>
      <a:schemeClr val="accent4"/>
    </dgm:linClrLst>
    <dgm:effectClrLst/>
    <dgm:txLinClrLst/>
    <dgm:txFillClrLst/>
    <dgm:txEffectClrLst/>
  </dgm:styleLbl>
  <dgm:styleLbl name="lnNode1">
    <dgm:fillClrLst>
      <a:schemeClr val="accent3"/>
      <a:schemeClr val="accent4"/>
    </dgm:fillClrLst>
    <dgm:linClrLst meth="repeat">
      <a:schemeClr val="lt1"/>
    </dgm:linClrLst>
    <dgm:effectClrLst/>
    <dgm:txLinClrLst/>
    <dgm:txFillClrLst/>
    <dgm:txEffectClrLst/>
  </dgm:styleLbl>
  <dgm:styleLbl name="vennNode1">
    <dgm:fillClrLst>
      <a:schemeClr val="accent3">
        <a:alpha val="50000"/>
      </a:schemeClr>
      <a:schemeClr val="accent4">
        <a:alpha val="50000"/>
      </a:schemeClr>
    </dgm:fillClrLst>
    <dgm:linClrLst meth="repeat">
      <a:schemeClr val="lt1"/>
    </dgm:linClrLst>
    <dgm:effectClrLst/>
    <dgm:txLinClrLst/>
    <dgm:txFillClrLst/>
    <dgm:txEffectClrLst/>
  </dgm:styleLbl>
  <dgm:styleLbl name="node2">
    <dgm:fillClrLst>
      <a:schemeClr val="accent4"/>
    </dgm:fillClrLst>
    <dgm:linClrLst meth="repeat">
      <a:schemeClr val="lt1"/>
    </dgm:linClrLst>
    <dgm:effectClrLst/>
    <dgm:txLinClrLst/>
    <dgm:txFillClrLst/>
    <dgm:txEffectClrLst/>
  </dgm:styleLbl>
  <dgm:styleLbl name="node3">
    <dgm:fillClrLst>
      <a:schemeClr val="accent5"/>
    </dgm:fillClrLst>
    <dgm:linClrLst meth="repeat">
      <a:schemeClr val="lt1"/>
    </dgm:linClrLst>
    <dgm:effectClrLst/>
    <dgm:txLinClrLst/>
    <dgm:txFillClrLst/>
    <dgm:txEffectClrLst/>
  </dgm:styleLbl>
  <dgm:styleLbl name="node4">
    <dgm:fillClrLst>
      <a:schemeClr val="accent6"/>
    </dgm:fillClrLst>
    <dgm:linClrLst meth="repeat">
      <a:schemeClr val="lt1"/>
    </dgm:linClrLst>
    <dgm:effectClrLst/>
    <dgm:txLinClrLst/>
    <dgm:txFillClrLst/>
    <dgm:txEffectClrLst/>
  </dgm:styleLbl>
  <dgm:styleLbl name="fgImgPlace1">
    <dgm:fillClrLst>
      <a:schemeClr val="accent3">
        <a:tint val="50000"/>
      </a:schemeClr>
      <a:schemeClr val="accent4">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3"/>
      <a:schemeClr val="accent4"/>
    </dgm:fillClrLst>
    <dgm:linClrLst meth="repeat">
      <a:schemeClr val="lt1"/>
    </dgm:linClrLst>
    <dgm:effectClrLst/>
    <dgm:txLinClrLst/>
    <dgm:txFillClrLst/>
    <dgm:txEffectClrLst/>
  </dgm:styleLbl>
  <dgm:styleLbl name="fgSibTrans2D1">
    <dgm:fillClrLst>
      <a:schemeClr val="accent3"/>
      <a:schemeClr val="accent4"/>
    </dgm:fillClrLst>
    <dgm:linClrLst meth="repeat">
      <a:schemeClr val="lt1"/>
    </dgm:linClrLst>
    <dgm:effectClrLst/>
    <dgm:txLinClrLst/>
    <dgm:txFillClrLst meth="repeat">
      <a:schemeClr val="lt1"/>
    </dgm:txFillClrLst>
    <dgm:txEffectClrLst/>
  </dgm:styleLbl>
  <dgm:styleLbl name="bgSibTrans2D1">
    <dgm:fillClrLst>
      <a:schemeClr val="accent3"/>
      <a:schemeClr val="accent4"/>
    </dgm:fillClrLst>
    <dgm:linClrLst meth="repeat">
      <a:schemeClr val="lt1"/>
    </dgm:linClrLst>
    <dgm:effectClrLst/>
    <dgm:txLinClrLst/>
    <dgm:txFillClrLst meth="repeat">
      <a:schemeClr val="lt1"/>
    </dgm:txFillClrLst>
    <dgm:txEffectClrLst/>
  </dgm:styleLbl>
  <dgm:styleLbl name="sibTrans1D1">
    <dgm:fillClrLst/>
    <dgm:linClrLst>
      <a:schemeClr val="accent3"/>
      <a:schemeClr val="accent4"/>
    </dgm:linClrLst>
    <dgm:effectClrLst/>
    <dgm:txLinClrLst/>
    <dgm:txFillClrLst meth="repeat">
      <a:schemeClr val="tx1"/>
    </dgm:txFillClrLst>
    <dgm:txEffectClrLst/>
  </dgm:styleLbl>
  <dgm:styleLbl name="callout">
    <dgm:fillClrLst meth="repeat">
      <a:schemeClr val="accent3"/>
    </dgm:fillClrLst>
    <dgm:linClrLst meth="repeat">
      <a:schemeClr val="accent3">
        <a:tint val="50000"/>
      </a:schemeClr>
    </dgm:linClrLst>
    <dgm:effectClrLst/>
    <dgm:txLinClrLst/>
    <dgm:txFillClrLst meth="repeat">
      <a:schemeClr val="tx1"/>
    </dgm:txFillClrLst>
    <dgm:txEffectClrLst/>
  </dgm:styleLbl>
  <dgm:styleLbl name="asst0">
    <dgm:fillClrLst meth="repeat">
      <a:schemeClr val="accent3"/>
    </dgm:fillClrLst>
    <dgm:linClrLst meth="repeat">
      <a:schemeClr val="lt1">
        <a:shade val="80000"/>
      </a:schemeClr>
    </dgm:linClrLst>
    <dgm:effectClrLst/>
    <dgm:txLinClrLst/>
    <dgm:txFillClrLst/>
    <dgm:txEffectClrLst/>
  </dgm:styleLbl>
  <dgm:styleLbl name="asst1">
    <dgm:fillClrLst meth="repeat">
      <a:schemeClr val="accent4"/>
    </dgm:fillClrLst>
    <dgm:linClrLst meth="repeat">
      <a:schemeClr val="lt1">
        <a:shade val="80000"/>
      </a:schemeClr>
    </dgm:linClrLst>
    <dgm:effectClrLst/>
    <dgm:txLinClrLst/>
    <dgm:txFillClrLst/>
    <dgm:txEffectClrLst/>
  </dgm:styleLbl>
  <dgm:styleLbl name="asst2">
    <dgm:fillClrLst>
      <a:schemeClr val="accent5"/>
    </dgm:fillClrLst>
    <dgm:linClrLst meth="repeat">
      <a:schemeClr val="lt1"/>
    </dgm:linClrLst>
    <dgm:effectClrLst/>
    <dgm:txLinClrLst/>
    <dgm:txFillClrLst/>
    <dgm:txEffectClrLst/>
  </dgm:styleLbl>
  <dgm:styleLbl name="asst3">
    <dgm:fillClrLst>
      <a:schemeClr val="accent6"/>
    </dgm:fillClrLst>
    <dgm:linClrLst meth="repeat">
      <a:schemeClr val="lt1"/>
    </dgm:linClrLst>
    <dgm:effectClrLst/>
    <dgm:txLinClrLst/>
    <dgm:txFillClrLst/>
    <dgm:txEffectClrLst/>
  </dgm:styleLbl>
  <dgm:styleLbl name="asst4">
    <dgm:fillClrLst>
      <a:schemeClr val="accent1"/>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3"/>
    </dgm:fillClrLst>
    <dgm:linClrLst meth="repeat">
      <a:schemeClr val="accent3"/>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4"/>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5"/>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6"/>
    </dgm:linClrLst>
    <dgm:effectClrLst/>
    <dgm:txLinClrLst/>
    <dgm:txFillClrLst meth="repeat">
      <a:schemeClr val="tx1"/>
    </dgm:txFillClrLst>
    <dgm:txEffectClrLst/>
  </dgm:styleLbl>
  <dgm:styleLbl name="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con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align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solidFgAcc1">
    <dgm:fillClrLst meth="repeat">
      <a:schemeClr val="lt1"/>
    </dgm:fillClrLst>
    <dgm:linClrLst>
      <a:schemeClr val="accent3"/>
      <a:schemeClr val="accent4"/>
    </dgm:linClrLst>
    <dgm:effectClrLst/>
    <dgm:txLinClrLst/>
    <dgm:txFillClrLst meth="repeat">
      <a:schemeClr val="dk1"/>
    </dgm:txFillClrLst>
    <dgm:txEffectClrLst/>
  </dgm:styleLbl>
  <dgm:styleLbl name="solidAlignAcc1">
    <dgm:fillClrLst meth="repeat">
      <a:schemeClr val="lt1"/>
    </dgm:fillClrLst>
    <dgm:linClrLst>
      <a:schemeClr val="accent3"/>
      <a:schemeClr val="accent4"/>
    </dgm:linClrLst>
    <dgm:effectClrLst/>
    <dgm:txLinClrLst/>
    <dgm:txFillClrLst meth="repeat">
      <a:schemeClr val="dk1"/>
    </dgm:txFillClrLst>
    <dgm:txEffectClrLst/>
  </dgm:styleLbl>
  <dgm:styleLbl name="solidBgAcc1">
    <dgm:fillClrLst meth="repeat">
      <a:schemeClr val="lt1"/>
    </dgm:fillClrLst>
    <dgm:linClrLst>
      <a:schemeClr val="accent3"/>
      <a:schemeClr val="accent4"/>
    </dgm:linClrLst>
    <dgm:effectClrLst/>
    <dgm:txLinClrLst/>
    <dgm:txFillClrLst meth="repeat">
      <a:schemeClr val="dk1"/>
    </dgm:txFillClrLst>
    <dgm:txEffectClrLst/>
  </dgm:styleLbl>
  <dgm:styleLbl name="f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align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b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2"/>
    </dgm:linClrLst>
    <dgm:effectClrLst/>
    <dgm:txLinClrLst/>
    <dgm:txFillClrLst meth="repeat">
      <a:schemeClr val="dk1"/>
    </dgm:txFillClrLst>
    <dgm:txEffectClrLst/>
  </dgm:styleLbl>
  <dgm:styleLbl name="fgAcc2">
    <dgm:fillClrLst meth="repeat">
      <a:schemeClr val="lt1">
        <a:alpha val="90000"/>
      </a:schemeClr>
    </dgm:fillClrLst>
    <dgm:linClrLst>
      <a:schemeClr val="accent4"/>
    </dgm:linClrLst>
    <dgm:effectClrLst/>
    <dgm:txLinClrLst/>
    <dgm:txFillClrLst meth="repeat">
      <a:schemeClr val="dk1"/>
    </dgm:txFillClrLst>
    <dgm:txEffectClrLst/>
  </dgm:styleLbl>
  <dgm:styleLbl name="fgAcc3">
    <dgm:fillClrLst meth="repeat">
      <a:schemeClr val="lt1">
        <a:alpha val="90000"/>
      </a:schemeClr>
    </dgm:fillClrLst>
    <dgm:linClrLst>
      <a:schemeClr val="accent5"/>
    </dgm:linClrLst>
    <dgm:effectClrLst/>
    <dgm:txLinClrLst/>
    <dgm:txFillClrLst meth="repeat">
      <a:schemeClr val="dk1"/>
    </dgm:txFillClrLst>
    <dgm:txEffectClrLst/>
  </dgm:styleLbl>
  <dgm:styleLbl name="fgAcc4">
    <dgm:fillClrLst meth="repeat">
      <a:schemeClr val="lt1">
        <a:alpha val="90000"/>
      </a:schemeClr>
    </dgm:fillClrLst>
    <dgm:linClrLst>
      <a:schemeClr val="accent6"/>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3">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9.xml><?xml version="1.0" encoding="utf-8"?>
<dgm:colorsDef xmlns:dgm="http://schemas.openxmlformats.org/drawingml/2006/diagram" xmlns:a="http://schemas.openxmlformats.org/drawingml/2006/main" uniqueId="urn:microsoft.com/office/officeart/2005/8/colors/colorful3">
  <dgm:title val=""/>
  <dgm:desc val=""/>
  <dgm:catLst>
    <dgm:cat type="colorful" pri="10300"/>
  </dgm:catLst>
  <dgm:styleLbl name="node0">
    <dgm:fillClrLst meth="repeat">
      <a:schemeClr val="accent2"/>
    </dgm:fillClrLst>
    <dgm:linClrLst meth="repeat">
      <a:schemeClr val="lt1"/>
    </dgm:linClrLst>
    <dgm:effectClrLst/>
    <dgm:txLinClrLst/>
    <dgm:txFillClrLst/>
    <dgm:txEffectClrLst/>
  </dgm:styleLbl>
  <dgm:styleLbl name="node1">
    <dgm:fillClrLst>
      <a:schemeClr val="accent3"/>
      <a:schemeClr val="accent4"/>
    </dgm:fillClrLst>
    <dgm:linClrLst meth="repeat">
      <a:schemeClr val="lt1"/>
    </dgm:linClrLst>
    <dgm:effectClrLst/>
    <dgm:txLinClrLst/>
    <dgm:txFillClrLst/>
    <dgm:txEffectClrLst/>
  </dgm:styleLbl>
  <dgm:styleLbl name="alignNode1">
    <dgm:fillClrLst>
      <a:schemeClr val="accent3"/>
      <a:schemeClr val="accent4"/>
    </dgm:fillClrLst>
    <dgm:linClrLst>
      <a:schemeClr val="accent3"/>
      <a:schemeClr val="accent4"/>
    </dgm:linClrLst>
    <dgm:effectClrLst/>
    <dgm:txLinClrLst/>
    <dgm:txFillClrLst/>
    <dgm:txEffectClrLst/>
  </dgm:styleLbl>
  <dgm:styleLbl name="lnNode1">
    <dgm:fillClrLst>
      <a:schemeClr val="accent3"/>
      <a:schemeClr val="accent4"/>
    </dgm:fillClrLst>
    <dgm:linClrLst meth="repeat">
      <a:schemeClr val="lt1"/>
    </dgm:linClrLst>
    <dgm:effectClrLst/>
    <dgm:txLinClrLst/>
    <dgm:txFillClrLst/>
    <dgm:txEffectClrLst/>
  </dgm:styleLbl>
  <dgm:styleLbl name="vennNode1">
    <dgm:fillClrLst>
      <a:schemeClr val="accent3">
        <a:alpha val="50000"/>
      </a:schemeClr>
      <a:schemeClr val="accent4">
        <a:alpha val="50000"/>
      </a:schemeClr>
    </dgm:fillClrLst>
    <dgm:linClrLst meth="repeat">
      <a:schemeClr val="lt1"/>
    </dgm:linClrLst>
    <dgm:effectClrLst/>
    <dgm:txLinClrLst/>
    <dgm:txFillClrLst/>
    <dgm:txEffectClrLst/>
  </dgm:styleLbl>
  <dgm:styleLbl name="node2">
    <dgm:fillClrLst>
      <a:schemeClr val="accent4"/>
    </dgm:fillClrLst>
    <dgm:linClrLst meth="repeat">
      <a:schemeClr val="lt1"/>
    </dgm:linClrLst>
    <dgm:effectClrLst/>
    <dgm:txLinClrLst/>
    <dgm:txFillClrLst/>
    <dgm:txEffectClrLst/>
  </dgm:styleLbl>
  <dgm:styleLbl name="node3">
    <dgm:fillClrLst>
      <a:schemeClr val="accent5"/>
    </dgm:fillClrLst>
    <dgm:linClrLst meth="repeat">
      <a:schemeClr val="lt1"/>
    </dgm:linClrLst>
    <dgm:effectClrLst/>
    <dgm:txLinClrLst/>
    <dgm:txFillClrLst/>
    <dgm:txEffectClrLst/>
  </dgm:styleLbl>
  <dgm:styleLbl name="node4">
    <dgm:fillClrLst>
      <a:schemeClr val="accent6"/>
    </dgm:fillClrLst>
    <dgm:linClrLst meth="repeat">
      <a:schemeClr val="lt1"/>
    </dgm:linClrLst>
    <dgm:effectClrLst/>
    <dgm:txLinClrLst/>
    <dgm:txFillClrLst/>
    <dgm:txEffectClrLst/>
  </dgm:styleLbl>
  <dgm:styleLbl name="fgImgPlace1">
    <dgm:fillClrLst>
      <a:schemeClr val="accent3">
        <a:tint val="50000"/>
      </a:schemeClr>
      <a:schemeClr val="accent4">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3"/>
      <a:schemeClr val="accent4"/>
    </dgm:fillClrLst>
    <dgm:linClrLst meth="repeat">
      <a:schemeClr val="lt1"/>
    </dgm:linClrLst>
    <dgm:effectClrLst/>
    <dgm:txLinClrLst/>
    <dgm:txFillClrLst/>
    <dgm:txEffectClrLst/>
  </dgm:styleLbl>
  <dgm:styleLbl name="fgSibTrans2D1">
    <dgm:fillClrLst>
      <a:schemeClr val="accent3"/>
      <a:schemeClr val="accent4"/>
    </dgm:fillClrLst>
    <dgm:linClrLst meth="repeat">
      <a:schemeClr val="lt1"/>
    </dgm:linClrLst>
    <dgm:effectClrLst/>
    <dgm:txLinClrLst/>
    <dgm:txFillClrLst meth="repeat">
      <a:schemeClr val="lt1"/>
    </dgm:txFillClrLst>
    <dgm:txEffectClrLst/>
  </dgm:styleLbl>
  <dgm:styleLbl name="bgSibTrans2D1">
    <dgm:fillClrLst>
      <a:schemeClr val="accent3"/>
      <a:schemeClr val="accent4"/>
    </dgm:fillClrLst>
    <dgm:linClrLst meth="repeat">
      <a:schemeClr val="lt1"/>
    </dgm:linClrLst>
    <dgm:effectClrLst/>
    <dgm:txLinClrLst/>
    <dgm:txFillClrLst meth="repeat">
      <a:schemeClr val="lt1"/>
    </dgm:txFillClrLst>
    <dgm:txEffectClrLst/>
  </dgm:styleLbl>
  <dgm:styleLbl name="sibTrans1D1">
    <dgm:fillClrLst/>
    <dgm:linClrLst>
      <a:schemeClr val="accent3"/>
      <a:schemeClr val="accent4"/>
    </dgm:linClrLst>
    <dgm:effectClrLst/>
    <dgm:txLinClrLst/>
    <dgm:txFillClrLst meth="repeat">
      <a:schemeClr val="tx1"/>
    </dgm:txFillClrLst>
    <dgm:txEffectClrLst/>
  </dgm:styleLbl>
  <dgm:styleLbl name="callout">
    <dgm:fillClrLst meth="repeat">
      <a:schemeClr val="accent3"/>
    </dgm:fillClrLst>
    <dgm:linClrLst meth="repeat">
      <a:schemeClr val="accent3">
        <a:tint val="50000"/>
      </a:schemeClr>
    </dgm:linClrLst>
    <dgm:effectClrLst/>
    <dgm:txLinClrLst/>
    <dgm:txFillClrLst meth="repeat">
      <a:schemeClr val="tx1"/>
    </dgm:txFillClrLst>
    <dgm:txEffectClrLst/>
  </dgm:styleLbl>
  <dgm:styleLbl name="asst0">
    <dgm:fillClrLst meth="repeat">
      <a:schemeClr val="accent3"/>
    </dgm:fillClrLst>
    <dgm:linClrLst meth="repeat">
      <a:schemeClr val="lt1">
        <a:shade val="80000"/>
      </a:schemeClr>
    </dgm:linClrLst>
    <dgm:effectClrLst/>
    <dgm:txLinClrLst/>
    <dgm:txFillClrLst/>
    <dgm:txEffectClrLst/>
  </dgm:styleLbl>
  <dgm:styleLbl name="asst1">
    <dgm:fillClrLst meth="repeat">
      <a:schemeClr val="accent4"/>
    </dgm:fillClrLst>
    <dgm:linClrLst meth="repeat">
      <a:schemeClr val="lt1">
        <a:shade val="80000"/>
      </a:schemeClr>
    </dgm:linClrLst>
    <dgm:effectClrLst/>
    <dgm:txLinClrLst/>
    <dgm:txFillClrLst/>
    <dgm:txEffectClrLst/>
  </dgm:styleLbl>
  <dgm:styleLbl name="asst2">
    <dgm:fillClrLst>
      <a:schemeClr val="accent5"/>
    </dgm:fillClrLst>
    <dgm:linClrLst meth="repeat">
      <a:schemeClr val="lt1"/>
    </dgm:linClrLst>
    <dgm:effectClrLst/>
    <dgm:txLinClrLst/>
    <dgm:txFillClrLst/>
    <dgm:txEffectClrLst/>
  </dgm:styleLbl>
  <dgm:styleLbl name="asst3">
    <dgm:fillClrLst>
      <a:schemeClr val="accent6"/>
    </dgm:fillClrLst>
    <dgm:linClrLst meth="repeat">
      <a:schemeClr val="lt1"/>
    </dgm:linClrLst>
    <dgm:effectClrLst/>
    <dgm:txLinClrLst/>
    <dgm:txFillClrLst/>
    <dgm:txEffectClrLst/>
  </dgm:styleLbl>
  <dgm:styleLbl name="asst4">
    <dgm:fillClrLst>
      <a:schemeClr val="accent1"/>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3"/>
    </dgm:fillClrLst>
    <dgm:linClrLst meth="repeat">
      <a:schemeClr val="accent3"/>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4"/>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5"/>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6"/>
    </dgm:linClrLst>
    <dgm:effectClrLst/>
    <dgm:txLinClrLst/>
    <dgm:txFillClrLst meth="repeat">
      <a:schemeClr val="tx1"/>
    </dgm:txFillClrLst>
    <dgm:txEffectClrLst/>
  </dgm:styleLbl>
  <dgm:styleLbl name="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con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align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solidFgAcc1">
    <dgm:fillClrLst meth="repeat">
      <a:schemeClr val="lt1"/>
    </dgm:fillClrLst>
    <dgm:linClrLst>
      <a:schemeClr val="accent3"/>
      <a:schemeClr val="accent4"/>
    </dgm:linClrLst>
    <dgm:effectClrLst/>
    <dgm:txLinClrLst/>
    <dgm:txFillClrLst meth="repeat">
      <a:schemeClr val="dk1"/>
    </dgm:txFillClrLst>
    <dgm:txEffectClrLst/>
  </dgm:styleLbl>
  <dgm:styleLbl name="solidAlignAcc1">
    <dgm:fillClrLst meth="repeat">
      <a:schemeClr val="lt1"/>
    </dgm:fillClrLst>
    <dgm:linClrLst>
      <a:schemeClr val="accent3"/>
      <a:schemeClr val="accent4"/>
    </dgm:linClrLst>
    <dgm:effectClrLst/>
    <dgm:txLinClrLst/>
    <dgm:txFillClrLst meth="repeat">
      <a:schemeClr val="dk1"/>
    </dgm:txFillClrLst>
    <dgm:txEffectClrLst/>
  </dgm:styleLbl>
  <dgm:styleLbl name="solidBgAcc1">
    <dgm:fillClrLst meth="repeat">
      <a:schemeClr val="lt1"/>
    </dgm:fillClrLst>
    <dgm:linClrLst>
      <a:schemeClr val="accent3"/>
      <a:schemeClr val="accent4"/>
    </dgm:linClrLst>
    <dgm:effectClrLst/>
    <dgm:txLinClrLst/>
    <dgm:txFillClrLst meth="repeat">
      <a:schemeClr val="dk1"/>
    </dgm:txFillClrLst>
    <dgm:txEffectClrLst/>
  </dgm:styleLbl>
  <dgm:styleLbl name="f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align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b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2"/>
    </dgm:linClrLst>
    <dgm:effectClrLst/>
    <dgm:txLinClrLst/>
    <dgm:txFillClrLst meth="repeat">
      <a:schemeClr val="dk1"/>
    </dgm:txFillClrLst>
    <dgm:txEffectClrLst/>
  </dgm:styleLbl>
  <dgm:styleLbl name="fgAcc2">
    <dgm:fillClrLst meth="repeat">
      <a:schemeClr val="lt1">
        <a:alpha val="90000"/>
      </a:schemeClr>
    </dgm:fillClrLst>
    <dgm:linClrLst>
      <a:schemeClr val="accent4"/>
    </dgm:linClrLst>
    <dgm:effectClrLst/>
    <dgm:txLinClrLst/>
    <dgm:txFillClrLst meth="repeat">
      <a:schemeClr val="dk1"/>
    </dgm:txFillClrLst>
    <dgm:txEffectClrLst/>
  </dgm:styleLbl>
  <dgm:styleLbl name="fgAcc3">
    <dgm:fillClrLst meth="repeat">
      <a:schemeClr val="lt1">
        <a:alpha val="90000"/>
      </a:schemeClr>
    </dgm:fillClrLst>
    <dgm:linClrLst>
      <a:schemeClr val="accent5"/>
    </dgm:linClrLst>
    <dgm:effectClrLst/>
    <dgm:txLinClrLst/>
    <dgm:txFillClrLst meth="repeat">
      <a:schemeClr val="dk1"/>
    </dgm:txFillClrLst>
    <dgm:txEffectClrLst/>
  </dgm:styleLbl>
  <dgm:styleLbl name="fgAcc4">
    <dgm:fillClrLst meth="repeat">
      <a:schemeClr val="lt1">
        <a:alpha val="90000"/>
      </a:schemeClr>
    </dgm:fillClrLst>
    <dgm:linClrLst>
      <a:schemeClr val="accent6"/>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3">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6F16FE39-7301-412B-B380-98C0321652F6}" type="doc">
      <dgm:prSet loTypeId="urn:microsoft.com/office/officeart/2005/8/layout/venn1" loCatId="relationship" qsTypeId="urn:microsoft.com/office/officeart/2005/8/quickstyle/simple4" qsCatId="simple" csTypeId="urn:microsoft.com/office/officeart/2005/8/colors/accent1_2" csCatId="accent1" phldr="1"/>
      <dgm:spPr/>
    </dgm:pt>
    <dgm:pt modelId="{136990A3-B6A6-4A62-ACB2-266C5BD4ACF7}">
      <dgm:prSet phldrT="[Tekst]"/>
      <dgm:spPr>
        <a:solidFill>
          <a:schemeClr val="accent1"/>
        </a:solidFill>
        <a:ln>
          <a:solidFill>
            <a:schemeClr val="accent1"/>
          </a:solidFill>
        </a:ln>
      </dgm:spPr>
      <dgm:t>
        <a:bodyPr/>
        <a:lstStyle/>
        <a:p>
          <a:r>
            <a:rPr lang="da-DK" b="1" dirty="0"/>
            <a:t>Borgerens og patientens livssituation</a:t>
          </a:r>
        </a:p>
      </dgm:t>
    </dgm:pt>
    <dgm:pt modelId="{5F2DF7B0-B782-43D5-B394-372EFBD729BE}" type="parTrans" cxnId="{DB74731D-3C1D-455D-AA8F-CD318573A291}">
      <dgm:prSet/>
      <dgm:spPr/>
      <dgm:t>
        <a:bodyPr/>
        <a:lstStyle/>
        <a:p>
          <a:endParaRPr lang="da-DK"/>
        </a:p>
      </dgm:t>
    </dgm:pt>
    <dgm:pt modelId="{AB10DC97-AE16-4F6E-82C0-3304EFD6A102}" type="sibTrans" cxnId="{DB74731D-3C1D-455D-AA8F-CD318573A291}">
      <dgm:prSet/>
      <dgm:spPr/>
      <dgm:t>
        <a:bodyPr/>
        <a:lstStyle/>
        <a:p>
          <a:endParaRPr lang="da-DK"/>
        </a:p>
      </dgm:t>
    </dgm:pt>
    <dgm:pt modelId="{AD99DA2D-E43C-41AC-B6FE-5C5B77244628}">
      <dgm:prSet phldrT="[Tekst]"/>
      <dgm:spPr>
        <a:solidFill>
          <a:schemeClr val="tx2"/>
        </a:solidFill>
        <a:ln>
          <a:solidFill>
            <a:schemeClr val="tx2"/>
          </a:solidFill>
        </a:ln>
      </dgm:spPr>
      <dgm:t>
        <a:bodyPr/>
        <a:lstStyle/>
        <a:p>
          <a:r>
            <a:rPr lang="da-DK" b="1" dirty="0"/>
            <a:t>Den ansattes opgaver</a:t>
          </a:r>
        </a:p>
        <a:p>
          <a:endParaRPr lang="da-DK" b="1" dirty="0"/>
        </a:p>
      </dgm:t>
    </dgm:pt>
    <dgm:pt modelId="{3E771828-6F52-4B00-A0E9-CAE0639C8D1A}" type="parTrans" cxnId="{7BAA7D10-92CF-4049-922F-6F03F5417804}">
      <dgm:prSet/>
      <dgm:spPr/>
      <dgm:t>
        <a:bodyPr/>
        <a:lstStyle/>
        <a:p>
          <a:endParaRPr lang="da-DK"/>
        </a:p>
      </dgm:t>
    </dgm:pt>
    <dgm:pt modelId="{9F7E60A9-1F1D-4130-AEC1-C4CBB04B9B60}" type="sibTrans" cxnId="{7BAA7D10-92CF-4049-922F-6F03F5417804}">
      <dgm:prSet/>
      <dgm:spPr/>
      <dgm:t>
        <a:bodyPr/>
        <a:lstStyle/>
        <a:p>
          <a:endParaRPr lang="da-DK"/>
        </a:p>
      </dgm:t>
    </dgm:pt>
    <dgm:pt modelId="{11614895-DE9C-4921-880D-0B86FEE35A3C}">
      <dgm:prSet phldrT="[Tekst]"/>
      <dgm:spPr>
        <a:solidFill>
          <a:schemeClr val="accent3"/>
        </a:solidFill>
        <a:ln>
          <a:solidFill>
            <a:schemeClr val="accent3"/>
          </a:solidFill>
        </a:ln>
      </dgm:spPr>
      <dgm:t>
        <a:bodyPr/>
        <a:lstStyle/>
        <a:p>
          <a:r>
            <a:rPr lang="da-DK" b="1" dirty="0">
              <a:solidFill>
                <a:schemeClr val="tx1"/>
              </a:solidFill>
            </a:rPr>
            <a:t>Borgerens og patientens adfærd</a:t>
          </a:r>
        </a:p>
      </dgm:t>
    </dgm:pt>
    <dgm:pt modelId="{739E9747-A5B0-4E46-AC18-55E020A9C83B}" type="parTrans" cxnId="{2511B85A-4A62-4E20-80E5-30DF86B10265}">
      <dgm:prSet/>
      <dgm:spPr/>
      <dgm:t>
        <a:bodyPr/>
        <a:lstStyle/>
        <a:p>
          <a:endParaRPr lang="da-DK"/>
        </a:p>
      </dgm:t>
    </dgm:pt>
    <dgm:pt modelId="{D88A9089-218D-4CAA-9478-99B3D8FF1B3C}" type="sibTrans" cxnId="{2511B85A-4A62-4E20-80E5-30DF86B10265}">
      <dgm:prSet/>
      <dgm:spPr/>
      <dgm:t>
        <a:bodyPr/>
        <a:lstStyle/>
        <a:p>
          <a:endParaRPr lang="da-DK"/>
        </a:p>
      </dgm:t>
    </dgm:pt>
    <dgm:pt modelId="{FBE90BF4-5C26-4845-98CC-E540297CBC16}" type="pres">
      <dgm:prSet presAssocID="{6F16FE39-7301-412B-B380-98C0321652F6}" presName="compositeShape" presStyleCnt="0">
        <dgm:presLayoutVars>
          <dgm:chMax val="7"/>
          <dgm:dir/>
          <dgm:resizeHandles val="exact"/>
        </dgm:presLayoutVars>
      </dgm:prSet>
      <dgm:spPr/>
    </dgm:pt>
    <dgm:pt modelId="{1D21D2E9-A4F4-44C7-B083-8B3A1C9B2617}" type="pres">
      <dgm:prSet presAssocID="{136990A3-B6A6-4A62-ACB2-266C5BD4ACF7}" presName="circ1" presStyleLbl="vennNode1" presStyleIdx="0" presStyleCnt="3"/>
      <dgm:spPr/>
    </dgm:pt>
    <dgm:pt modelId="{30AC33F1-5DEB-4846-BBB0-856D2D54F1DE}" type="pres">
      <dgm:prSet presAssocID="{136990A3-B6A6-4A62-ACB2-266C5BD4ACF7}" presName="circ1Tx" presStyleLbl="revTx" presStyleIdx="0" presStyleCnt="0">
        <dgm:presLayoutVars>
          <dgm:chMax val="0"/>
          <dgm:chPref val="0"/>
          <dgm:bulletEnabled val="1"/>
        </dgm:presLayoutVars>
      </dgm:prSet>
      <dgm:spPr/>
    </dgm:pt>
    <dgm:pt modelId="{BC5AF49A-E681-47BF-B16D-035A4AE25B97}" type="pres">
      <dgm:prSet presAssocID="{AD99DA2D-E43C-41AC-B6FE-5C5B77244628}" presName="circ2" presStyleLbl="vennNode1" presStyleIdx="1" presStyleCnt="3"/>
      <dgm:spPr/>
    </dgm:pt>
    <dgm:pt modelId="{C88BFBA7-D71A-495F-B0A2-C2092542FFFC}" type="pres">
      <dgm:prSet presAssocID="{AD99DA2D-E43C-41AC-B6FE-5C5B77244628}" presName="circ2Tx" presStyleLbl="revTx" presStyleIdx="0" presStyleCnt="0">
        <dgm:presLayoutVars>
          <dgm:chMax val="0"/>
          <dgm:chPref val="0"/>
          <dgm:bulletEnabled val="1"/>
        </dgm:presLayoutVars>
      </dgm:prSet>
      <dgm:spPr/>
    </dgm:pt>
    <dgm:pt modelId="{E40EFD2B-3FD1-4258-8542-27AF40E7C3CA}" type="pres">
      <dgm:prSet presAssocID="{11614895-DE9C-4921-880D-0B86FEE35A3C}" presName="circ3" presStyleLbl="vennNode1" presStyleIdx="2" presStyleCnt="3"/>
      <dgm:spPr/>
    </dgm:pt>
    <dgm:pt modelId="{65CA4167-9838-4476-BF92-CD654734D9C6}" type="pres">
      <dgm:prSet presAssocID="{11614895-DE9C-4921-880D-0B86FEE35A3C}" presName="circ3Tx" presStyleLbl="revTx" presStyleIdx="0" presStyleCnt="0">
        <dgm:presLayoutVars>
          <dgm:chMax val="0"/>
          <dgm:chPref val="0"/>
          <dgm:bulletEnabled val="1"/>
        </dgm:presLayoutVars>
      </dgm:prSet>
      <dgm:spPr/>
    </dgm:pt>
  </dgm:ptLst>
  <dgm:cxnLst>
    <dgm:cxn modelId="{D4825C10-6A51-40F4-BB51-7AC7ACAC7E4E}" type="presOf" srcId="{AD99DA2D-E43C-41AC-B6FE-5C5B77244628}" destId="{BC5AF49A-E681-47BF-B16D-035A4AE25B97}" srcOrd="0" destOrd="0" presId="urn:microsoft.com/office/officeart/2005/8/layout/venn1"/>
    <dgm:cxn modelId="{7BAA7D10-92CF-4049-922F-6F03F5417804}" srcId="{6F16FE39-7301-412B-B380-98C0321652F6}" destId="{AD99DA2D-E43C-41AC-B6FE-5C5B77244628}" srcOrd="1" destOrd="0" parTransId="{3E771828-6F52-4B00-A0E9-CAE0639C8D1A}" sibTransId="{9F7E60A9-1F1D-4130-AEC1-C4CBB04B9B60}"/>
    <dgm:cxn modelId="{DB74731D-3C1D-455D-AA8F-CD318573A291}" srcId="{6F16FE39-7301-412B-B380-98C0321652F6}" destId="{136990A3-B6A6-4A62-ACB2-266C5BD4ACF7}" srcOrd="0" destOrd="0" parTransId="{5F2DF7B0-B782-43D5-B394-372EFBD729BE}" sibTransId="{AB10DC97-AE16-4F6E-82C0-3304EFD6A102}"/>
    <dgm:cxn modelId="{0A923C6F-3DB8-4E4C-9409-3D0982B4433B}" type="presOf" srcId="{136990A3-B6A6-4A62-ACB2-266C5BD4ACF7}" destId="{30AC33F1-5DEB-4846-BBB0-856D2D54F1DE}" srcOrd="1" destOrd="0" presId="urn:microsoft.com/office/officeart/2005/8/layout/venn1"/>
    <dgm:cxn modelId="{2511B85A-4A62-4E20-80E5-30DF86B10265}" srcId="{6F16FE39-7301-412B-B380-98C0321652F6}" destId="{11614895-DE9C-4921-880D-0B86FEE35A3C}" srcOrd="2" destOrd="0" parTransId="{739E9747-A5B0-4E46-AC18-55E020A9C83B}" sibTransId="{D88A9089-218D-4CAA-9478-99B3D8FF1B3C}"/>
    <dgm:cxn modelId="{5E2DD6BE-85C2-4CDF-BCD0-F6FDD31E5D35}" type="presOf" srcId="{11614895-DE9C-4921-880D-0B86FEE35A3C}" destId="{65CA4167-9838-4476-BF92-CD654734D9C6}" srcOrd="1" destOrd="0" presId="urn:microsoft.com/office/officeart/2005/8/layout/venn1"/>
    <dgm:cxn modelId="{4E2A69D1-4D1E-4FD9-96A6-668D4845AABF}" type="presOf" srcId="{6F16FE39-7301-412B-B380-98C0321652F6}" destId="{FBE90BF4-5C26-4845-98CC-E540297CBC16}" srcOrd="0" destOrd="0" presId="urn:microsoft.com/office/officeart/2005/8/layout/venn1"/>
    <dgm:cxn modelId="{458BEFE2-69B3-42A7-B0D8-689D04BF8A5E}" type="presOf" srcId="{11614895-DE9C-4921-880D-0B86FEE35A3C}" destId="{E40EFD2B-3FD1-4258-8542-27AF40E7C3CA}" srcOrd="0" destOrd="0" presId="urn:microsoft.com/office/officeart/2005/8/layout/venn1"/>
    <dgm:cxn modelId="{F39353E3-DAAE-483C-B979-B0DBD2531DCC}" type="presOf" srcId="{AD99DA2D-E43C-41AC-B6FE-5C5B77244628}" destId="{C88BFBA7-D71A-495F-B0A2-C2092542FFFC}" srcOrd="1" destOrd="0" presId="urn:microsoft.com/office/officeart/2005/8/layout/venn1"/>
    <dgm:cxn modelId="{FF4ABDF8-585D-4B94-981E-28C4E951C5BF}" type="presOf" srcId="{136990A3-B6A6-4A62-ACB2-266C5BD4ACF7}" destId="{1D21D2E9-A4F4-44C7-B083-8B3A1C9B2617}" srcOrd="0" destOrd="0" presId="urn:microsoft.com/office/officeart/2005/8/layout/venn1"/>
    <dgm:cxn modelId="{99512783-ACF6-4A66-981A-30F968CC840D}" type="presParOf" srcId="{FBE90BF4-5C26-4845-98CC-E540297CBC16}" destId="{1D21D2E9-A4F4-44C7-B083-8B3A1C9B2617}" srcOrd="0" destOrd="0" presId="urn:microsoft.com/office/officeart/2005/8/layout/venn1"/>
    <dgm:cxn modelId="{7D083008-28DF-4942-943D-456EE24A71BD}" type="presParOf" srcId="{FBE90BF4-5C26-4845-98CC-E540297CBC16}" destId="{30AC33F1-5DEB-4846-BBB0-856D2D54F1DE}" srcOrd="1" destOrd="0" presId="urn:microsoft.com/office/officeart/2005/8/layout/venn1"/>
    <dgm:cxn modelId="{70397948-1992-4CB2-88D5-C133DFCB9007}" type="presParOf" srcId="{FBE90BF4-5C26-4845-98CC-E540297CBC16}" destId="{BC5AF49A-E681-47BF-B16D-035A4AE25B97}" srcOrd="2" destOrd="0" presId="urn:microsoft.com/office/officeart/2005/8/layout/venn1"/>
    <dgm:cxn modelId="{F42C6ACE-0653-48D0-BAE5-CCE5F4527CAC}" type="presParOf" srcId="{FBE90BF4-5C26-4845-98CC-E540297CBC16}" destId="{C88BFBA7-D71A-495F-B0A2-C2092542FFFC}" srcOrd="3" destOrd="0" presId="urn:microsoft.com/office/officeart/2005/8/layout/venn1"/>
    <dgm:cxn modelId="{E9C946CF-E778-4A80-BD9C-5293164F6200}" type="presParOf" srcId="{FBE90BF4-5C26-4845-98CC-E540297CBC16}" destId="{E40EFD2B-3FD1-4258-8542-27AF40E7C3CA}" srcOrd="4" destOrd="0" presId="urn:microsoft.com/office/officeart/2005/8/layout/venn1"/>
    <dgm:cxn modelId="{CF04B7D8-5B88-4ADA-89A9-219058DD25DE}" type="presParOf" srcId="{FBE90BF4-5C26-4845-98CC-E540297CBC16}" destId="{65CA4167-9838-4476-BF92-CD654734D9C6}" srcOrd="5" destOrd="0" presId="urn:microsoft.com/office/officeart/2005/8/layout/venn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14F6676E-6B93-47A5-90B7-0B68A1480A91}" type="doc">
      <dgm:prSet loTypeId="urn:microsoft.com/office/officeart/2005/8/layout/hProcess7" loCatId="list" qsTypeId="urn:microsoft.com/office/officeart/2005/8/quickstyle/simple1" qsCatId="simple" csTypeId="urn:microsoft.com/office/officeart/2005/8/colors/colorful3" csCatId="colorful" phldr="1"/>
      <dgm:spPr/>
      <dgm:t>
        <a:bodyPr/>
        <a:lstStyle/>
        <a:p>
          <a:endParaRPr lang="da-DK"/>
        </a:p>
      </dgm:t>
    </dgm:pt>
    <dgm:pt modelId="{E6F8CE68-CF3A-4893-8469-9A49FC2CE365}">
      <dgm:prSet phldrT="[Tekst]"/>
      <dgm:spPr/>
      <dgm:t>
        <a:bodyPr/>
        <a:lstStyle/>
        <a:p>
          <a:endParaRPr lang="da-DK" b="1" dirty="0"/>
        </a:p>
      </dgm:t>
    </dgm:pt>
    <dgm:pt modelId="{E62F85DE-ECA9-4C09-8A5A-AA34BA2CA62B}" type="parTrans" cxnId="{471D26F5-151F-488C-90F5-7A4F78E7E217}">
      <dgm:prSet/>
      <dgm:spPr/>
      <dgm:t>
        <a:bodyPr/>
        <a:lstStyle/>
        <a:p>
          <a:endParaRPr lang="da-DK"/>
        </a:p>
      </dgm:t>
    </dgm:pt>
    <dgm:pt modelId="{CA278DED-4F42-41C9-99F7-99266197C9B8}" type="sibTrans" cxnId="{471D26F5-151F-488C-90F5-7A4F78E7E217}">
      <dgm:prSet/>
      <dgm:spPr/>
      <dgm:t>
        <a:bodyPr/>
        <a:lstStyle/>
        <a:p>
          <a:endParaRPr lang="da-DK"/>
        </a:p>
      </dgm:t>
    </dgm:pt>
    <dgm:pt modelId="{738165E9-51BA-40F6-8905-F0A8E07F3AF6}">
      <dgm:prSet phldrT="[Tekst]" custT="1"/>
      <dgm:spPr/>
      <dgm:t>
        <a:bodyPr/>
        <a:lstStyle/>
        <a:p>
          <a:r>
            <a:rPr lang="da-DK" sz="2400" b="1" dirty="0"/>
            <a:t>Direkte belastninger</a:t>
          </a:r>
        </a:p>
        <a:p>
          <a:endParaRPr lang="da-DK" sz="2400" dirty="0"/>
        </a:p>
        <a:p>
          <a:r>
            <a:rPr lang="da-DK" sz="2400" dirty="0"/>
            <a:t>Hændelser og handlinger, som vi kan blive direkte udsat for</a:t>
          </a:r>
        </a:p>
      </dgm:t>
    </dgm:pt>
    <dgm:pt modelId="{9DB034C3-4E05-47F9-A318-30E126E29F26}" type="parTrans" cxnId="{79DAECBB-3842-4FF6-AECF-415389D5A756}">
      <dgm:prSet/>
      <dgm:spPr/>
      <dgm:t>
        <a:bodyPr/>
        <a:lstStyle/>
        <a:p>
          <a:endParaRPr lang="da-DK"/>
        </a:p>
      </dgm:t>
    </dgm:pt>
    <dgm:pt modelId="{72207BAA-EFD2-4C8C-B771-F9D3AD0BE2B7}" type="sibTrans" cxnId="{79DAECBB-3842-4FF6-AECF-415389D5A756}">
      <dgm:prSet/>
      <dgm:spPr/>
      <dgm:t>
        <a:bodyPr/>
        <a:lstStyle/>
        <a:p>
          <a:endParaRPr lang="da-DK"/>
        </a:p>
      </dgm:t>
    </dgm:pt>
    <dgm:pt modelId="{CFC4670A-7A15-4509-BE4D-27850B143ACA}">
      <dgm:prSet phldrT="[Tekst]"/>
      <dgm:spPr/>
      <dgm:t>
        <a:bodyPr/>
        <a:lstStyle/>
        <a:p>
          <a:endParaRPr lang="da-DK" b="1" dirty="0"/>
        </a:p>
      </dgm:t>
    </dgm:pt>
    <dgm:pt modelId="{2A7C5E28-26A0-418F-A0CF-9EA80BB43142}" type="parTrans" cxnId="{A61E40EB-99E1-4422-A988-0EDB77E2A35F}">
      <dgm:prSet/>
      <dgm:spPr/>
      <dgm:t>
        <a:bodyPr/>
        <a:lstStyle/>
        <a:p>
          <a:endParaRPr lang="da-DK"/>
        </a:p>
      </dgm:t>
    </dgm:pt>
    <dgm:pt modelId="{14538F57-ECCF-4096-B33E-2B9BD3BF056A}" type="sibTrans" cxnId="{A61E40EB-99E1-4422-A988-0EDB77E2A35F}">
      <dgm:prSet/>
      <dgm:spPr/>
      <dgm:t>
        <a:bodyPr/>
        <a:lstStyle/>
        <a:p>
          <a:endParaRPr lang="da-DK"/>
        </a:p>
      </dgm:t>
    </dgm:pt>
    <dgm:pt modelId="{0CD299DB-B0C6-41EC-8BED-7A849FF16389}">
      <dgm:prSet phldrT="[Tekst]" custT="1"/>
      <dgm:spPr/>
      <dgm:t>
        <a:bodyPr/>
        <a:lstStyle/>
        <a:p>
          <a:r>
            <a:rPr lang="da-DK" sz="2400" b="1" dirty="0"/>
            <a:t>Indirekte belastninger</a:t>
          </a:r>
        </a:p>
        <a:p>
          <a:endParaRPr lang="da-DK" sz="1800" dirty="0"/>
        </a:p>
        <a:p>
          <a:r>
            <a:rPr lang="da-DK" sz="2400" dirty="0"/>
            <a:t>Hændelser og handlinger, som vi kan blive </a:t>
          </a:r>
          <a:r>
            <a:rPr lang="da-DK" sz="2400" dirty="0" err="1"/>
            <a:t>inddirekte</a:t>
          </a:r>
          <a:r>
            <a:rPr lang="da-DK" sz="2400" dirty="0"/>
            <a:t> udsat for</a:t>
          </a:r>
        </a:p>
      </dgm:t>
    </dgm:pt>
    <dgm:pt modelId="{06CF0B1A-09DE-4020-8F4C-702F60C52435}" type="parTrans" cxnId="{07EB25C5-0C52-4DDA-8637-C1B0B3EB0966}">
      <dgm:prSet/>
      <dgm:spPr/>
      <dgm:t>
        <a:bodyPr/>
        <a:lstStyle/>
        <a:p>
          <a:endParaRPr lang="da-DK"/>
        </a:p>
      </dgm:t>
    </dgm:pt>
    <dgm:pt modelId="{0E2735E2-2A2F-472F-A850-6FEE98C1797B}" type="sibTrans" cxnId="{07EB25C5-0C52-4DDA-8637-C1B0B3EB0966}">
      <dgm:prSet/>
      <dgm:spPr/>
      <dgm:t>
        <a:bodyPr/>
        <a:lstStyle/>
        <a:p>
          <a:endParaRPr lang="da-DK"/>
        </a:p>
      </dgm:t>
    </dgm:pt>
    <dgm:pt modelId="{906FABE3-1A5F-42BA-A60D-FD03309B577E}">
      <dgm:prSet phldrT="[Tekst]"/>
      <dgm:spPr/>
      <dgm:t>
        <a:bodyPr/>
        <a:lstStyle/>
        <a:p>
          <a:endParaRPr lang="da-DK" b="1" dirty="0"/>
        </a:p>
      </dgm:t>
    </dgm:pt>
    <dgm:pt modelId="{125F95D6-8D71-48B4-98F5-750C9747723B}" type="parTrans" cxnId="{CE411C84-9140-4E4B-B89B-8EBDFB395841}">
      <dgm:prSet/>
      <dgm:spPr/>
      <dgm:t>
        <a:bodyPr/>
        <a:lstStyle/>
        <a:p>
          <a:endParaRPr lang="da-DK"/>
        </a:p>
      </dgm:t>
    </dgm:pt>
    <dgm:pt modelId="{A4517023-4356-4768-892A-4D1441732685}" type="sibTrans" cxnId="{CE411C84-9140-4E4B-B89B-8EBDFB395841}">
      <dgm:prSet/>
      <dgm:spPr/>
      <dgm:t>
        <a:bodyPr/>
        <a:lstStyle/>
        <a:p>
          <a:endParaRPr lang="da-DK"/>
        </a:p>
      </dgm:t>
    </dgm:pt>
    <dgm:pt modelId="{2043F5B7-0FD5-4159-9CC9-55E983BFE793}">
      <dgm:prSet phldrT="[Tekst]" custT="1"/>
      <dgm:spPr/>
      <dgm:t>
        <a:bodyPr/>
        <a:lstStyle/>
        <a:p>
          <a:r>
            <a:rPr lang="da-DK" sz="2400" b="1" dirty="0"/>
            <a:t>Strukturelle belastninger</a:t>
          </a:r>
        </a:p>
        <a:p>
          <a:endParaRPr lang="da-DK" sz="1800" dirty="0"/>
        </a:p>
        <a:p>
          <a:r>
            <a:rPr lang="da-DK" sz="2400" dirty="0"/>
            <a:t>Karakteriseres ved ikke optimale arbejdsbetingelser, der påvirker os i negativ retning</a:t>
          </a:r>
        </a:p>
      </dgm:t>
    </dgm:pt>
    <dgm:pt modelId="{F9234231-4841-4E68-B686-637500AA5D6D}" type="parTrans" cxnId="{7CB5154F-4641-406C-846F-D302D1F60AAC}">
      <dgm:prSet/>
      <dgm:spPr/>
      <dgm:t>
        <a:bodyPr/>
        <a:lstStyle/>
        <a:p>
          <a:endParaRPr lang="da-DK"/>
        </a:p>
      </dgm:t>
    </dgm:pt>
    <dgm:pt modelId="{14FEC677-F39D-496C-A829-D8994C9680DA}" type="sibTrans" cxnId="{7CB5154F-4641-406C-846F-D302D1F60AAC}">
      <dgm:prSet/>
      <dgm:spPr/>
      <dgm:t>
        <a:bodyPr/>
        <a:lstStyle/>
        <a:p>
          <a:endParaRPr lang="da-DK"/>
        </a:p>
      </dgm:t>
    </dgm:pt>
    <dgm:pt modelId="{1E9112AB-75AD-4CD5-A588-4D7CB44BE74C}" type="pres">
      <dgm:prSet presAssocID="{14F6676E-6B93-47A5-90B7-0B68A1480A91}" presName="Name0" presStyleCnt="0">
        <dgm:presLayoutVars>
          <dgm:dir/>
          <dgm:animLvl val="lvl"/>
          <dgm:resizeHandles val="exact"/>
        </dgm:presLayoutVars>
      </dgm:prSet>
      <dgm:spPr/>
    </dgm:pt>
    <dgm:pt modelId="{952C9111-F29E-4F07-8BC1-8EBA038F4AA5}" type="pres">
      <dgm:prSet presAssocID="{E6F8CE68-CF3A-4893-8469-9A49FC2CE365}" presName="compositeNode" presStyleCnt="0">
        <dgm:presLayoutVars>
          <dgm:bulletEnabled val="1"/>
        </dgm:presLayoutVars>
      </dgm:prSet>
      <dgm:spPr/>
    </dgm:pt>
    <dgm:pt modelId="{F642A654-BB98-40B2-86A6-4D53378AA315}" type="pres">
      <dgm:prSet presAssocID="{E6F8CE68-CF3A-4893-8469-9A49FC2CE365}" presName="bgRect" presStyleLbl="node1" presStyleIdx="0" presStyleCnt="3"/>
      <dgm:spPr/>
    </dgm:pt>
    <dgm:pt modelId="{D239D765-C9B9-4520-96D8-F9ECC5F4D488}" type="pres">
      <dgm:prSet presAssocID="{E6F8CE68-CF3A-4893-8469-9A49FC2CE365}" presName="parentNode" presStyleLbl="node1" presStyleIdx="0" presStyleCnt="3">
        <dgm:presLayoutVars>
          <dgm:chMax val="0"/>
          <dgm:bulletEnabled val="1"/>
        </dgm:presLayoutVars>
      </dgm:prSet>
      <dgm:spPr/>
    </dgm:pt>
    <dgm:pt modelId="{BEEEE9FB-614C-47A5-8159-89C5B177B7FF}" type="pres">
      <dgm:prSet presAssocID="{E6F8CE68-CF3A-4893-8469-9A49FC2CE365}" presName="childNode" presStyleLbl="node1" presStyleIdx="0" presStyleCnt="3">
        <dgm:presLayoutVars>
          <dgm:bulletEnabled val="1"/>
        </dgm:presLayoutVars>
      </dgm:prSet>
      <dgm:spPr/>
    </dgm:pt>
    <dgm:pt modelId="{ACCDF912-0429-4739-9C0B-ABEEE925C0B2}" type="pres">
      <dgm:prSet presAssocID="{CA278DED-4F42-41C9-99F7-99266197C9B8}" presName="hSp" presStyleCnt="0"/>
      <dgm:spPr/>
    </dgm:pt>
    <dgm:pt modelId="{AB004178-87AF-410D-A560-80892BFFB72C}" type="pres">
      <dgm:prSet presAssocID="{CA278DED-4F42-41C9-99F7-99266197C9B8}" presName="vProcSp" presStyleCnt="0"/>
      <dgm:spPr/>
    </dgm:pt>
    <dgm:pt modelId="{D767DCFF-9316-4BC7-B9B3-0E991DD3EB07}" type="pres">
      <dgm:prSet presAssocID="{CA278DED-4F42-41C9-99F7-99266197C9B8}" presName="vSp1" presStyleCnt="0"/>
      <dgm:spPr/>
    </dgm:pt>
    <dgm:pt modelId="{37725047-241B-4A33-8CD4-D20DF00CD1D4}" type="pres">
      <dgm:prSet presAssocID="{CA278DED-4F42-41C9-99F7-99266197C9B8}" presName="simulatedConn" presStyleLbl="solidFgAcc1" presStyleIdx="0" presStyleCnt="2"/>
      <dgm:spPr/>
    </dgm:pt>
    <dgm:pt modelId="{685F12E8-0D8F-4200-AE40-A315D79BE67E}" type="pres">
      <dgm:prSet presAssocID="{CA278DED-4F42-41C9-99F7-99266197C9B8}" presName="vSp2" presStyleCnt="0"/>
      <dgm:spPr/>
    </dgm:pt>
    <dgm:pt modelId="{C6F5D519-A6BB-4866-AD06-8AF46AF26D87}" type="pres">
      <dgm:prSet presAssocID="{CA278DED-4F42-41C9-99F7-99266197C9B8}" presName="sibTrans" presStyleCnt="0"/>
      <dgm:spPr/>
    </dgm:pt>
    <dgm:pt modelId="{6A400058-93F4-484E-9C28-06A69B4BF888}" type="pres">
      <dgm:prSet presAssocID="{CFC4670A-7A15-4509-BE4D-27850B143ACA}" presName="compositeNode" presStyleCnt="0">
        <dgm:presLayoutVars>
          <dgm:bulletEnabled val="1"/>
        </dgm:presLayoutVars>
      </dgm:prSet>
      <dgm:spPr/>
    </dgm:pt>
    <dgm:pt modelId="{F7331997-6958-4FB9-B20E-70B5529C3DE3}" type="pres">
      <dgm:prSet presAssocID="{CFC4670A-7A15-4509-BE4D-27850B143ACA}" presName="bgRect" presStyleLbl="node1" presStyleIdx="1" presStyleCnt="3"/>
      <dgm:spPr/>
    </dgm:pt>
    <dgm:pt modelId="{865C7F44-0A8A-4380-AA35-1D7A0711C2C8}" type="pres">
      <dgm:prSet presAssocID="{CFC4670A-7A15-4509-BE4D-27850B143ACA}" presName="parentNode" presStyleLbl="node1" presStyleIdx="1" presStyleCnt="3">
        <dgm:presLayoutVars>
          <dgm:chMax val="0"/>
          <dgm:bulletEnabled val="1"/>
        </dgm:presLayoutVars>
      </dgm:prSet>
      <dgm:spPr/>
    </dgm:pt>
    <dgm:pt modelId="{6444E4D5-5095-4689-B711-7886E0B1661A}" type="pres">
      <dgm:prSet presAssocID="{CFC4670A-7A15-4509-BE4D-27850B143ACA}" presName="childNode" presStyleLbl="node1" presStyleIdx="1" presStyleCnt="3">
        <dgm:presLayoutVars>
          <dgm:bulletEnabled val="1"/>
        </dgm:presLayoutVars>
      </dgm:prSet>
      <dgm:spPr/>
    </dgm:pt>
    <dgm:pt modelId="{D3A84D05-1989-48A3-98AB-E11366FF5455}" type="pres">
      <dgm:prSet presAssocID="{14538F57-ECCF-4096-B33E-2B9BD3BF056A}" presName="hSp" presStyleCnt="0"/>
      <dgm:spPr/>
    </dgm:pt>
    <dgm:pt modelId="{D7D8426A-99B8-4CE9-B98E-FDAA6B533C94}" type="pres">
      <dgm:prSet presAssocID="{14538F57-ECCF-4096-B33E-2B9BD3BF056A}" presName="vProcSp" presStyleCnt="0"/>
      <dgm:spPr/>
    </dgm:pt>
    <dgm:pt modelId="{C9A5A940-0A77-4141-8127-7348B02ED415}" type="pres">
      <dgm:prSet presAssocID="{14538F57-ECCF-4096-B33E-2B9BD3BF056A}" presName="vSp1" presStyleCnt="0"/>
      <dgm:spPr/>
    </dgm:pt>
    <dgm:pt modelId="{A18860E4-E807-4A61-92AA-792FADBE9A52}" type="pres">
      <dgm:prSet presAssocID="{14538F57-ECCF-4096-B33E-2B9BD3BF056A}" presName="simulatedConn" presStyleLbl="solidFgAcc1" presStyleIdx="1" presStyleCnt="2"/>
      <dgm:spPr/>
    </dgm:pt>
    <dgm:pt modelId="{1A46B97C-1894-4403-B107-E31E68BDAA12}" type="pres">
      <dgm:prSet presAssocID="{14538F57-ECCF-4096-B33E-2B9BD3BF056A}" presName="vSp2" presStyleCnt="0"/>
      <dgm:spPr/>
    </dgm:pt>
    <dgm:pt modelId="{BEFC5A39-3381-486C-8201-5C9C1E34AAE4}" type="pres">
      <dgm:prSet presAssocID="{14538F57-ECCF-4096-B33E-2B9BD3BF056A}" presName="sibTrans" presStyleCnt="0"/>
      <dgm:spPr/>
    </dgm:pt>
    <dgm:pt modelId="{D1B2D001-F11D-4EE4-9C59-11B6901539EF}" type="pres">
      <dgm:prSet presAssocID="{906FABE3-1A5F-42BA-A60D-FD03309B577E}" presName="compositeNode" presStyleCnt="0">
        <dgm:presLayoutVars>
          <dgm:bulletEnabled val="1"/>
        </dgm:presLayoutVars>
      </dgm:prSet>
      <dgm:spPr/>
    </dgm:pt>
    <dgm:pt modelId="{189861DD-ABA6-4354-A22C-B779AA8034AF}" type="pres">
      <dgm:prSet presAssocID="{906FABE3-1A5F-42BA-A60D-FD03309B577E}" presName="bgRect" presStyleLbl="node1" presStyleIdx="2" presStyleCnt="3" custScaleY="99010"/>
      <dgm:spPr/>
    </dgm:pt>
    <dgm:pt modelId="{5E413928-A001-4BF4-A7C3-0F37A1E108EB}" type="pres">
      <dgm:prSet presAssocID="{906FABE3-1A5F-42BA-A60D-FD03309B577E}" presName="parentNode" presStyleLbl="node1" presStyleIdx="2" presStyleCnt="3">
        <dgm:presLayoutVars>
          <dgm:chMax val="0"/>
          <dgm:bulletEnabled val="1"/>
        </dgm:presLayoutVars>
      </dgm:prSet>
      <dgm:spPr/>
    </dgm:pt>
    <dgm:pt modelId="{E671E17B-59F1-4C94-A84A-E1544A41BC78}" type="pres">
      <dgm:prSet presAssocID="{906FABE3-1A5F-42BA-A60D-FD03309B577E}" presName="childNode" presStyleLbl="node1" presStyleIdx="2" presStyleCnt="3">
        <dgm:presLayoutVars>
          <dgm:bulletEnabled val="1"/>
        </dgm:presLayoutVars>
      </dgm:prSet>
      <dgm:spPr/>
    </dgm:pt>
  </dgm:ptLst>
  <dgm:cxnLst>
    <dgm:cxn modelId="{87B5CB1E-83A5-4F90-85A1-588944E5D8D6}" type="presOf" srcId="{E6F8CE68-CF3A-4893-8469-9A49FC2CE365}" destId="{F642A654-BB98-40B2-86A6-4D53378AA315}" srcOrd="0" destOrd="0" presId="urn:microsoft.com/office/officeart/2005/8/layout/hProcess7"/>
    <dgm:cxn modelId="{12CD9E23-54DB-4F13-9B5D-09127402D3E1}" type="presOf" srcId="{906FABE3-1A5F-42BA-A60D-FD03309B577E}" destId="{5E413928-A001-4BF4-A7C3-0F37A1E108EB}" srcOrd="1" destOrd="0" presId="urn:microsoft.com/office/officeart/2005/8/layout/hProcess7"/>
    <dgm:cxn modelId="{AA9F5C32-4F11-446F-8FF7-3287B8CCA5C3}" type="presOf" srcId="{CFC4670A-7A15-4509-BE4D-27850B143ACA}" destId="{865C7F44-0A8A-4380-AA35-1D7A0711C2C8}" srcOrd="1" destOrd="0" presId="urn:microsoft.com/office/officeart/2005/8/layout/hProcess7"/>
    <dgm:cxn modelId="{E5D67367-13D0-4FF1-8D13-C2B577CDED6A}" type="presOf" srcId="{14F6676E-6B93-47A5-90B7-0B68A1480A91}" destId="{1E9112AB-75AD-4CD5-A588-4D7CB44BE74C}" srcOrd="0" destOrd="0" presId="urn:microsoft.com/office/officeart/2005/8/layout/hProcess7"/>
    <dgm:cxn modelId="{7CB5154F-4641-406C-846F-D302D1F60AAC}" srcId="{906FABE3-1A5F-42BA-A60D-FD03309B577E}" destId="{2043F5B7-0FD5-4159-9CC9-55E983BFE793}" srcOrd="0" destOrd="0" parTransId="{F9234231-4841-4E68-B686-637500AA5D6D}" sibTransId="{14FEC677-F39D-496C-A829-D8994C9680DA}"/>
    <dgm:cxn modelId="{CE411C84-9140-4E4B-B89B-8EBDFB395841}" srcId="{14F6676E-6B93-47A5-90B7-0B68A1480A91}" destId="{906FABE3-1A5F-42BA-A60D-FD03309B577E}" srcOrd="2" destOrd="0" parTransId="{125F95D6-8D71-48B4-98F5-750C9747723B}" sibTransId="{A4517023-4356-4768-892A-4D1441732685}"/>
    <dgm:cxn modelId="{19A81F95-968F-4B81-937D-03EC1AE5C6AF}" type="presOf" srcId="{E6F8CE68-CF3A-4893-8469-9A49FC2CE365}" destId="{D239D765-C9B9-4520-96D8-F9ECC5F4D488}" srcOrd="1" destOrd="0" presId="urn:microsoft.com/office/officeart/2005/8/layout/hProcess7"/>
    <dgm:cxn modelId="{012058B0-CB75-491A-A62B-6AD53BA70D2A}" type="presOf" srcId="{0CD299DB-B0C6-41EC-8BED-7A849FF16389}" destId="{6444E4D5-5095-4689-B711-7886E0B1661A}" srcOrd="0" destOrd="0" presId="urn:microsoft.com/office/officeart/2005/8/layout/hProcess7"/>
    <dgm:cxn modelId="{79DAECBB-3842-4FF6-AECF-415389D5A756}" srcId="{E6F8CE68-CF3A-4893-8469-9A49FC2CE365}" destId="{738165E9-51BA-40F6-8905-F0A8E07F3AF6}" srcOrd="0" destOrd="0" parTransId="{9DB034C3-4E05-47F9-A318-30E126E29F26}" sibTransId="{72207BAA-EFD2-4C8C-B771-F9D3AD0BE2B7}"/>
    <dgm:cxn modelId="{07EB25C5-0C52-4DDA-8637-C1B0B3EB0966}" srcId="{CFC4670A-7A15-4509-BE4D-27850B143ACA}" destId="{0CD299DB-B0C6-41EC-8BED-7A849FF16389}" srcOrd="0" destOrd="0" parTransId="{06CF0B1A-09DE-4020-8F4C-702F60C52435}" sibTransId="{0E2735E2-2A2F-472F-A850-6FEE98C1797B}"/>
    <dgm:cxn modelId="{BAD4DFD3-B49B-4656-9B7D-9E636F0F7582}" type="presOf" srcId="{CFC4670A-7A15-4509-BE4D-27850B143ACA}" destId="{F7331997-6958-4FB9-B20E-70B5529C3DE3}" srcOrd="0" destOrd="0" presId="urn:microsoft.com/office/officeart/2005/8/layout/hProcess7"/>
    <dgm:cxn modelId="{05B463DB-F70D-48C1-B8BF-36B42968539D}" type="presOf" srcId="{2043F5B7-0FD5-4159-9CC9-55E983BFE793}" destId="{E671E17B-59F1-4C94-A84A-E1544A41BC78}" srcOrd="0" destOrd="0" presId="urn:microsoft.com/office/officeart/2005/8/layout/hProcess7"/>
    <dgm:cxn modelId="{A6277BDC-C8E0-4715-A440-766C2A700202}" type="presOf" srcId="{906FABE3-1A5F-42BA-A60D-FD03309B577E}" destId="{189861DD-ABA6-4354-A22C-B779AA8034AF}" srcOrd="0" destOrd="0" presId="urn:microsoft.com/office/officeart/2005/8/layout/hProcess7"/>
    <dgm:cxn modelId="{A61E40EB-99E1-4422-A988-0EDB77E2A35F}" srcId="{14F6676E-6B93-47A5-90B7-0B68A1480A91}" destId="{CFC4670A-7A15-4509-BE4D-27850B143ACA}" srcOrd="1" destOrd="0" parTransId="{2A7C5E28-26A0-418F-A0CF-9EA80BB43142}" sibTransId="{14538F57-ECCF-4096-B33E-2B9BD3BF056A}"/>
    <dgm:cxn modelId="{A1A70DF3-029C-48E7-947F-B1B3B6E60746}" type="presOf" srcId="{738165E9-51BA-40F6-8905-F0A8E07F3AF6}" destId="{BEEEE9FB-614C-47A5-8159-89C5B177B7FF}" srcOrd="0" destOrd="0" presId="urn:microsoft.com/office/officeart/2005/8/layout/hProcess7"/>
    <dgm:cxn modelId="{471D26F5-151F-488C-90F5-7A4F78E7E217}" srcId="{14F6676E-6B93-47A5-90B7-0B68A1480A91}" destId="{E6F8CE68-CF3A-4893-8469-9A49FC2CE365}" srcOrd="0" destOrd="0" parTransId="{E62F85DE-ECA9-4C09-8A5A-AA34BA2CA62B}" sibTransId="{CA278DED-4F42-41C9-99F7-99266197C9B8}"/>
    <dgm:cxn modelId="{37F8DDE4-69D0-4CC1-ACBE-1CDEB414B31C}" type="presParOf" srcId="{1E9112AB-75AD-4CD5-A588-4D7CB44BE74C}" destId="{952C9111-F29E-4F07-8BC1-8EBA038F4AA5}" srcOrd="0" destOrd="0" presId="urn:microsoft.com/office/officeart/2005/8/layout/hProcess7"/>
    <dgm:cxn modelId="{B3E3C84C-FA29-4F32-B656-72DC8F373096}" type="presParOf" srcId="{952C9111-F29E-4F07-8BC1-8EBA038F4AA5}" destId="{F642A654-BB98-40B2-86A6-4D53378AA315}" srcOrd="0" destOrd="0" presId="urn:microsoft.com/office/officeart/2005/8/layout/hProcess7"/>
    <dgm:cxn modelId="{2C0B7EBE-F74C-4F11-83A9-B826D9FE2B1F}" type="presParOf" srcId="{952C9111-F29E-4F07-8BC1-8EBA038F4AA5}" destId="{D239D765-C9B9-4520-96D8-F9ECC5F4D488}" srcOrd="1" destOrd="0" presId="urn:microsoft.com/office/officeart/2005/8/layout/hProcess7"/>
    <dgm:cxn modelId="{1FAE4490-82E8-4CD7-AB06-CD3CE027F4C1}" type="presParOf" srcId="{952C9111-F29E-4F07-8BC1-8EBA038F4AA5}" destId="{BEEEE9FB-614C-47A5-8159-89C5B177B7FF}" srcOrd="2" destOrd="0" presId="urn:microsoft.com/office/officeart/2005/8/layout/hProcess7"/>
    <dgm:cxn modelId="{9FEB80F6-9FC9-4171-BE7D-FF87BD5380CB}" type="presParOf" srcId="{1E9112AB-75AD-4CD5-A588-4D7CB44BE74C}" destId="{ACCDF912-0429-4739-9C0B-ABEEE925C0B2}" srcOrd="1" destOrd="0" presId="urn:microsoft.com/office/officeart/2005/8/layout/hProcess7"/>
    <dgm:cxn modelId="{D3A7E491-8C85-4B53-B6EA-83D80281AAB9}" type="presParOf" srcId="{1E9112AB-75AD-4CD5-A588-4D7CB44BE74C}" destId="{AB004178-87AF-410D-A560-80892BFFB72C}" srcOrd="2" destOrd="0" presId="urn:microsoft.com/office/officeart/2005/8/layout/hProcess7"/>
    <dgm:cxn modelId="{0F088A28-7A07-4A86-9A7E-1B7519EEF5C6}" type="presParOf" srcId="{AB004178-87AF-410D-A560-80892BFFB72C}" destId="{D767DCFF-9316-4BC7-B9B3-0E991DD3EB07}" srcOrd="0" destOrd="0" presId="urn:microsoft.com/office/officeart/2005/8/layout/hProcess7"/>
    <dgm:cxn modelId="{5FFFE363-A843-48AB-AB4B-8082AB318DF7}" type="presParOf" srcId="{AB004178-87AF-410D-A560-80892BFFB72C}" destId="{37725047-241B-4A33-8CD4-D20DF00CD1D4}" srcOrd="1" destOrd="0" presId="urn:microsoft.com/office/officeart/2005/8/layout/hProcess7"/>
    <dgm:cxn modelId="{30C3A761-04C6-4342-9343-9513C35EAFC3}" type="presParOf" srcId="{AB004178-87AF-410D-A560-80892BFFB72C}" destId="{685F12E8-0D8F-4200-AE40-A315D79BE67E}" srcOrd="2" destOrd="0" presId="urn:microsoft.com/office/officeart/2005/8/layout/hProcess7"/>
    <dgm:cxn modelId="{1C9A3EB0-ECF4-483B-85D5-CF5CC9F8CED0}" type="presParOf" srcId="{1E9112AB-75AD-4CD5-A588-4D7CB44BE74C}" destId="{C6F5D519-A6BB-4866-AD06-8AF46AF26D87}" srcOrd="3" destOrd="0" presId="urn:microsoft.com/office/officeart/2005/8/layout/hProcess7"/>
    <dgm:cxn modelId="{33B26670-3EE4-4AAF-BE20-CA33C225AC8A}" type="presParOf" srcId="{1E9112AB-75AD-4CD5-A588-4D7CB44BE74C}" destId="{6A400058-93F4-484E-9C28-06A69B4BF888}" srcOrd="4" destOrd="0" presId="urn:microsoft.com/office/officeart/2005/8/layout/hProcess7"/>
    <dgm:cxn modelId="{3E40F9E8-FF58-4356-A313-197D05A80ED6}" type="presParOf" srcId="{6A400058-93F4-484E-9C28-06A69B4BF888}" destId="{F7331997-6958-4FB9-B20E-70B5529C3DE3}" srcOrd="0" destOrd="0" presId="urn:microsoft.com/office/officeart/2005/8/layout/hProcess7"/>
    <dgm:cxn modelId="{96475845-9043-4FEB-AD8A-8B0CA1C3ECC4}" type="presParOf" srcId="{6A400058-93F4-484E-9C28-06A69B4BF888}" destId="{865C7F44-0A8A-4380-AA35-1D7A0711C2C8}" srcOrd="1" destOrd="0" presId="urn:microsoft.com/office/officeart/2005/8/layout/hProcess7"/>
    <dgm:cxn modelId="{55682ED2-3E83-4E1D-BCDC-0694CED35F29}" type="presParOf" srcId="{6A400058-93F4-484E-9C28-06A69B4BF888}" destId="{6444E4D5-5095-4689-B711-7886E0B1661A}" srcOrd="2" destOrd="0" presId="urn:microsoft.com/office/officeart/2005/8/layout/hProcess7"/>
    <dgm:cxn modelId="{C28B764E-8602-4E54-8E7D-A57582E9D914}" type="presParOf" srcId="{1E9112AB-75AD-4CD5-A588-4D7CB44BE74C}" destId="{D3A84D05-1989-48A3-98AB-E11366FF5455}" srcOrd="5" destOrd="0" presId="urn:microsoft.com/office/officeart/2005/8/layout/hProcess7"/>
    <dgm:cxn modelId="{EA30D74B-5E49-41E7-9D24-D83AED0567F6}" type="presParOf" srcId="{1E9112AB-75AD-4CD5-A588-4D7CB44BE74C}" destId="{D7D8426A-99B8-4CE9-B98E-FDAA6B533C94}" srcOrd="6" destOrd="0" presId="urn:microsoft.com/office/officeart/2005/8/layout/hProcess7"/>
    <dgm:cxn modelId="{9D8BAAEC-0832-4E1E-B6A0-6C6E3705259B}" type="presParOf" srcId="{D7D8426A-99B8-4CE9-B98E-FDAA6B533C94}" destId="{C9A5A940-0A77-4141-8127-7348B02ED415}" srcOrd="0" destOrd="0" presId="urn:microsoft.com/office/officeart/2005/8/layout/hProcess7"/>
    <dgm:cxn modelId="{70402618-861F-4EA2-8B88-FE6C61F165F7}" type="presParOf" srcId="{D7D8426A-99B8-4CE9-B98E-FDAA6B533C94}" destId="{A18860E4-E807-4A61-92AA-792FADBE9A52}" srcOrd="1" destOrd="0" presId="urn:microsoft.com/office/officeart/2005/8/layout/hProcess7"/>
    <dgm:cxn modelId="{5F6E9AC1-674F-4F62-8849-F48FBF4E367C}" type="presParOf" srcId="{D7D8426A-99B8-4CE9-B98E-FDAA6B533C94}" destId="{1A46B97C-1894-4403-B107-E31E68BDAA12}" srcOrd="2" destOrd="0" presId="urn:microsoft.com/office/officeart/2005/8/layout/hProcess7"/>
    <dgm:cxn modelId="{C7FC4C3F-5765-4CE5-B4BF-00E91E222FCF}" type="presParOf" srcId="{1E9112AB-75AD-4CD5-A588-4D7CB44BE74C}" destId="{BEFC5A39-3381-486C-8201-5C9C1E34AAE4}" srcOrd="7" destOrd="0" presId="urn:microsoft.com/office/officeart/2005/8/layout/hProcess7"/>
    <dgm:cxn modelId="{42BA76D0-F6A5-4FB0-87AE-089DF4610709}" type="presParOf" srcId="{1E9112AB-75AD-4CD5-A588-4D7CB44BE74C}" destId="{D1B2D001-F11D-4EE4-9C59-11B6901539EF}" srcOrd="8" destOrd="0" presId="urn:microsoft.com/office/officeart/2005/8/layout/hProcess7"/>
    <dgm:cxn modelId="{DBAAE4F2-57DB-4816-9B9D-0A3E3012758F}" type="presParOf" srcId="{D1B2D001-F11D-4EE4-9C59-11B6901539EF}" destId="{189861DD-ABA6-4354-A22C-B779AA8034AF}" srcOrd="0" destOrd="0" presId="urn:microsoft.com/office/officeart/2005/8/layout/hProcess7"/>
    <dgm:cxn modelId="{112140A8-1E63-43F3-AE7D-14CF61A77457}" type="presParOf" srcId="{D1B2D001-F11D-4EE4-9C59-11B6901539EF}" destId="{5E413928-A001-4BF4-A7C3-0F37A1E108EB}" srcOrd="1" destOrd="0" presId="urn:microsoft.com/office/officeart/2005/8/layout/hProcess7"/>
    <dgm:cxn modelId="{B327E792-FAF8-4E3A-BEE8-AFB247EDFD95}" type="presParOf" srcId="{D1B2D001-F11D-4EE4-9C59-11B6901539EF}" destId="{E671E17B-59F1-4C94-A84A-E1544A41BC78}" srcOrd="2" destOrd="0" presId="urn:microsoft.com/office/officeart/2005/8/layout/hProcess7"/>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14F6676E-6B93-47A5-90B7-0B68A1480A91}" type="doc">
      <dgm:prSet loTypeId="urn:microsoft.com/office/officeart/2005/8/layout/hProcess7" loCatId="list" qsTypeId="urn:microsoft.com/office/officeart/2005/8/quickstyle/simple1" qsCatId="simple" csTypeId="urn:microsoft.com/office/officeart/2005/8/colors/colorful3" csCatId="colorful" phldr="1"/>
      <dgm:spPr/>
      <dgm:t>
        <a:bodyPr/>
        <a:lstStyle/>
        <a:p>
          <a:endParaRPr lang="da-DK"/>
        </a:p>
      </dgm:t>
    </dgm:pt>
    <dgm:pt modelId="{E6F8CE68-CF3A-4893-8469-9A49FC2CE365}">
      <dgm:prSet phldrT="[Tekst]"/>
      <dgm:spPr/>
      <dgm:t>
        <a:bodyPr/>
        <a:lstStyle/>
        <a:p>
          <a:endParaRPr lang="da-DK" b="1" dirty="0"/>
        </a:p>
      </dgm:t>
    </dgm:pt>
    <dgm:pt modelId="{E62F85DE-ECA9-4C09-8A5A-AA34BA2CA62B}" type="parTrans" cxnId="{471D26F5-151F-488C-90F5-7A4F78E7E217}">
      <dgm:prSet/>
      <dgm:spPr/>
      <dgm:t>
        <a:bodyPr/>
        <a:lstStyle/>
        <a:p>
          <a:endParaRPr lang="da-DK"/>
        </a:p>
      </dgm:t>
    </dgm:pt>
    <dgm:pt modelId="{CA278DED-4F42-41C9-99F7-99266197C9B8}" type="sibTrans" cxnId="{471D26F5-151F-488C-90F5-7A4F78E7E217}">
      <dgm:prSet/>
      <dgm:spPr/>
      <dgm:t>
        <a:bodyPr/>
        <a:lstStyle/>
        <a:p>
          <a:endParaRPr lang="da-DK"/>
        </a:p>
      </dgm:t>
    </dgm:pt>
    <dgm:pt modelId="{738165E9-51BA-40F6-8905-F0A8E07F3AF6}">
      <dgm:prSet phldrT="[Tekst]" custT="1"/>
      <dgm:spPr/>
      <dgm:t>
        <a:bodyPr/>
        <a:lstStyle/>
        <a:p>
          <a:r>
            <a:rPr lang="da-DK" sz="2400" b="1" dirty="0"/>
            <a:t>Direkte belastninger</a:t>
          </a:r>
        </a:p>
        <a:p>
          <a:endParaRPr lang="da-DK" sz="2400" dirty="0"/>
        </a:p>
        <a:p>
          <a:r>
            <a:rPr lang="da-DK" sz="2400" dirty="0"/>
            <a:t>Hændelser og handlinger, som vi kan blive direkte udsat for</a:t>
          </a:r>
        </a:p>
      </dgm:t>
    </dgm:pt>
    <dgm:pt modelId="{9DB034C3-4E05-47F9-A318-30E126E29F26}" type="parTrans" cxnId="{79DAECBB-3842-4FF6-AECF-415389D5A756}">
      <dgm:prSet/>
      <dgm:spPr/>
      <dgm:t>
        <a:bodyPr/>
        <a:lstStyle/>
        <a:p>
          <a:endParaRPr lang="da-DK"/>
        </a:p>
      </dgm:t>
    </dgm:pt>
    <dgm:pt modelId="{72207BAA-EFD2-4C8C-B771-F9D3AD0BE2B7}" type="sibTrans" cxnId="{79DAECBB-3842-4FF6-AECF-415389D5A756}">
      <dgm:prSet/>
      <dgm:spPr/>
      <dgm:t>
        <a:bodyPr/>
        <a:lstStyle/>
        <a:p>
          <a:endParaRPr lang="da-DK"/>
        </a:p>
      </dgm:t>
    </dgm:pt>
    <dgm:pt modelId="{CFC4670A-7A15-4509-BE4D-27850B143ACA}">
      <dgm:prSet phldrT="[Tekst]"/>
      <dgm:spPr/>
      <dgm:t>
        <a:bodyPr/>
        <a:lstStyle/>
        <a:p>
          <a:endParaRPr lang="da-DK" b="1" dirty="0"/>
        </a:p>
      </dgm:t>
    </dgm:pt>
    <dgm:pt modelId="{2A7C5E28-26A0-418F-A0CF-9EA80BB43142}" type="parTrans" cxnId="{A61E40EB-99E1-4422-A988-0EDB77E2A35F}">
      <dgm:prSet/>
      <dgm:spPr/>
      <dgm:t>
        <a:bodyPr/>
        <a:lstStyle/>
        <a:p>
          <a:endParaRPr lang="da-DK"/>
        </a:p>
      </dgm:t>
    </dgm:pt>
    <dgm:pt modelId="{14538F57-ECCF-4096-B33E-2B9BD3BF056A}" type="sibTrans" cxnId="{A61E40EB-99E1-4422-A988-0EDB77E2A35F}">
      <dgm:prSet/>
      <dgm:spPr/>
      <dgm:t>
        <a:bodyPr/>
        <a:lstStyle/>
        <a:p>
          <a:endParaRPr lang="da-DK"/>
        </a:p>
      </dgm:t>
    </dgm:pt>
    <dgm:pt modelId="{0CD299DB-B0C6-41EC-8BED-7A849FF16389}">
      <dgm:prSet phldrT="[Tekst]" custT="1"/>
      <dgm:spPr/>
      <dgm:t>
        <a:bodyPr/>
        <a:lstStyle/>
        <a:p>
          <a:r>
            <a:rPr lang="da-DK" sz="2400" b="1" dirty="0"/>
            <a:t>Indirekte belastninger</a:t>
          </a:r>
        </a:p>
        <a:p>
          <a:endParaRPr lang="da-DK" sz="1800" dirty="0"/>
        </a:p>
        <a:p>
          <a:r>
            <a:rPr lang="da-DK" sz="2400" dirty="0"/>
            <a:t>Hændelser og handlinger, som vi kan blive </a:t>
          </a:r>
          <a:r>
            <a:rPr lang="da-DK" sz="2400" dirty="0" err="1"/>
            <a:t>inddirekte</a:t>
          </a:r>
          <a:r>
            <a:rPr lang="da-DK" sz="2400" dirty="0"/>
            <a:t> udsat for</a:t>
          </a:r>
        </a:p>
      </dgm:t>
    </dgm:pt>
    <dgm:pt modelId="{06CF0B1A-09DE-4020-8F4C-702F60C52435}" type="parTrans" cxnId="{07EB25C5-0C52-4DDA-8637-C1B0B3EB0966}">
      <dgm:prSet/>
      <dgm:spPr/>
      <dgm:t>
        <a:bodyPr/>
        <a:lstStyle/>
        <a:p>
          <a:endParaRPr lang="da-DK"/>
        </a:p>
      </dgm:t>
    </dgm:pt>
    <dgm:pt modelId="{0E2735E2-2A2F-472F-A850-6FEE98C1797B}" type="sibTrans" cxnId="{07EB25C5-0C52-4DDA-8637-C1B0B3EB0966}">
      <dgm:prSet/>
      <dgm:spPr/>
      <dgm:t>
        <a:bodyPr/>
        <a:lstStyle/>
        <a:p>
          <a:endParaRPr lang="da-DK"/>
        </a:p>
      </dgm:t>
    </dgm:pt>
    <dgm:pt modelId="{906FABE3-1A5F-42BA-A60D-FD03309B577E}">
      <dgm:prSet phldrT="[Tekst]"/>
      <dgm:spPr/>
      <dgm:t>
        <a:bodyPr/>
        <a:lstStyle/>
        <a:p>
          <a:endParaRPr lang="da-DK" b="1" dirty="0"/>
        </a:p>
      </dgm:t>
    </dgm:pt>
    <dgm:pt modelId="{125F95D6-8D71-48B4-98F5-750C9747723B}" type="parTrans" cxnId="{CE411C84-9140-4E4B-B89B-8EBDFB395841}">
      <dgm:prSet/>
      <dgm:spPr/>
      <dgm:t>
        <a:bodyPr/>
        <a:lstStyle/>
        <a:p>
          <a:endParaRPr lang="da-DK"/>
        </a:p>
      </dgm:t>
    </dgm:pt>
    <dgm:pt modelId="{A4517023-4356-4768-892A-4D1441732685}" type="sibTrans" cxnId="{CE411C84-9140-4E4B-B89B-8EBDFB395841}">
      <dgm:prSet/>
      <dgm:spPr/>
      <dgm:t>
        <a:bodyPr/>
        <a:lstStyle/>
        <a:p>
          <a:endParaRPr lang="da-DK"/>
        </a:p>
      </dgm:t>
    </dgm:pt>
    <dgm:pt modelId="{2043F5B7-0FD5-4159-9CC9-55E983BFE793}">
      <dgm:prSet phldrT="[Tekst]" custT="1"/>
      <dgm:spPr/>
      <dgm:t>
        <a:bodyPr/>
        <a:lstStyle/>
        <a:p>
          <a:r>
            <a:rPr lang="da-DK" sz="2400" b="1" dirty="0"/>
            <a:t>Strukturelle belastninger</a:t>
          </a:r>
        </a:p>
        <a:p>
          <a:endParaRPr lang="da-DK" sz="1800" dirty="0"/>
        </a:p>
        <a:p>
          <a:r>
            <a:rPr lang="da-DK" sz="2400" dirty="0"/>
            <a:t>Karakteriseres ved ikke optimale arbejdsbetingelser, der påvirker os i negativ retning</a:t>
          </a:r>
        </a:p>
      </dgm:t>
    </dgm:pt>
    <dgm:pt modelId="{F9234231-4841-4E68-B686-637500AA5D6D}" type="parTrans" cxnId="{7CB5154F-4641-406C-846F-D302D1F60AAC}">
      <dgm:prSet/>
      <dgm:spPr/>
      <dgm:t>
        <a:bodyPr/>
        <a:lstStyle/>
        <a:p>
          <a:endParaRPr lang="da-DK"/>
        </a:p>
      </dgm:t>
    </dgm:pt>
    <dgm:pt modelId="{14FEC677-F39D-496C-A829-D8994C9680DA}" type="sibTrans" cxnId="{7CB5154F-4641-406C-846F-D302D1F60AAC}">
      <dgm:prSet/>
      <dgm:spPr/>
      <dgm:t>
        <a:bodyPr/>
        <a:lstStyle/>
        <a:p>
          <a:endParaRPr lang="da-DK"/>
        </a:p>
      </dgm:t>
    </dgm:pt>
    <dgm:pt modelId="{1E9112AB-75AD-4CD5-A588-4D7CB44BE74C}" type="pres">
      <dgm:prSet presAssocID="{14F6676E-6B93-47A5-90B7-0B68A1480A91}" presName="Name0" presStyleCnt="0">
        <dgm:presLayoutVars>
          <dgm:dir/>
          <dgm:animLvl val="lvl"/>
          <dgm:resizeHandles val="exact"/>
        </dgm:presLayoutVars>
      </dgm:prSet>
      <dgm:spPr/>
    </dgm:pt>
    <dgm:pt modelId="{952C9111-F29E-4F07-8BC1-8EBA038F4AA5}" type="pres">
      <dgm:prSet presAssocID="{E6F8CE68-CF3A-4893-8469-9A49FC2CE365}" presName="compositeNode" presStyleCnt="0">
        <dgm:presLayoutVars>
          <dgm:bulletEnabled val="1"/>
        </dgm:presLayoutVars>
      </dgm:prSet>
      <dgm:spPr/>
    </dgm:pt>
    <dgm:pt modelId="{F642A654-BB98-40B2-86A6-4D53378AA315}" type="pres">
      <dgm:prSet presAssocID="{E6F8CE68-CF3A-4893-8469-9A49FC2CE365}" presName="bgRect" presStyleLbl="node1" presStyleIdx="0" presStyleCnt="3"/>
      <dgm:spPr/>
    </dgm:pt>
    <dgm:pt modelId="{D239D765-C9B9-4520-96D8-F9ECC5F4D488}" type="pres">
      <dgm:prSet presAssocID="{E6F8CE68-CF3A-4893-8469-9A49FC2CE365}" presName="parentNode" presStyleLbl="node1" presStyleIdx="0" presStyleCnt="3">
        <dgm:presLayoutVars>
          <dgm:chMax val="0"/>
          <dgm:bulletEnabled val="1"/>
        </dgm:presLayoutVars>
      </dgm:prSet>
      <dgm:spPr/>
    </dgm:pt>
    <dgm:pt modelId="{BEEEE9FB-614C-47A5-8159-89C5B177B7FF}" type="pres">
      <dgm:prSet presAssocID="{E6F8CE68-CF3A-4893-8469-9A49FC2CE365}" presName="childNode" presStyleLbl="node1" presStyleIdx="0" presStyleCnt="3">
        <dgm:presLayoutVars>
          <dgm:bulletEnabled val="1"/>
        </dgm:presLayoutVars>
      </dgm:prSet>
      <dgm:spPr/>
    </dgm:pt>
    <dgm:pt modelId="{ACCDF912-0429-4739-9C0B-ABEEE925C0B2}" type="pres">
      <dgm:prSet presAssocID="{CA278DED-4F42-41C9-99F7-99266197C9B8}" presName="hSp" presStyleCnt="0"/>
      <dgm:spPr/>
    </dgm:pt>
    <dgm:pt modelId="{AB004178-87AF-410D-A560-80892BFFB72C}" type="pres">
      <dgm:prSet presAssocID="{CA278DED-4F42-41C9-99F7-99266197C9B8}" presName="vProcSp" presStyleCnt="0"/>
      <dgm:spPr/>
    </dgm:pt>
    <dgm:pt modelId="{D767DCFF-9316-4BC7-B9B3-0E991DD3EB07}" type="pres">
      <dgm:prSet presAssocID="{CA278DED-4F42-41C9-99F7-99266197C9B8}" presName="vSp1" presStyleCnt="0"/>
      <dgm:spPr/>
    </dgm:pt>
    <dgm:pt modelId="{37725047-241B-4A33-8CD4-D20DF00CD1D4}" type="pres">
      <dgm:prSet presAssocID="{CA278DED-4F42-41C9-99F7-99266197C9B8}" presName="simulatedConn" presStyleLbl="solidFgAcc1" presStyleIdx="0" presStyleCnt="2"/>
      <dgm:spPr/>
    </dgm:pt>
    <dgm:pt modelId="{685F12E8-0D8F-4200-AE40-A315D79BE67E}" type="pres">
      <dgm:prSet presAssocID="{CA278DED-4F42-41C9-99F7-99266197C9B8}" presName="vSp2" presStyleCnt="0"/>
      <dgm:spPr/>
    </dgm:pt>
    <dgm:pt modelId="{C6F5D519-A6BB-4866-AD06-8AF46AF26D87}" type="pres">
      <dgm:prSet presAssocID="{CA278DED-4F42-41C9-99F7-99266197C9B8}" presName="sibTrans" presStyleCnt="0"/>
      <dgm:spPr/>
    </dgm:pt>
    <dgm:pt modelId="{6A400058-93F4-484E-9C28-06A69B4BF888}" type="pres">
      <dgm:prSet presAssocID="{CFC4670A-7A15-4509-BE4D-27850B143ACA}" presName="compositeNode" presStyleCnt="0">
        <dgm:presLayoutVars>
          <dgm:bulletEnabled val="1"/>
        </dgm:presLayoutVars>
      </dgm:prSet>
      <dgm:spPr/>
    </dgm:pt>
    <dgm:pt modelId="{F7331997-6958-4FB9-B20E-70B5529C3DE3}" type="pres">
      <dgm:prSet presAssocID="{CFC4670A-7A15-4509-BE4D-27850B143ACA}" presName="bgRect" presStyleLbl="node1" presStyleIdx="1" presStyleCnt="3"/>
      <dgm:spPr/>
    </dgm:pt>
    <dgm:pt modelId="{865C7F44-0A8A-4380-AA35-1D7A0711C2C8}" type="pres">
      <dgm:prSet presAssocID="{CFC4670A-7A15-4509-BE4D-27850B143ACA}" presName="parentNode" presStyleLbl="node1" presStyleIdx="1" presStyleCnt="3">
        <dgm:presLayoutVars>
          <dgm:chMax val="0"/>
          <dgm:bulletEnabled val="1"/>
        </dgm:presLayoutVars>
      </dgm:prSet>
      <dgm:spPr/>
    </dgm:pt>
    <dgm:pt modelId="{6444E4D5-5095-4689-B711-7886E0B1661A}" type="pres">
      <dgm:prSet presAssocID="{CFC4670A-7A15-4509-BE4D-27850B143ACA}" presName="childNode" presStyleLbl="node1" presStyleIdx="1" presStyleCnt="3">
        <dgm:presLayoutVars>
          <dgm:bulletEnabled val="1"/>
        </dgm:presLayoutVars>
      </dgm:prSet>
      <dgm:spPr/>
    </dgm:pt>
    <dgm:pt modelId="{D3A84D05-1989-48A3-98AB-E11366FF5455}" type="pres">
      <dgm:prSet presAssocID="{14538F57-ECCF-4096-B33E-2B9BD3BF056A}" presName="hSp" presStyleCnt="0"/>
      <dgm:spPr/>
    </dgm:pt>
    <dgm:pt modelId="{D7D8426A-99B8-4CE9-B98E-FDAA6B533C94}" type="pres">
      <dgm:prSet presAssocID="{14538F57-ECCF-4096-B33E-2B9BD3BF056A}" presName="vProcSp" presStyleCnt="0"/>
      <dgm:spPr/>
    </dgm:pt>
    <dgm:pt modelId="{C9A5A940-0A77-4141-8127-7348B02ED415}" type="pres">
      <dgm:prSet presAssocID="{14538F57-ECCF-4096-B33E-2B9BD3BF056A}" presName="vSp1" presStyleCnt="0"/>
      <dgm:spPr/>
    </dgm:pt>
    <dgm:pt modelId="{A18860E4-E807-4A61-92AA-792FADBE9A52}" type="pres">
      <dgm:prSet presAssocID="{14538F57-ECCF-4096-B33E-2B9BD3BF056A}" presName="simulatedConn" presStyleLbl="solidFgAcc1" presStyleIdx="1" presStyleCnt="2"/>
      <dgm:spPr/>
    </dgm:pt>
    <dgm:pt modelId="{1A46B97C-1894-4403-B107-E31E68BDAA12}" type="pres">
      <dgm:prSet presAssocID="{14538F57-ECCF-4096-B33E-2B9BD3BF056A}" presName="vSp2" presStyleCnt="0"/>
      <dgm:spPr/>
    </dgm:pt>
    <dgm:pt modelId="{BEFC5A39-3381-486C-8201-5C9C1E34AAE4}" type="pres">
      <dgm:prSet presAssocID="{14538F57-ECCF-4096-B33E-2B9BD3BF056A}" presName="sibTrans" presStyleCnt="0"/>
      <dgm:spPr/>
    </dgm:pt>
    <dgm:pt modelId="{D1B2D001-F11D-4EE4-9C59-11B6901539EF}" type="pres">
      <dgm:prSet presAssocID="{906FABE3-1A5F-42BA-A60D-FD03309B577E}" presName="compositeNode" presStyleCnt="0">
        <dgm:presLayoutVars>
          <dgm:bulletEnabled val="1"/>
        </dgm:presLayoutVars>
      </dgm:prSet>
      <dgm:spPr/>
    </dgm:pt>
    <dgm:pt modelId="{189861DD-ABA6-4354-A22C-B779AA8034AF}" type="pres">
      <dgm:prSet presAssocID="{906FABE3-1A5F-42BA-A60D-FD03309B577E}" presName="bgRect" presStyleLbl="node1" presStyleIdx="2" presStyleCnt="3" custScaleY="99010"/>
      <dgm:spPr/>
    </dgm:pt>
    <dgm:pt modelId="{5E413928-A001-4BF4-A7C3-0F37A1E108EB}" type="pres">
      <dgm:prSet presAssocID="{906FABE3-1A5F-42BA-A60D-FD03309B577E}" presName="parentNode" presStyleLbl="node1" presStyleIdx="2" presStyleCnt="3">
        <dgm:presLayoutVars>
          <dgm:chMax val="0"/>
          <dgm:bulletEnabled val="1"/>
        </dgm:presLayoutVars>
      </dgm:prSet>
      <dgm:spPr/>
    </dgm:pt>
    <dgm:pt modelId="{E671E17B-59F1-4C94-A84A-E1544A41BC78}" type="pres">
      <dgm:prSet presAssocID="{906FABE3-1A5F-42BA-A60D-FD03309B577E}" presName="childNode" presStyleLbl="node1" presStyleIdx="2" presStyleCnt="3">
        <dgm:presLayoutVars>
          <dgm:bulletEnabled val="1"/>
        </dgm:presLayoutVars>
      </dgm:prSet>
      <dgm:spPr/>
    </dgm:pt>
  </dgm:ptLst>
  <dgm:cxnLst>
    <dgm:cxn modelId="{87B5CB1E-83A5-4F90-85A1-588944E5D8D6}" type="presOf" srcId="{E6F8CE68-CF3A-4893-8469-9A49FC2CE365}" destId="{F642A654-BB98-40B2-86A6-4D53378AA315}" srcOrd="0" destOrd="0" presId="urn:microsoft.com/office/officeart/2005/8/layout/hProcess7"/>
    <dgm:cxn modelId="{12CD9E23-54DB-4F13-9B5D-09127402D3E1}" type="presOf" srcId="{906FABE3-1A5F-42BA-A60D-FD03309B577E}" destId="{5E413928-A001-4BF4-A7C3-0F37A1E108EB}" srcOrd="1" destOrd="0" presId="urn:microsoft.com/office/officeart/2005/8/layout/hProcess7"/>
    <dgm:cxn modelId="{AA9F5C32-4F11-446F-8FF7-3287B8CCA5C3}" type="presOf" srcId="{CFC4670A-7A15-4509-BE4D-27850B143ACA}" destId="{865C7F44-0A8A-4380-AA35-1D7A0711C2C8}" srcOrd="1" destOrd="0" presId="urn:microsoft.com/office/officeart/2005/8/layout/hProcess7"/>
    <dgm:cxn modelId="{E5D67367-13D0-4FF1-8D13-C2B577CDED6A}" type="presOf" srcId="{14F6676E-6B93-47A5-90B7-0B68A1480A91}" destId="{1E9112AB-75AD-4CD5-A588-4D7CB44BE74C}" srcOrd="0" destOrd="0" presId="urn:microsoft.com/office/officeart/2005/8/layout/hProcess7"/>
    <dgm:cxn modelId="{7CB5154F-4641-406C-846F-D302D1F60AAC}" srcId="{906FABE3-1A5F-42BA-A60D-FD03309B577E}" destId="{2043F5B7-0FD5-4159-9CC9-55E983BFE793}" srcOrd="0" destOrd="0" parTransId="{F9234231-4841-4E68-B686-637500AA5D6D}" sibTransId="{14FEC677-F39D-496C-A829-D8994C9680DA}"/>
    <dgm:cxn modelId="{CE411C84-9140-4E4B-B89B-8EBDFB395841}" srcId="{14F6676E-6B93-47A5-90B7-0B68A1480A91}" destId="{906FABE3-1A5F-42BA-A60D-FD03309B577E}" srcOrd="2" destOrd="0" parTransId="{125F95D6-8D71-48B4-98F5-750C9747723B}" sibTransId="{A4517023-4356-4768-892A-4D1441732685}"/>
    <dgm:cxn modelId="{19A81F95-968F-4B81-937D-03EC1AE5C6AF}" type="presOf" srcId="{E6F8CE68-CF3A-4893-8469-9A49FC2CE365}" destId="{D239D765-C9B9-4520-96D8-F9ECC5F4D488}" srcOrd="1" destOrd="0" presId="urn:microsoft.com/office/officeart/2005/8/layout/hProcess7"/>
    <dgm:cxn modelId="{012058B0-CB75-491A-A62B-6AD53BA70D2A}" type="presOf" srcId="{0CD299DB-B0C6-41EC-8BED-7A849FF16389}" destId="{6444E4D5-5095-4689-B711-7886E0B1661A}" srcOrd="0" destOrd="0" presId="urn:microsoft.com/office/officeart/2005/8/layout/hProcess7"/>
    <dgm:cxn modelId="{79DAECBB-3842-4FF6-AECF-415389D5A756}" srcId="{E6F8CE68-CF3A-4893-8469-9A49FC2CE365}" destId="{738165E9-51BA-40F6-8905-F0A8E07F3AF6}" srcOrd="0" destOrd="0" parTransId="{9DB034C3-4E05-47F9-A318-30E126E29F26}" sibTransId="{72207BAA-EFD2-4C8C-B771-F9D3AD0BE2B7}"/>
    <dgm:cxn modelId="{07EB25C5-0C52-4DDA-8637-C1B0B3EB0966}" srcId="{CFC4670A-7A15-4509-BE4D-27850B143ACA}" destId="{0CD299DB-B0C6-41EC-8BED-7A849FF16389}" srcOrd="0" destOrd="0" parTransId="{06CF0B1A-09DE-4020-8F4C-702F60C52435}" sibTransId="{0E2735E2-2A2F-472F-A850-6FEE98C1797B}"/>
    <dgm:cxn modelId="{BAD4DFD3-B49B-4656-9B7D-9E636F0F7582}" type="presOf" srcId="{CFC4670A-7A15-4509-BE4D-27850B143ACA}" destId="{F7331997-6958-4FB9-B20E-70B5529C3DE3}" srcOrd="0" destOrd="0" presId="urn:microsoft.com/office/officeart/2005/8/layout/hProcess7"/>
    <dgm:cxn modelId="{05B463DB-F70D-48C1-B8BF-36B42968539D}" type="presOf" srcId="{2043F5B7-0FD5-4159-9CC9-55E983BFE793}" destId="{E671E17B-59F1-4C94-A84A-E1544A41BC78}" srcOrd="0" destOrd="0" presId="urn:microsoft.com/office/officeart/2005/8/layout/hProcess7"/>
    <dgm:cxn modelId="{A6277BDC-C8E0-4715-A440-766C2A700202}" type="presOf" srcId="{906FABE3-1A5F-42BA-A60D-FD03309B577E}" destId="{189861DD-ABA6-4354-A22C-B779AA8034AF}" srcOrd="0" destOrd="0" presId="urn:microsoft.com/office/officeart/2005/8/layout/hProcess7"/>
    <dgm:cxn modelId="{A61E40EB-99E1-4422-A988-0EDB77E2A35F}" srcId="{14F6676E-6B93-47A5-90B7-0B68A1480A91}" destId="{CFC4670A-7A15-4509-BE4D-27850B143ACA}" srcOrd="1" destOrd="0" parTransId="{2A7C5E28-26A0-418F-A0CF-9EA80BB43142}" sibTransId="{14538F57-ECCF-4096-B33E-2B9BD3BF056A}"/>
    <dgm:cxn modelId="{A1A70DF3-029C-48E7-947F-B1B3B6E60746}" type="presOf" srcId="{738165E9-51BA-40F6-8905-F0A8E07F3AF6}" destId="{BEEEE9FB-614C-47A5-8159-89C5B177B7FF}" srcOrd="0" destOrd="0" presId="urn:microsoft.com/office/officeart/2005/8/layout/hProcess7"/>
    <dgm:cxn modelId="{471D26F5-151F-488C-90F5-7A4F78E7E217}" srcId="{14F6676E-6B93-47A5-90B7-0B68A1480A91}" destId="{E6F8CE68-CF3A-4893-8469-9A49FC2CE365}" srcOrd="0" destOrd="0" parTransId="{E62F85DE-ECA9-4C09-8A5A-AA34BA2CA62B}" sibTransId="{CA278DED-4F42-41C9-99F7-99266197C9B8}"/>
    <dgm:cxn modelId="{37F8DDE4-69D0-4CC1-ACBE-1CDEB414B31C}" type="presParOf" srcId="{1E9112AB-75AD-4CD5-A588-4D7CB44BE74C}" destId="{952C9111-F29E-4F07-8BC1-8EBA038F4AA5}" srcOrd="0" destOrd="0" presId="urn:microsoft.com/office/officeart/2005/8/layout/hProcess7"/>
    <dgm:cxn modelId="{B3E3C84C-FA29-4F32-B656-72DC8F373096}" type="presParOf" srcId="{952C9111-F29E-4F07-8BC1-8EBA038F4AA5}" destId="{F642A654-BB98-40B2-86A6-4D53378AA315}" srcOrd="0" destOrd="0" presId="urn:microsoft.com/office/officeart/2005/8/layout/hProcess7"/>
    <dgm:cxn modelId="{2C0B7EBE-F74C-4F11-83A9-B826D9FE2B1F}" type="presParOf" srcId="{952C9111-F29E-4F07-8BC1-8EBA038F4AA5}" destId="{D239D765-C9B9-4520-96D8-F9ECC5F4D488}" srcOrd="1" destOrd="0" presId="urn:microsoft.com/office/officeart/2005/8/layout/hProcess7"/>
    <dgm:cxn modelId="{1FAE4490-82E8-4CD7-AB06-CD3CE027F4C1}" type="presParOf" srcId="{952C9111-F29E-4F07-8BC1-8EBA038F4AA5}" destId="{BEEEE9FB-614C-47A5-8159-89C5B177B7FF}" srcOrd="2" destOrd="0" presId="urn:microsoft.com/office/officeart/2005/8/layout/hProcess7"/>
    <dgm:cxn modelId="{9FEB80F6-9FC9-4171-BE7D-FF87BD5380CB}" type="presParOf" srcId="{1E9112AB-75AD-4CD5-A588-4D7CB44BE74C}" destId="{ACCDF912-0429-4739-9C0B-ABEEE925C0B2}" srcOrd="1" destOrd="0" presId="urn:microsoft.com/office/officeart/2005/8/layout/hProcess7"/>
    <dgm:cxn modelId="{D3A7E491-8C85-4B53-B6EA-83D80281AAB9}" type="presParOf" srcId="{1E9112AB-75AD-4CD5-A588-4D7CB44BE74C}" destId="{AB004178-87AF-410D-A560-80892BFFB72C}" srcOrd="2" destOrd="0" presId="urn:microsoft.com/office/officeart/2005/8/layout/hProcess7"/>
    <dgm:cxn modelId="{0F088A28-7A07-4A86-9A7E-1B7519EEF5C6}" type="presParOf" srcId="{AB004178-87AF-410D-A560-80892BFFB72C}" destId="{D767DCFF-9316-4BC7-B9B3-0E991DD3EB07}" srcOrd="0" destOrd="0" presId="urn:microsoft.com/office/officeart/2005/8/layout/hProcess7"/>
    <dgm:cxn modelId="{5FFFE363-A843-48AB-AB4B-8082AB318DF7}" type="presParOf" srcId="{AB004178-87AF-410D-A560-80892BFFB72C}" destId="{37725047-241B-4A33-8CD4-D20DF00CD1D4}" srcOrd="1" destOrd="0" presId="urn:microsoft.com/office/officeart/2005/8/layout/hProcess7"/>
    <dgm:cxn modelId="{30C3A761-04C6-4342-9343-9513C35EAFC3}" type="presParOf" srcId="{AB004178-87AF-410D-A560-80892BFFB72C}" destId="{685F12E8-0D8F-4200-AE40-A315D79BE67E}" srcOrd="2" destOrd="0" presId="urn:microsoft.com/office/officeart/2005/8/layout/hProcess7"/>
    <dgm:cxn modelId="{1C9A3EB0-ECF4-483B-85D5-CF5CC9F8CED0}" type="presParOf" srcId="{1E9112AB-75AD-4CD5-A588-4D7CB44BE74C}" destId="{C6F5D519-A6BB-4866-AD06-8AF46AF26D87}" srcOrd="3" destOrd="0" presId="urn:microsoft.com/office/officeart/2005/8/layout/hProcess7"/>
    <dgm:cxn modelId="{33B26670-3EE4-4AAF-BE20-CA33C225AC8A}" type="presParOf" srcId="{1E9112AB-75AD-4CD5-A588-4D7CB44BE74C}" destId="{6A400058-93F4-484E-9C28-06A69B4BF888}" srcOrd="4" destOrd="0" presId="urn:microsoft.com/office/officeart/2005/8/layout/hProcess7"/>
    <dgm:cxn modelId="{3E40F9E8-FF58-4356-A313-197D05A80ED6}" type="presParOf" srcId="{6A400058-93F4-484E-9C28-06A69B4BF888}" destId="{F7331997-6958-4FB9-B20E-70B5529C3DE3}" srcOrd="0" destOrd="0" presId="urn:microsoft.com/office/officeart/2005/8/layout/hProcess7"/>
    <dgm:cxn modelId="{96475845-9043-4FEB-AD8A-8B0CA1C3ECC4}" type="presParOf" srcId="{6A400058-93F4-484E-9C28-06A69B4BF888}" destId="{865C7F44-0A8A-4380-AA35-1D7A0711C2C8}" srcOrd="1" destOrd="0" presId="urn:microsoft.com/office/officeart/2005/8/layout/hProcess7"/>
    <dgm:cxn modelId="{55682ED2-3E83-4E1D-BCDC-0694CED35F29}" type="presParOf" srcId="{6A400058-93F4-484E-9C28-06A69B4BF888}" destId="{6444E4D5-5095-4689-B711-7886E0B1661A}" srcOrd="2" destOrd="0" presId="urn:microsoft.com/office/officeart/2005/8/layout/hProcess7"/>
    <dgm:cxn modelId="{C28B764E-8602-4E54-8E7D-A57582E9D914}" type="presParOf" srcId="{1E9112AB-75AD-4CD5-A588-4D7CB44BE74C}" destId="{D3A84D05-1989-48A3-98AB-E11366FF5455}" srcOrd="5" destOrd="0" presId="urn:microsoft.com/office/officeart/2005/8/layout/hProcess7"/>
    <dgm:cxn modelId="{EA30D74B-5E49-41E7-9D24-D83AED0567F6}" type="presParOf" srcId="{1E9112AB-75AD-4CD5-A588-4D7CB44BE74C}" destId="{D7D8426A-99B8-4CE9-B98E-FDAA6B533C94}" srcOrd="6" destOrd="0" presId="urn:microsoft.com/office/officeart/2005/8/layout/hProcess7"/>
    <dgm:cxn modelId="{9D8BAAEC-0832-4E1E-B6A0-6C6E3705259B}" type="presParOf" srcId="{D7D8426A-99B8-4CE9-B98E-FDAA6B533C94}" destId="{C9A5A940-0A77-4141-8127-7348B02ED415}" srcOrd="0" destOrd="0" presId="urn:microsoft.com/office/officeart/2005/8/layout/hProcess7"/>
    <dgm:cxn modelId="{70402618-861F-4EA2-8B88-FE6C61F165F7}" type="presParOf" srcId="{D7D8426A-99B8-4CE9-B98E-FDAA6B533C94}" destId="{A18860E4-E807-4A61-92AA-792FADBE9A52}" srcOrd="1" destOrd="0" presId="urn:microsoft.com/office/officeart/2005/8/layout/hProcess7"/>
    <dgm:cxn modelId="{5F6E9AC1-674F-4F62-8849-F48FBF4E367C}" type="presParOf" srcId="{D7D8426A-99B8-4CE9-B98E-FDAA6B533C94}" destId="{1A46B97C-1894-4403-B107-E31E68BDAA12}" srcOrd="2" destOrd="0" presId="urn:microsoft.com/office/officeart/2005/8/layout/hProcess7"/>
    <dgm:cxn modelId="{C7FC4C3F-5765-4CE5-B4BF-00E91E222FCF}" type="presParOf" srcId="{1E9112AB-75AD-4CD5-A588-4D7CB44BE74C}" destId="{BEFC5A39-3381-486C-8201-5C9C1E34AAE4}" srcOrd="7" destOrd="0" presId="urn:microsoft.com/office/officeart/2005/8/layout/hProcess7"/>
    <dgm:cxn modelId="{42BA76D0-F6A5-4FB0-87AE-089DF4610709}" type="presParOf" srcId="{1E9112AB-75AD-4CD5-A588-4D7CB44BE74C}" destId="{D1B2D001-F11D-4EE4-9C59-11B6901539EF}" srcOrd="8" destOrd="0" presId="urn:microsoft.com/office/officeart/2005/8/layout/hProcess7"/>
    <dgm:cxn modelId="{DBAAE4F2-57DB-4816-9B9D-0A3E3012758F}" type="presParOf" srcId="{D1B2D001-F11D-4EE4-9C59-11B6901539EF}" destId="{189861DD-ABA6-4354-A22C-B779AA8034AF}" srcOrd="0" destOrd="0" presId="urn:microsoft.com/office/officeart/2005/8/layout/hProcess7"/>
    <dgm:cxn modelId="{112140A8-1E63-43F3-AE7D-14CF61A77457}" type="presParOf" srcId="{D1B2D001-F11D-4EE4-9C59-11B6901539EF}" destId="{5E413928-A001-4BF4-A7C3-0F37A1E108EB}" srcOrd="1" destOrd="0" presId="urn:microsoft.com/office/officeart/2005/8/layout/hProcess7"/>
    <dgm:cxn modelId="{B327E792-FAF8-4E3A-BEE8-AFB247EDFD95}" type="presParOf" srcId="{D1B2D001-F11D-4EE4-9C59-11B6901539EF}" destId="{E671E17B-59F1-4C94-A84A-E1544A41BC78}" srcOrd="2" destOrd="0" presId="urn:microsoft.com/office/officeart/2005/8/layout/hProcess7"/>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14F6676E-6B93-47A5-90B7-0B68A1480A91}" type="doc">
      <dgm:prSet loTypeId="urn:microsoft.com/office/officeart/2005/8/layout/hProcess7" loCatId="list" qsTypeId="urn:microsoft.com/office/officeart/2005/8/quickstyle/simple1" qsCatId="simple" csTypeId="urn:microsoft.com/office/officeart/2005/8/colors/colorful3" csCatId="colorful" phldr="1"/>
      <dgm:spPr/>
      <dgm:t>
        <a:bodyPr/>
        <a:lstStyle/>
        <a:p>
          <a:endParaRPr lang="da-DK"/>
        </a:p>
      </dgm:t>
    </dgm:pt>
    <dgm:pt modelId="{E6F8CE68-CF3A-4893-8469-9A49FC2CE365}">
      <dgm:prSet phldrT="[Tekst]"/>
      <dgm:spPr/>
      <dgm:t>
        <a:bodyPr/>
        <a:lstStyle/>
        <a:p>
          <a:endParaRPr lang="da-DK" b="1" dirty="0"/>
        </a:p>
      </dgm:t>
    </dgm:pt>
    <dgm:pt modelId="{E62F85DE-ECA9-4C09-8A5A-AA34BA2CA62B}" type="parTrans" cxnId="{471D26F5-151F-488C-90F5-7A4F78E7E217}">
      <dgm:prSet/>
      <dgm:spPr/>
      <dgm:t>
        <a:bodyPr/>
        <a:lstStyle/>
        <a:p>
          <a:endParaRPr lang="da-DK"/>
        </a:p>
      </dgm:t>
    </dgm:pt>
    <dgm:pt modelId="{CA278DED-4F42-41C9-99F7-99266197C9B8}" type="sibTrans" cxnId="{471D26F5-151F-488C-90F5-7A4F78E7E217}">
      <dgm:prSet/>
      <dgm:spPr/>
      <dgm:t>
        <a:bodyPr/>
        <a:lstStyle/>
        <a:p>
          <a:endParaRPr lang="da-DK"/>
        </a:p>
      </dgm:t>
    </dgm:pt>
    <dgm:pt modelId="{738165E9-51BA-40F6-8905-F0A8E07F3AF6}">
      <dgm:prSet phldrT="[Tekst]" custT="1"/>
      <dgm:spPr/>
      <dgm:t>
        <a:bodyPr/>
        <a:lstStyle/>
        <a:p>
          <a:r>
            <a:rPr lang="da-DK" sz="2400" b="1" dirty="0"/>
            <a:t>Individuel opgave – 5 minutter</a:t>
          </a:r>
          <a:r>
            <a:rPr lang="da-DK" sz="2400" dirty="0"/>
            <a:t> </a:t>
          </a:r>
        </a:p>
        <a:p>
          <a:r>
            <a:rPr lang="da-DK" sz="2400" b="1" dirty="0"/>
            <a:t>Skriv kort ned på et papir eller post-it:</a:t>
          </a:r>
        </a:p>
      </dgm:t>
    </dgm:pt>
    <dgm:pt modelId="{9DB034C3-4E05-47F9-A318-30E126E29F26}" type="parTrans" cxnId="{79DAECBB-3842-4FF6-AECF-415389D5A756}">
      <dgm:prSet/>
      <dgm:spPr/>
      <dgm:t>
        <a:bodyPr/>
        <a:lstStyle/>
        <a:p>
          <a:endParaRPr lang="da-DK"/>
        </a:p>
      </dgm:t>
    </dgm:pt>
    <dgm:pt modelId="{72207BAA-EFD2-4C8C-B771-F9D3AD0BE2B7}" type="sibTrans" cxnId="{79DAECBB-3842-4FF6-AECF-415389D5A756}">
      <dgm:prSet/>
      <dgm:spPr/>
      <dgm:t>
        <a:bodyPr/>
        <a:lstStyle/>
        <a:p>
          <a:endParaRPr lang="da-DK"/>
        </a:p>
      </dgm:t>
    </dgm:pt>
    <dgm:pt modelId="{CFC4670A-7A15-4509-BE4D-27850B143ACA}">
      <dgm:prSet phldrT="[Tekst]"/>
      <dgm:spPr/>
      <dgm:t>
        <a:bodyPr/>
        <a:lstStyle/>
        <a:p>
          <a:endParaRPr lang="da-DK" b="1" dirty="0"/>
        </a:p>
      </dgm:t>
    </dgm:pt>
    <dgm:pt modelId="{2A7C5E28-26A0-418F-A0CF-9EA80BB43142}" type="parTrans" cxnId="{A61E40EB-99E1-4422-A988-0EDB77E2A35F}">
      <dgm:prSet/>
      <dgm:spPr/>
      <dgm:t>
        <a:bodyPr/>
        <a:lstStyle/>
        <a:p>
          <a:endParaRPr lang="da-DK"/>
        </a:p>
      </dgm:t>
    </dgm:pt>
    <dgm:pt modelId="{14538F57-ECCF-4096-B33E-2B9BD3BF056A}" type="sibTrans" cxnId="{A61E40EB-99E1-4422-A988-0EDB77E2A35F}">
      <dgm:prSet/>
      <dgm:spPr/>
      <dgm:t>
        <a:bodyPr/>
        <a:lstStyle/>
        <a:p>
          <a:endParaRPr lang="da-DK"/>
        </a:p>
      </dgm:t>
    </dgm:pt>
    <dgm:pt modelId="{0CD299DB-B0C6-41EC-8BED-7A849FF16389}">
      <dgm:prSet phldrT="[Tekst]" custT="1"/>
      <dgm:spPr/>
      <dgm:t>
        <a:bodyPr/>
        <a:lstStyle/>
        <a:p>
          <a:r>
            <a:rPr lang="da-DK" sz="1600" b="1" dirty="0"/>
            <a:t>Del 1 – Positiv  situation</a:t>
          </a:r>
        </a:p>
        <a:p>
          <a:endParaRPr lang="da-DK" sz="1600" dirty="0"/>
        </a:p>
      </dgm:t>
    </dgm:pt>
    <dgm:pt modelId="{06CF0B1A-09DE-4020-8F4C-702F60C52435}" type="parTrans" cxnId="{07EB25C5-0C52-4DDA-8637-C1B0B3EB0966}">
      <dgm:prSet/>
      <dgm:spPr/>
      <dgm:t>
        <a:bodyPr/>
        <a:lstStyle/>
        <a:p>
          <a:endParaRPr lang="da-DK"/>
        </a:p>
      </dgm:t>
    </dgm:pt>
    <dgm:pt modelId="{0E2735E2-2A2F-472F-A850-6FEE98C1797B}" type="sibTrans" cxnId="{07EB25C5-0C52-4DDA-8637-C1B0B3EB0966}">
      <dgm:prSet/>
      <dgm:spPr/>
      <dgm:t>
        <a:bodyPr/>
        <a:lstStyle/>
        <a:p>
          <a:endParaRPr lang="da-DK"/>
        </a:p>
      </dgm:t>
    </dgm:pt>
    <dgm:pt modelId="{906FABE3-1A5F-42BA-A60D-FD03309B577E}">
      <dgm:prSet phldrT="[Tekst]"/>
      <dgm:spPr/>
      <dgm:t>
        <a:bodyPr/>
        <a:lstStyle/>
        <a:p>
          <a:endParaRPr lang="da-DK" b="1" dirty="0"/>
        </a:p>
      </dgm:t>
    </dgm:pt>
    <dgm:pt modelId="{125F95D6-8D71-48B4-98F5-750C9747723B}" type="parTrans" cxnId="{CE411C84-9140-4E4B-B89B-8EBDFB395841}">
      <dgm:prSet/>
      <dgm:spPr/>
      <dgm:t>
        <a:bodyPr/>
        <a:lstStyle/>
        <a:p>
          <a:endParaRPr lang="da-DK"/>
        </a:p>
      </dgm:t>
    </dgm:pt>
    <dgm:pt modelId="{A4517023-4356-4768-892A-4D1441732685}" type="sibTrans" cxnId="{CE411C84-9140-4E4B-B89B-8EBDFB395841}">
      <dgm:prSet/>
      <dgm:spPr/>
      <dgm:t>
        <a:bodyPr/>
        <a:lstStyle/>
        <a:p>
          <a:endParaRPr lang="da-DK"/>
        </a:p>
      </dgm:t>
    </dgm:pt>
    <dgm:pt modelId="{2043F5B7-0FD5-4159-9CC9-55E983BFE793}">
      <dgm:prSet phldrT="[Tekst]" custT="1"/>
      <dgm:spPr/>
      <dgm:t>
        <a:bodyPr/>
        <a:lstStyle/>
        <a:p>
          <a:r>
            <a:rPr lang="da-DK" sz="1600" b="1" dirty="0"/>
            <a:t>Del 2 – Belastende situation</a:t>
          </a:r>
        </a:p>
        <a:p>
          <a:endParaRPr lang="da-DK" sz="1600" dirty="0"/>
        </a:p>
      </dgm:t>
    </dgm:pt>
    <dgm:pt modelId="{F9234231-4841-4E68-B686-637500AA5D6D}" type="parTrans" cxnId="{7CB5154F-4641-406C-846F-D302D1F60AAC}">
      <dgm:prSet/>
      <dgm:spPr/>
      <dgm:t>
        <a:bodyPr/>
        <a:lstStyle/>
        <a:p>
          <a:endParaRPr lang="da-DK"/>
        </a:p>
      </dgm:t>
    </dgm:pt>
    <dgm:pt modelId="{14FEC677-F39D-496C-A829-D8994C9680DA}" type="sibTrans" cxnId="{7CB5154F-4641-406C-846F-D302D1F60AAC}">
      <dgm:prSet/>
      <dgm:spPr/>
      <dgm:t>
        <a:bodyPr/>
        <a:lstStyle/>
        <a:p>
          <a:endParaRPr lang="da-DK"/>
        </a:p>
      </dgm:t>
    </dgm:pt>
    <dgm:pt modelId="{5C95DF3B-DF02-47D1-86CD-DF9766155089}">
      <dgm:prSet custT="1"/>
      <dgm:spPr/>
      <dgm:t>
        <a:bodyPr/>
        <a:lstStyle/>
        <a:p>
          <a:r>
            <a:rPr lang="da-DK" sz="1600" dirty="0"/>
            <a:t>Tænk på en situation, hvor arbejdet var følelsesmæssigt krævende, men også positivt.</a:t>
          </a:r>
        </a:p>
      </dgm:t>
    </dgm:pt>
    <dgm:pt modelId="{BCAB6050-7DD9-4B52-8DBF-A7FCDAE64E68}" type="parTrans" cxnId="{FD31C28E-27FF-4C28-956C-E1955247A653}">
      <dgm:prSet/>
      <dgm:spPr/>
      <dgm:t>
        <a:bodyPr/>
        <a:lstStyle/>
        <a:p>
          <a:endParaRPr lang="da-DK"/>
        </a:p>
      </dgm:t>
    </dgm:pt>
    <dgm:pt modelId="{7F966336-46CB-4168-B4C7-D19D6FF749EE}" type="sibTrans" cxnId="{FD31C28E-27FF-4C28-956C-E1955247A653}">
      <dgm:prSet/>
      <dgm:spPr/>
      <dgm:t>
        <a:bodyPr/>
        <a:lstStyle/>
        <a:p>
          <a:endParaRPr lang="da-DK"/>
        </a:p>
      </dgm:t>
    </dgm:pt>
    <dgm:pt modelId="{0396B4CA-6E63-463D-9C5E-088E23B06B3A}">
      <dgm:prSet custT="1"/>
      <dgm:spPr/>
      <dgm:t>
        <a:bodyPr/>
        <a:lstStyle/>
        <a:p>
          <a:r>
            <a:rPr lang="da-DK" sz="1600"/>
            <a:t>Hvilke styrker eller ressourcer blev aktiveret?</a:t>
          </a:r>
          <a:endParaRPr lang="da-DK" sz="1600" dirty="0"/>
        </a:p>
      </dgm:t>
    </dgm:pt>
    <dgm:pt modelId="{C3F17BE0-A547-4FD3-BBFC-7F2C5F8C6E85}" type="parTrans" cxnId="{67918B64-3B8E-4107-BE4D-A76B51E28D71}">
      <dgm:prSet/>
      <dgm:spPr/>
      <dgm:t>
        <a:bodyPr/>
        <a:lstStyle/>
        <a:p>
          <a:endParaRPr lang="da-DK"/>
        </a:p>
      </dgm:t>
    </dgm:pt>
    <dgm:pt modelId="{33526FFB-F739-40DE-B305-4C54352C1EBC}" type="sibTrans" cxnId="{67918B64-3B8E-4107-BE4D-A76B51E28D71}">
      <dgm:prSet/>
      <dgm:spPr/>
      <dgm:t>
        <a:bodyPr/>
        <a:lstStyle/>
        <a:p>
          <a:endParaRPr lang="da-DK"/>
        </a:p>
      </dgm:t>
    </dgm:pt>
    <dgm:pt modelId="{94397FE6-6727-4CA5-943E-FC01B044FF8A}">
      <dgm:prSet custT="1"/>
      <dgm:spPr/>
      <dgm:t>
        <a:bodyPr/>
        <a:lstStyle/>
        <a:p>
          <a:r>
            <a:rPr lang="da-DK" sz="1600" dirty="0"/>
            <a:t>Hvilken positiv betydning havde situationen for patient, kollega eller dig selv?</a:t>
          </a:r>
        </a:p>
      </dgm:t>
    </dgm:pt>
    <dgm:pt modelId="{5BAE439C-31FA-412F-B915-C713C9317703}" type="parTrans" cxnId="{49AAE478-591D-444A-A35C-C191C07E1352}">
      <dgm:prSet/>
      <dgm:spPr/>
      <dgm:t>
        <a:bodyPr/>
        <a:lstStyle/>
        <a:p>
          <a:endParaRPr lang="da-DK"/>
        </a:p>
      </dgm:t>
    </dgm:pt>
    <dgm:pt modelId="{3158F557-57A8-4F56-868B-DBD392F13CCC}" type="sibTrans" cxnId="{49AAE478-591D-444A-A35C-C191C07E1352}">
      <dgm:prSet/>
      <dgm:spPr/>
      <dgm:t>
        <a:bodyPr/>
        <a:lstStyle/>
        <a:p>
          <a:endParaRPr lang="da-DK"/>
        </a:p>
      </dgm:t>
    </dgm:pt>
    <dgm:pt modelId="{C6222058-AA00-4D9D-B2B5-A9B0CEFADA14}">
      <dgm:prSet custT="1"/>
      <dgm:spPr/>
      <dgm:t>
        <a:bodyPr/>
        <a:lstStyle/>
        <a:p>
          <a:r>
            <a:rPr lang="da-DK" sz="1600"/>
            <a:t>Tænk på en situation, hvor arbejdet var følelsesmæssigt krævende og belastende.</a:t>
          </a:r>
          <a:endParaRPr lang="da-DK" sz="1600" dirty="0"/>
        </a:p>
      </dgm:t>
    </dgm:pt>
    <dgm:pt modelId="{87B45A43-2639-4D9C-8382-3C39724476BA}" type="parTrans" cxnId="{8B481413-192D-40B4-AB10-89DD88816E41}">
      <dgm:prSet/>
      <dgm:spPr/>
      <dgm:t>
        <a:bodyPr/>
        <a:lstStyle/>
        <a:p>
          <a:endParaRPr lang="da-DK"/>
        </a:p>
      </dgm:t>
    </dgm:pt>
    <dgm:pt modelId="{1741F00D-31E2-4EFC-9FB2-15EEEB73A1E7}" type="sibTrans" cxnId="{8B481413-192D-40B4-AB10-89DD88816E41}">
      <dgm:prSet/>
      <dgm:spPr/>
      <dgm:t>
        <a:bodyPr/>
        <a:lstStyle/>
        <a:p>
          <a:endParaRPr lang="da-DK"/>
        </a:p>
      </dgm:t>
    </dgm:pt>
    <dgm:pt modelId="{087583B3-088F-4E12-A030-DD1B2F5A5130}">
      <dgm:prSet custT="1"/>
      <dgm:spPr/>
      <dgm:t>
        <a:bodyPr/>
        <a:lstStyle/>
        <a:p>
          <a:r>
            <a:rPr lang="da-DK" sz="1600"/>
            <a:t>Hvilke følelser oplevede du?</a:t>
          </a:r>
          <a:endParaRPr lang="da-DK" sz="1600" dirty="0"/>
        </a:p>
      </dgm:t>
    </dgm:pt>
    <dgm:pt modelId="{AA5A1146-51CC-46F2-B5AD-A4B05A47FF70}" type="parTrans" cxnId="{68356159-B160-4EFA-ABC1-914D9CAA4194}">
      <dgm:prSet/>
      <dgm:spPr/>
      <dgm:t>
        <a:bodyPr/>
        <a:lstStyle/>
        <a:p>
          <a:endParaRPr lang="da-DK"/>
        </a:p>
      </dgm:t>
    </dgm:pt>
    <dgm:pt modelId="{1CFB291B-26D6-4217-B119-9E7ECB876FBA}" type="sibTrans" cxnId="{68356159-B160-4EFA-ABC1-914D9CAA4194}">
      <dgm:prSet/>
      <dgm:spPr/>
      <dgm:t>
        <a:bodyPr/>
        <a:lstStyle/>
        <a:p>
          <a:endParaRPr lang="da-DK"/>
        </a:p>
      </dgm:t>
    </dgm:pt>
    <dgm:pt modelId="{8F05F2F2-B831-4576-B9A7-CA4C66440FF8}">
      <dgm:prSet custT="1"/>
      <dgm:spPr/>
      <dgm:t>
        <a:bodyPr/>
        <a:lstStyle/>
        <a:p>
          <a:r>
            <a:rPr lang="da-DK" sz="1600" dirty="0"/>
            <a:t>Hvad gjorde situationen særlig vanskelig?</a:t>
          </a:r>
        </a:p>
      </dgm:t>
    </dgm:pt>
    <dgm:pt modelId="{A722C464-4FAA-4E96-A3CC-0D879CD8116A}" type="parTrans" cxnId="{C59EF0FD-AB84-4A02-BB3C-9543666EE27F}">
      <dgm:prSet/>
      <dgm:spPr/>
      <dgm:t>
        <a:bodyPr/>
        <a:lstStyle/>
        <a:p>
          <a:endParaRPr lang="da-DK"/>
        </a:p>
      </dgm:t>
    </dgm:pt>
    <dgm:pt modelId="{4EE5897E-694C-4C0D-9200-541B5D1919BA}" type="sibTrans" cxnId="{C59EF0FD-AB84-4A02-BB3C-9543666EE27F}">
      <dgm:prSet/>
      <dgm:spPr/>
      <dgm:t>
        <a:bodyPr/>
        <a:lstStyle/>
        <a:p>
          <a:endParaRPr lang="da-DK"/>
        </a:p>
      </dgm:t>
    </dgm:pt>
    <dgm:pt modelId="{1E9112AB-75AD-4CD5-A588-4D7CB44BE74C}" type="pres">
      <dgm:prSet presAssocID="{14F6676E-6B93-47A5-90B7-0B68A1480A91}" presName="Name0" presStyleCnt="0">
        <dgm:presLayoutVars>
          <dgm:dir/>
          <dgm:animLvl val="lvl"/>
          <dgm:resizeHandles val="exact"/>
        </dgm:presLayoutVars>
      </dgm:prSet>
      <dgm:spPr/>
    </dgm:pt>
    <dgm:pt modelId="{952C9111-F29E-4F07-8BC1-8EBA038F4AA5}" type="pres">
      <dgm:prSet presAssocID="{E6F8CE68-CF3A-4893-8469-9A49FC2CE365}" presName="compositeNode" presStyleCnt="0">
        <dgm:presLayoutVars>
          <dgm:bulletEnabled val="1"/>
        </dgm:presLayoutVars>
      </dgm:prSet>
      <dgm:spPr/>
    </dgm:pt>
    <dgm:pt modelId="{F642A654-BB98-40B2-86A6-4D53378AA315}" type="pres">
      <dgm:prSet presAssocID="{E6F8CE68-CF3A-4893-8469-9A49FC2CE365}" presName="bgRect" presStyleLbl="node1" presStyleIdx="0" presStyleCnt="3"/>
      <dgm:spPr/>
    </dgm:pt>
    <dgm:pt modelId="{D239D765-C9B9-4520-96D8-F9ECC5F4D488}" type="pres">
      <dgm:prSet presAssocID="{E6F8CE68-CF3A-4893-8469-9A49FC2CE365}" presName="parentNode" presStyleLbl="node1" presStyleIdx="0" presStyleCnt="3">
        <dgm:presLayoutVars>
          <dgm:chMax val="0"/>
          <dgm:bulletEnabled val="1"/>
        </dgm:presLayoutVars>
      </dgm:prSet>
      <dgm:spPr/>
    </dgm:pt>
    <dgm:pt modelId="{BEEEE9FB-614C-47A5-8159-89C5B177B7FF}" type="pres">
      <dgm:prSet presAssocID="{E6F8CE68-CF3A-4893-8469-9A49FC2CE365}" presName="childNode" presStyleLbl="node1" presStyleIdx="0" presStyleCnt="3">
        <dgm:presLayoutVars>
          <dgm:bulletEnabled val="1"/>
        </dgm:presLayoutVars>
      </dgm:prSet>
      <dgm:spPr/>
    </dgm:pt>
    <dgm:pt modelId="{ACCDF912-0429-4739-9C0B-ABEEE925C0B2}" type="pres">
      <dgm:prSet presAssocID="{CA278DED-4F42-41C9-99F7-99266197C9B8}" presName="hSp" presStyleCnt="0"/>
      <dgm:spPr/>
    </dgm:pt>
    <dgm:pt modelId="{AB004178-87AF-410D-A560-80892BFFB72C}" type="pres">
      <dgm:prSet presAssocID="{CA278DED-4F42-41C9-99F7-99266197C9B8}" presName="vProcSp" presStyleCnt="0"/>
      <dgm:spPr/>
    </dgm:pt>
    <dgm:pt modelId="{D767DCFF-9316-4BC7-B9B3-0E991DD3EB07}" type="pres">
      <dgm:prSet presAssocID="{CA278DED-4F42-41C9-99F7-99266197C9B8}" presName="vSp1" presStyleCnt="0"/>
      <dgm:spPr/>
    </dgm:pt>
    <dgm:pt modelId="{37725047-241B-4A33-8CD4-D20DF00CD1D4}" type="pres">
      <dgm:prSet presAssocID="{CA278DED-4F42-41C9-99F7-99266197C9B8}" presName="simulatedConn" presStyleLbl="solidFgAcc1" presStyleIdx="0" presStyleCnt="2"/>
      <dgm:spPr/>
    </dgm:pt>
    <dgm:pt modelId="{685F12E8-0D8F-4200-AE40-A315D79BE67E}" type="pres">
      <dgm:prSet presAssocID="{CA278DED-4F42-41C9-99F7-99266197C9B8}" presName="vSp2" presStyleCnt="0"/>
      <dgm:spPr/>
    </dgm:pt>
    <dgm:pt modelId="{C6F5D519-A6BB-4866-AD06-8AF46AF26D87}" type="pres">
      <dgm:prSet presAssocID="{CA278DED-4F42-41C9-99F7-99266197C9B8}" presName="sibTrans" presStyleCnt="0"/>
      <dgm:spPr/>
    </dgm:pt>
    <dgm:pt modelId="{6A400058-93F4-484E-9C28-06A69B4BF888}" type="pres">
      <dgm:prSet presAssocID="{CFC4670A-7A15-4509-BE4D-27850B143ACA}" presName="compositeNode" presStyleCnt="0">
        <dgm:presLayoutVars>
          <dgm:bulletEnabled val="1"/>
        </dgm:presLayoutVars>
      </dgm:prSet>
      <dgm:spPr/>
    </dgm:pt>
    <dgm:pt modelId="{F7331997-6958-4FB9-B20E-70B5529C3DE3}" type="pres">
      <dgm:prSet presAssocID="{CFC4670A-7A15-4509-BE4D-27850B143ACA}" presName="bgRect" presStyleLbl="node1" presStyleIdx="1" presStyleCnt="3"/>
      <dgm:spPr/>
    </dgm:pt>
    <dgm:pt modelId="{865C7F44-0A8A-4380-AA35-1D7A0711C2C8}" type="pres">
      <dgm:prSet presAssocID="{CFC4670A-7A15-4509-BE4D-27850B143ACA}" presName="parentNode" presStyleLbl="node1" presStyleIdx="1" presStyleCnt="3">
        <dgm:presLayoutVars>
          <dgm:chMax val="0"/>
          <dgm:bulletEnabled val="1"/>
        </dgm:presLayoutVars>
      </dgm:prSet>
      <dgm:spPr/>
    </dgm:pt>
    <dgm:pt modelId="{6444E4D5-5095-4689-B711-7886E0B1661A}" type="pres">
      <dgm:prSet presAssocID="{CFC4670A-7A15-4509-BE4D-27850B143ACA}" presName="childNode" presStyleLbl="node1" presStyleIdx="1" presStyleCnt="3">
        <dgm:presLayoutVars>
          <dgm:bulletEnabled val="1"/>
        </dgm:presLayoutVars>
      </dgm:prSet>
      <dgm:spPr/>
    </dgm:pt>
    <dgm:pt modelId="{D3A84D05-1989-48A3-98AB-E11366FF5455}" type="pres">
      <dgm:prSet presAssocID="{14538F57-ECCF-4096-B33E-2B9BD3BF056A}" presName="hSp" presStyleCnt="0"/>
      <dgm:spPr/>
    </dgm:pt>
    <dgm:pt modelId="{D7D8426A-99B8-4CE9-B98E-FDAA6B533C94}" type="pres">
      <dgm:prSet presAssocID="{14538F57-ECCF-4096-B33E-2B9BD3BF056A}" presName="vProcSp" presStyleCnt="0"/>
      <dgm:spPr/>
    </dgm:pt>
    <dgm:pt modelId="{C9A5A940-0A77-4141-8127-7348B02ED415}" type="pres">
      <dgm:prSet presAssocID="{14538F57-ECCF-4096-B33E-2B9BD3BF056A}" presName="vSp1" presStyleCnt="0"/>
      <dgm:spPr/>
    </dgm:pt>
    <dgm:pt modelId="{A18860E4-E807-4A61-92AA-792FADBE9A52}" type="pres">
      <dgm:prSet presAssocID="{14538F57-ECCF-4096-B33E-2B9BD3BF056A}" presName="simulatedConn" presStyleLbl="solidFgAcc1" presStyleIdx="1" presStyleCnt="2"/>
      <dgm:spPr/>
    </dgm:pt>
    <dgm:pt modelId="{1A46B97C-1894-4403-B107-E31E68BDAA12}" type="pres">
      <dgm:prSet presAssocID="{14538F57-ECCF-4096-B33E-2B9BD3BF056A}" presName="vSp2" presStyleCnt="0"/>
      <dgm:spPr/>
    </dgm:pt>
    <dgm:pt modelId="{BEFC5A39-3381-486C-8201-5C9C1E34AAE4}" type="pres">
      <dgm:prSet presAssocID="{14538F57-ECCF-4096-B33E-2B9BD3BF056A}" presName="sibTrans" presStyleCnt="0"/>
      <dgm:spPr/>
    </dgm:pt>
    <dgm:pt modelId="{D1B2D001-F11D-4EE4-9C59-11B6901539EF}" type="pres">
      <dgm:prSet presAssocID="{906FABE3-1A5F-42BA-A60D-FD03309B577E}" presName="compositeNode" presStyleCnt="0">
        <dgm:presLayoutVars>
          <dgm:bulletEnabled val="1"/>
        </dgm:presLayoutVars>
      </dgm:prSet>
      <dgm:spPr/>
    </dgm:pt>
    <dgm:pt modelId="{189861DD-ABA6-4354-A22C-B779AA8034AF}" type="pres">
      <dgm:prSet presAssocID="{906FABE3-1A5F-42BA-A60D-FD03309B577E}" presName="bgRect" presStyleLbl="node1" presStyleIdx="2" presStyleCnt="3" custScaleY="99010"/>
      <dgm:spPr/>
    </dgm:pt>
    <dgm:pt modelId="{5E413928-A001-4BF4-A7C3-0F37A1E108EB}" type="pres">
      <dgm:prSet presAssocID="{906FABE3-1A5F-42BA-A60D-FD03309B577E}" presName="parentNode" presStyleLbl="node1" presStyleIdx="2" presStyleCnt="3">
        <dgm:presLayoutVars>
          <dgm:chMax val="0"/>
          <dgm:bulletEnabled val="1"/>
        </dgm:presLayoutVars>
      </dgm:prSet>
      <dgm:spPr/>
    </dgm:pt>
    <dgm:pt modelId="{E671E17B-59F1-4C94-A84A-E1544A41BC78}" type="pres">
      <dgm:prSet presAssocID="{906FABE3-1A5F-42BA-A60D-FD03309B577E}" presName="childNode" presStyleLbl="node1" presStyleIdx="2" presStyleCnt="3">
        <dgm:presLayoutVars>
          <dgm:bulletEnabled val="1"/>
        </dgm:presLayoutVars>
      </dgm:prSet>
      <dgm:spPr/>
    </dgm:pt>
  </dgm:ptLst>
  <dgm:cxnLst>
    <dgm:cxn modelId="{8B481413-192D-40B4-AB10-89DD88816E41}" srcId="{2043F5B7-0FD5-4159-9CC9-55E983BFE793}" destId="{C6222058-AA00-4D9D-B2B5-A9B0CEFADA14}" srcOrd="0" destOrd="0" parTransId="{87B45A43-2639-4D9C-8382-3C39724476BA}" sibTransId="{1741F00D-31E2-4EFC-9FB2-15EEEB73A1E7}"/>
    <dgm:cxn modelId="{87B5CB1E-83A5-4F90-85A1-588944E5D8D6}" type="presOf" srcId="{E6F8CE68-CF3A-4893-8469-9A49FC2CE365}" destId="{F642A654-BB98-40B2-86A6-4D53378AA315}" srcOrd="0" destOrd="0" presId="urn:microsoft.com/office/officeart/2005/8/layout/hProcess7"/>
    <dgm:cxn modelId="{12CD9E23-54DB-4F13-9B5D-09127402D3E1}" type="presOf" srcId="{906FABE3-1A5F-42BA-A60D-FD03309B577E}" destId="{5E413928-A001-4BF4-A7C3-0F37A1E108EB}" srcOrd="1" destOrd="0" presId="urn:microsoft.com/office/officeart/2005/8/layout/hProcess7"/>
    <dgm:cxn modelId="{AA9F5C32-4F11-446F-8FF7-3287B8CCA5C3}" type="presOf" srcId="{CFC4670A-7A15-4509-BE4D-27850B143ACA}" destId="{865C7F44-0A8A-4380-AA35-1D7A0711C2C8}" srcOrd="1" destOrd="0" presId="urn:microsoft.com/office/officeart/2005/8/layout/hProcess7"/>
    <dgm:cxn modelId="{71452C5E-E89D-4269-9F3A-A38DE789E4A0}" type="presOf" srcId="{94397FE6-6727-4CA5-943E-FC01B044FF8A}" destId="{6444E4D5-5095-4689-B711-7886E0B1661A}" srcOrd="0" destOrd="3" presId="urn:microsoft.com/office/officeart/2005/8/layout/hProcess7"/>
    <dgm:cxn modelId="{67918B64-3B8E-4107-BE4D-A76B51E28D71}" srcId="{0CD299DB-B0C6-41EC-8BED-7A849FF16389}" destId="{0396B4CA-6E63-463D-9C5E-088E23B06B3A}" srcOrd="1" destOrd="0" parTransId="{C3F17BE0-A547-4FD3-BBFC-7F2C5F8C6E85}" sibTransId="{33526FFB-F739-40DE-B305-4C54352C1EBC}"/>
    <dgm:cxn modelId="{E5D67367-13D0-4FF1-8D13-C2B577CDED6A}" type="presOf" srcId="{14F6676E-6B93-47A5-90B7-0B68A1480A91}" destId="{1E9112AB-75AD-4CD5-A588-4D7CB44BE74C}" srcOrd="0" destOrd="0" presId="urn:microsoft.com/office/officeart/2005/8/layout/hProcess7"/>
    <dgm:cxn modelId="{7CB5154F-4641-406C-846F-D302D1F60AAC}" srcId="{906FABE3-1A5F-42BA-A60D-FD03309B577E}" destId="{2043F5B7-0FD5-4159-9CC9-55E983BFE793}" srcOrd="0" destOrd="0" parTransId="{F9234231-4841-4E68-B686-637500AA5D6D}" sibTransId="{14FEC677-F39D-496C-A829-D8994C9680DA}"/>
    <dgm:cxn modelId="{49AAE478-591D-444A-A35C-C191C07E1352}" srcId="{0CD299DB-B0C6-41EC-8BED-7A849FF16389}" destId="{94397FE6-6727-4CA5-943E-FC01B044FF8A}" srcOrd="2" destOrd="0" parTransId="{5BAE439C-31FA-412F-B915-C713C9317703}" sibTransId="{3158F557-57A8-4F56-868B-DBD392F13CCC}"/>
    <dgm:cxn modelId="{68356159-B160-4EFA-ABC1-914D9CAA4194}" srcId="{2043F5B7-0FD5-4159-9CC9-55E983BFE793}" destId="{087583B3-088F-4E12-A030-DD1B2F5A5130}" srcOrd="1" destOrd="0" parTransId="{AA5A1146-51CC-46F2-B5AD-A4B05A47FF70}" sibTransId="{1CFB291B-26D6-4217-B119-9E7ECB876FBA}"/>
    <dgm:cxn modelId="{CE411C84-9140-4E4B-B89B-8EBDFB395841}" srcId="{14F6676E-6B93-47A5-90B7-0B68A1480A91}" destId="{906FABE3-1A5F-42BA-A60D-FD03309B577E}" srcOrd="2" destOrd="0" parTransId="{125F95D6-8D71-48B4-98F5-750C9747723B}" sibTransId="{A4517023-4356-4768-892A-4D1441732685}"/>
    <dgm:cxn modelId="{FD31C28E-27FF-4C28-956C-E1955247A653}" srcId="{0CD299DB-B0C6-41EC-8BED-7A849FF16389}" destId="{5C95DF3B-DF02-47D1-86CD-DF9766155089}" srcOrd="0" destOrd="0" parTransId="{BCAB6050-7DD9-4B52-8DBF-A7FCDAE64E68}" sibTransId="{7F966336-46CB-4168-B4C7-D19D6FF749EE}"/>
    <dgm:cxn modelId="{19A81F95-968F-4B81-937D-03EC1AE5C6AF}" type="presOf" srcId="{E6F8CE68-CF3A-4893-8469-9A49FC2CE365}" destId="{D239D765-C9B9-4520-96D8-F9ECC5F4D488}" srcOrd="1" destOrd="0" presId="urn:microsoft.com/office/officeart/2005/8/layout/hProcess7"/>
    <dgm:cxn modelId="{ECDB07AD-D512-4BD8-A43D-AAF977DC053A}" type="presOf" srcId="{C6222058-AA00-4D9D-B2B5-A9B0CEFADA14}" destId="{E671E17B-59F1-4C94-A84A-E1544A41BC78}" srcOrd="0" destOrd="1" presId="urn:microsoft.com/office/officeart/2005/8/layout/hProcess7"/>
    <dgm:cxn modelId="{012058B0-CB75-491A-A62B-6AD53BA70D2A}" type="presOf" srcId="{0CD299DB-B0C6-41EC-8BED-7A849FF16389}" destId="{6444E4D5-5095-4689-B711-7886E0B1661A}" srcOrd="0" destOrd="0" presId="urn:microsoft.com/office/officeart/2005/8/layout/hProcess7"/>
    <dgm:cxn modelId="{79DAECBB-3842-4FF6-AECF-415389D5A756}" srcId="{E6F8CE68-CF3A-4893-8469-9A49FC2CE365}" destId="{738165E9-51BA-40F6-8905-F0A8E07F3AF6}" srcOrd="0" destOrd="0" parTransId="{9DB034C3-4E05-47F9-A318-30E126E29F26}" sibTransId="{72207BAA-EFD2-4C8C-B771-F9D3AD0BE2B7}"/>
    <dgm:cxn modelId="{A2501ABC-4433-4EAC-A364-51739CCFC55C}" type="presOf" srcId="{087583B3-088F-4E12-A030-DD1B2F5A5130}" destId="{E671E17B-59F1-4C94-A84A-E1544A41BC78}" srcOrd="0" destOrd="2" presId="urn:microsoft.com/office/officeart/2005/8/layout/hProcess7"/>
    <dgm:cxn modelId="{07EB25C5-0C52-4DDA-8637-C1B0B3EB0966}" srcId="{CFC4670A-7A15-4509-BE4D-27850B143ACA}" destId="{0CD299DB-B0C6-41EC-8BED-7A849FF16389}" srcOrd="0" destOrd="0" parTransId="{06CF0B1A-09DE-4020-8F4C-702F60C52435}" sibTransId="{0E2735E2-2A2F-472F-A850-6FEE98C1797B}"/>
    <dgm:cxn modelId="{3F2E07D3-0879-4623-994D-C6832A8397F4}" type="presOf" srcId="{0396B4CA-6E63-463D-9C5E-088E23B06B3A}" destId="{6444E4D5-5095-4689-B711-7886E0B1661A}" srcOrd="0" destOrd="2" presId="urn:microsoft.com/office/officeart/2005/8/layout/hProcess7"/>
    <dgm:cxn modelId="{BAD4DFD3-B49B-4656-9B7D-9E636F0F7582}" type="presOf" srcId="{CFC4670A-7A15-4509-BE4D-27850B143ACA}" destId="{F7331997-6958-4FB9-B20E-70B5529C3DE3}" srcOrd="0" destOrd="0" presId="urn:microsoft.com/office/officeart/2005/8/layout/hProcess7"/>
    <dgm:cxn modelId="{05B463DB-F70D-48C1-B8BF-36B42968539D}" type="presOf" srcId="{2043F5B7-0FD5-4159-9CC9-55E983BFE793}" destId="{E671E17B-59F1-4C94-A84A-E1544A41BC78}" srcOrd="0" destOrd="0" presId="urn:microsoft.com/office/officeart/2005/8/layout/hProcess7"/>
    <dgm:cxn modelId="{A6277BDC-C8E0-4715-A440-766C2A700202}" type="presOf" srcId="{906FABE3-1A5F-42BA-A60D-FD03309B577E}" destId="{189861DD-ABA6-4354-A22C-B779AA8034AF}" srcOrd="0" destOrd="0" presId="urn:microsoft.com/office/officeart/2005/8/layout/hProcess7"/>
    <dgm:cxn modelId="{A61E40EB-99E1-4422-A988-0EDB77E2A35F}" srcId="{14F6676E-6B93-47A5-90B7-0B68A1480A91}" destId="{CFC4670A-7A15-4509-BE4D-27850B143ACA}" srcOrd="1" destOrd="0" parTransId="{2A7C5E28-26A0-418F-A0CF-9EA80BB43142}" sibTransId="{14538F57-ECCF-4096-B33E-2B9BD3BF056A}"/>
    <dgm:cxn modelId="{8AAFB8EC-3E62-494E-8420-549F5C47D0BF}" type="presOf" srcId="{5C95DF3B-DF02-47D1-86CD-DF9766155089}" destId="{6444E4D5-5095-4689-B711-7886E0B1661A}" srcOrd="0" destOrd="1" presId="urn:microsoft.com/office/officeart/2005/8/layout/hProcess7"/>
    <dgm:cxn modelId="{A1A70DF3-029C-48E7-947F-B1B3B6E60746}" type="presOf" srcId="{738165E9-51BA-40F6-8905-F0A8E07F3AF6}" destId="{BEEEE9FB-614C-47A5-8159-89C5B177B7FF}" srcOrd="0" destOrd="0" presId="urn:microsoft.com/office/officeart/2005/8/layout/hProcess7"/>
    <dgm:cxn modelId="{0491BEF3-2A19-4FF7-8C2B-A4E6A2D40487}" type="presOf" srcId="{8F05F2F2-B831-4576-B9A7-CA4C66440FF8}" destId="{E671E17B-59F1-4C94-A84A-E1544A41BC78}" srcOrd="0" destOrd="3" presId="urn:microsoft.com/office/officeart/2005/8/layout/hProcess7"/>
    <dgm:cxn modelId="{471D26F5-151F-488C-90F5-7A4F78E7E217}" srcId="{14F6676E-6B93-47A5-90B7-0B68A1480A91}" destId="{E6F8CE68-CF3A-4893-8469-9A49FC2CE365}" srcOrd="0" destOrd="0" parTransId="{E62F85DE-ECA9-4C09-8A5A-AA34BA2CA62B}" sibTransId="{CA278DED-4F42-41C9-99F7-99266197C9B8}"/>
    <dgm:cxn modelId="{C59EF0FD-AB84-4A02-BB3C-9543666EE27F}" srcId="{2043F5B7-0FD5-4159-9CC9-55E983BFE793}" destId="{8F05F2F2-B831-4576-B9A7-CA4C66440FF8}" srcOrd="2" destOrd="0" parTransId="{A722C464-4FAA-4E96-A3CC-0D879CD8116A}" sibTransId="{4EE5897E-694C-4C0D-9200-541B5D1919BA}"/>
    <dgm:cxn modelId="{37F8DDE4-69D0-4CC1-ACBE-1CDEB414B31C}" type="presParOf" srcId="{1E9112AB-75AD-4CD5-A588-4D7CB44BE74C}" destId="{952C9111-F29E-4F07-8BC1-8EBA038F4AA5}" srcOrd="0" destOrd="0" presId="urn:microsoft.com/office/officeart/2005/8/layout/hProcess7"/>
    <dgm:cxn modelId="{B3E3C84C-FA29-4F32-B656-72DC8F373096}" type="presParOf" srcId="{952C9111-F29E-4F07-8BC1-8EBA038F4AA5}" destId="{F642A654-BB98-40B2-86A6-4D53378AA315}" srcOrd="0" destOrd="0" presId="urn:microsoft.com/office/officeart/2005/8/layout/hProcess7"/>
    <dgm:cxn modelId="{2C0B7EBE-F74C-4F11-83A9-B826D9FE2B1F}" type="presParOf" srcId="{952C9111-F29E-4F07-8BC1-8EBA038F4AA5}" destId="{D239D765-C9B9-4520-96D8-F9ECC5F4D488}" srcOrd="1" destOrd="0" presId="urn:microsoft.com/office/officeart/2005/8/layout/hProcess7"/>
    <dgm:cxn modelId="{1FAE4490-82E8-4CD7-AB06-CD3CE027F4C1}" type="presParOf" srcId="{952C9111-F29E-4F07-8BC1-8EBA038F4AA5}" destId="{BEEEE9FB-614C-47A5-8159-89C5B177B7FF}" srcOrd="2" destOrd="0" presId="urn:microsoft.com/office/officeart/2005/8/layout/hProcess7"/>
    <dgm:cxn modelId="{9FEB80F6-9FC9-4171-BE7D-FF87BD5380CB}" type="presParOf" srcId="{1E9112AB-75AD-4CD5-A588-4D7CB44BE74C}" destId="{ACCDF912-0429-4739-9C0B-ABEEE925C0B2}" srcOrd="1" destOrd="0" presId="urn:microsoft.com/office/officeart/2005/8/layout/hProcess7"/>
    <dgm:cxn modelId="{D3A7E491-8C85-4B53-B6EA-83D80281AAB9}" type="presParOf" srcId="{1E9112AB-75AD-4CD5-A588-4D7CB44BE74C}" destId="{AB004178-87AF-410D-A560-80892BFFB72C}" srcOrd="2" destOrd="0" presId="urn:microsoft.com/office/officeart/2005/8/layout/hProcess7"/>
    <dgm:cxn modelId="{0F088A28-7A07-4A86-9A7E-1B7519EEF5C6}" type="presParOf" srcId="{AB004178-87AF-410D-A560-80892BFFB72C}" destId="{D767DCFF-9316-4BC7-B9B3-0E991DD3EB07}" srcOrd="0" destOrd="0" presId="urn:microsoft.com/office/officeart/2005/8/layout/hProcess7"/>
    <dgm:cxn modelId="{5FFFE363-A843-48AB-AB4B-8082AB318DF7}" type="presParOf" srcId="{AB004178-87AF-410D-A560-80892BFFB72C}" destId="{37725047-241B-4A33-8CD4-D20DF00CD1D4}" srcOrd="1" destOrd="0" presId="urn:microsoft.com/office/officeart/2005/8/layout/hProcess7"/>
    <dgm:cxn modelId="{30C3A761-04C6-4342-9343-9513C35EAFC3}" type="presParOf" srcId="{AB004178-87AF-410D-A560-80892BFFB72C}" destId="{685F12E8-0D8F-4200-AE40-A315D79BE67E}" srcOrd="2" destOrd="0" presId="urn:microsoft.com/office/officeart/2005/8/layout/hProcess7"/>
    <dgm:cxn modelId="{1C9A3EB0-ECF4-483B-85D5-CF5CC9F8CED0}" type="presParOf" srcId="{1E9112AB-75AD-4CD5-A588-4D7CB44BE74C}" destId="{C6F5D519-A6BB-4866-AD06-8AF46AF26D87}" srcOrd="3" destOrd="0" presId="urn:microsoft.com/office/officeart/2005/8/layout/hProcess7"/>
    <dgm:cxn modelId="{33B26670-3EE4-4AAF-BE20-CA33C225AC8A}" type="presParOf" srcId="{1E9112AB-75AD-4CD5-A588-4D7CB44BE74C}" destId="{6A400058-93F4-484E-9C28-06A69B4BF888}" srcOrd="4" destOrd="0" presId="urn:microsoft.com/office/officeart/2005/8/layout/hProcess7"/>
    <dgm:cxn modelId="{3E40F9E8-FF58-4356-A313-197D05A80ED6}" type="presParOf" srcId="{6A400058-93F4-484E-9C28-06A69B4BF888}" destId="{F7331997-6958-4FB9-B20E-70B5529C3DE3}" srcOrd="0" destOrd="0" presId="urn:microsoft.com/office/officeart/2005/8/layout/hProcess7"/>
    <dgm:cxn modelId="{96475845-9043-4FEB-AD8A-8B0CA1C3ECC4}" type="presParOf" srcId="{6A400058-93F4-484E-9C28-06A69B4BF888}" destId="{865C7F44-0A8A-4380-AA35-1D7A0711C2C8}" srcOrd="1" destOrd="0" presId="urn:microsoft.com/office/officeart/2005/8/layout/hProcess7"/>
    <dgm:cxn modelId="{55682ED2-3E83-4E1D-BCDC-0694CED35F29}" type="presParOf" srcId="{6A400058-93F4-484E-9C28-06A69B4BF888}" destId="{6444E4D5-5095-4689-B711-7886E0B1661A}" srcOrd="2" destOrd="0" presId="urn:microsoft.com/office/officeart/2005/8/layout/hProcess7"/>
    <dgm:cxn modelId="{C28B764E-8602-4E54-8E7D-A57582E9D914}" type="presParOf" srcId="{1E9112AB-75AD-4CD5-A588-4D7CB44BE74C}" destId="{D3A84D05-1989-48A3-98AB-E11366FF5455}" srcOrd="5" destOrd="0" presId="urn:microsoft.com/office/officeart/2005/8/layout/hProcess7"/>
    <dgm:cxn modelId="{EA30D74B-5E49-41E7-9D24-D83AED0567F6}" type="presParOf" srcId="{1E9112AB-75AD-4CD5-A588-4D7CB44BE74C}" destId="{D7D8426A-99B8-4CE9-B98E-FDAA6B533C94}" srcOrd="6" destOrd="0" presId="urn:microsoft.com/office/officeart/2005/8/layout/hProcess7"/>
    <dgm:cxn modelId="{9D8BAAEC-0832-4E1E-B6A0-6C6E3705259B}" type="presParOf" srcId="{D7D8426A-99B8-4CE9-B98E-FDAA6B533C94}" destId="{C9A5A940-0A77-4141-8127-7348B02ED415}" srcOrd="0" destOrd="0" presId="urn:microsoft.com/office/officeart/2005/8/layout/hProcess7"/>
    <dgm:cxn modelId="{70402618-861F-4EA2-8B88-FE6C61F165F7}" type="presParOf" srcId="{D7D8426A-99B8-4CE9-B98E-FDAA6B533C94}" destId="{A18860E4-E807-4A61-92AA-792FADBE9A52}" srcOrd="1" destOrd="0" presId="urn:microsoft.com/office/officeart/2005/8/layout/hProcess7"/>
    <dgm:cxn modelId="{5F6E9AC1-674F-4F62-8849-F48FBF4E367C}" type="presParOf" srcId="{D7D8426A-99B8-4CE9-B98E-FDAA6B533C94}" destId="{1A46B97C-1894-4403-B107-E31E68BDAA12}" srcOrd="2" destOrd="0" presId="urn:microsoft.com/office/officeart/2005/8/layout/hProcess7"/>
    <dgm:cxn modelId="{C7FC4C3F-5765-4CE5-B4BF-00E91E222FCF}" type="presParOf" srcId="{1E9112AB-75AD-4CD5-A588-4D7CB44BE74C}" destId="{BEFC5A39-3381-486C-8201-5C9C1E34AAE4}" srcOrd="7" destOrd="0" presId="urn:microsoft.com/office/officeart/2005/8/layout/hProcess7"/>
    <dgm:cxn modelId="{42BA76D0-F6A5-4FB0-87AE-089DF4610709}" type="presParOf" srcId="{1E9112AB-75AD-4CD5-A588-4D7CB44BE74C}" destId="{D1B2D001-F11D-4EE4-9C59-11B6901539EF}" srcOrd="8" destOrd="0" presId="urn:microsoft.com/office/officeart/2005/8/layout/hProcess7"/>
    <dgm:cxn modelId="{DBAAE4F2-57DB-4816-9B9D-0A3E3012758F}" type="presParOf" srcId="{D1B2D001-F11D-4EE4-9C59-11B6901539EF}" destId="{189861DD-ABA6-4354-A22C-B779AA8034AF}" srcOrd="0" destOrd="0" presId="urn:microsoft.com/office/officeart/2005/8/layout/hProcess7"/>
    <dgm:cxn modelId="{112140A8-1E63-43F3-AE7D-14CF61A77457}" type="presParOf" srcId="{D1B2D001-F11D-4EE4-9C59-11B6901539EF}" destId="{5E413928-A001-4BF4-A7C3-0F37A1E108EB}" srcOrd="1" destOrd="0" presId="urn:microsoft.com/office/officeart/2005/8/layout/hProcess7"/>
    <dgm:cxn modelId="{B327E792-FAF8-4E3A-BEE8-AFB247EDFD95}" type="presParOf" srcId="{D1B2D001-F11D-4EE4-9C59-11B6901539EF}" destId="{E671E17B-59F1-4C94-A84A-E1544A41BC78}" srcOrd="2" destOrd="0" presId="urn:microsoft.com/office/officeart/2005/8/layout/hProcess7"/>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14F6676E-6B93-47A5-90B7-0B68A1480A91}" type="doc">
      <dgm:prSet loTypeId="urn:microsoft.com/office/officeart/2005/8/layout/hProcess7" loCatId="list" qsTypeId="urn:microsoft.com/office/officeart/2005/8/quickstyle/simple1" qsCatId="simple" csTypeId="urn:microsoft.com/office/officeart/2005/8/colors/colorful3" csCatId="colorful" phldr="1"/>
      <dgm:spPr/>
      <dgm:t>
        <a:bodyPr/>
        <a:lstStyle/>
        <a:p>
          <a:endParaRPr lang="da-DK"/>
        </a:p>
      </dgm:t>
    </dgm:pt>
    <dgm:pt modelId="{E6F8CE68-CF3A-4893-8469-9A49FC2CE365}">
      <dgm:prSet phldrT="[Tekst]"/>
      <dgm:spPr/>
      <dgm:t>
        <a:bodyPr/>
        <a:lstStyle/>
        <a:p>
          <a:endParaRPr lang="da-DK" b="1" dirty="0"/>
        </a:p>
      </dgm:t>
    </dgm:pt>
    <dgm:pt modelId="{E62F85DE-ECA9-4C09-8A5A-AA34BA2CA62B}" type="parTrans" cxnId="{471D26F5-151F-488C-90F5-7A4F78E7E217}">
      <dgm:prSet/>
      <dgm:spPr/>
      <dgm:t>
        <a:bodyPr/>
        <a:lstStyle/>
        <a:p>
          <a:endParaRPr lang="da-DK"/>
        </a:p>
      </dgm:t>
    </dgm:pt>
    <dgm:pt modelId="{CA278DED-4F42-41C9-99F7-99266197C9B8}" type="sibTrans" cxnId="{471D26F5-151F-488C-90F5-7A4F78E7E217}">
      <dgm:prSet/>
      <dgm:spPr/>
      <dgm:t>
        <a:bodyPr/>
        <a:lstStyle/>
        <a:p>
          <a:endParaRPr lang="da-DK"/>
        </a:p>
      </dgm:t>
    </dgm:pt>
    <dgm:pt modelId="{738165E9-51BA-40F6-8905-F0A8E07F3AF6}">
      <dgm:prSet phldrT="[Tekst]" custT="1"/>
      <dgm:spPr/>
      <dgm:t>
        <a:bodyPr/>
        <a:lstStyle/>
        <a:p>
          <a:r>
            <a:rPr lang="da-DK" sz="2000" b="1" dirty="0"/>
            <a:t>Find en makker eller 2:  5-10 minutter</a:t>
          </a:r>
        </a:p>
        <a:p>
          <a:endParaRPr lang="da-DK" sz="2000" b="1" dirty="0"/>
        </a:p>
      </dgm:t>
    </dgm:pt>
    <dgm:pt modelId="{9DB034C3-4E05-47F9-A318-30E126E29F26}" type="parTrans" cxnId="{79DAECBB-3842-4FF6-AECF-415389D5A756}">
      <dgm:prSet/>
      <dgm:spPr/>
      <dgm:t>
        <a:bodyPr/>
        <a:lstStyle/>
        <a:p>
          <a:endParaRPr lang="da-DK"/>
        </a:p>
      </dgm:t>
    </dgm:pt>
    <dgm:pt modelId="{72207BAA-EFD2-4C8C-B771-F9D3AD0BE2B7}" type="sibTrans" cxnId="{79DAECBB-3842-4FF6-AECF-415389D5A756}">
      <dgm:prSet/>
      <dgm:spPr/>
      <dgm:t>
        <a:bodyPr/>
        <a:lstStyle/>
        <a:p>
          <a:endParaRPr lang="da-DK"/>
        </a:p>
      </dgm:t>
    </dgm:pt>
    <dgm:pt modelId="{CFC4670A-7A15-4509-BE4D-27850B143ACA}">
      <dgm:prSet phldrT="[Tekst]"/>
      <dgm:spPr/>
      <dgm:t>
        <a:bodyPr/>
        <a:lstStyle/>
        <a:p>
          <a:endParaRPr lang="da-DK" b="1" dirty="0"/>
        </a:p>
      </dgm:t>
    </dgm:pt>
    <dgm:pt modelId="{2A7C5E28-26A0-418F-A0CF-9EA80BB43142}" type="parTrans" cxnId="{A61E40EB-99E1-4422-A988-0EDB77E2A35F}">
      <dgm:prSet/>
      <dgm:spPr/>
      <dgm:t>
        <a:bodyPr/>
        <a:lstStyle/>
        <a:p>
          <a:endParaRPr lang="da-DK"/>
        </a:p>
      </dgm:t>
    </dgm:pt>
    <dgm:pt modelId="{14538F57-ECCF-4096-B33E-2B9BD3BF056A}" type="sibTrans" cxnId="{A61E40EB-99E1-4422-A988-0EDB77E2A35F}">
      <dgm:prSet/>
      <dgm:spPr/>
      <dgm:t>
        <a:bodyPr/>
        <a:lstStyle/>
        <a:p>
          <a:endParaRPr lang="da-DK"/>
        </a:p>
      </dgm:t>
    </dgm:pt>
    <dgm:pt modelId="{0CD299DB-B0C6-41EC-8BED-7A849FF16389}">
      <dgm:prSet phldrT="[Tekst]" custT="1"/>
      <dgm:spPr/>
      <dgm:t>
        <a:bodyPr/>
        <a:lstStyle/>
        <a:p>
          <a:r>
            <a:rPr lang="da-DK" sz="1800" dirty="0"/>
            <a:t>Drøft:</a:t>
          </a:r>
        </a:p>
      </dgm:t>
    </dgm:pt>
    <dgm:pt modelId="{06CF0B1A-09DE-4020-8F4C-702F60C52435}" type="parTrans" cxnId="{07EB25C5-0C52-4DDA-8637-C1B0B3EB0966}">
      <dgm:prSet/>
      <dgm:spPr/>
      <dgm:t>
        <a:bodyPr/>
        <a:lstStyle/>
        <a:p>
          <a:endParaRPr lang="da-DK"/>
        </a:p>
      </dgm:t>
    </dgm:pt>
    <dgm:pt modelId="{0E2735E2-2A2F-472F-A850-6FEE98C1797B}" type="sibTrans" cxnId="{07EB25C5-0C52-4DDA-8637-C1B0B3EB0966}">
      <dgm:prSet/>
      <dgm:spPr/>
      <dgm:t>
        <a:bodyPr/>
        <a:lstStyle/>
        <a:p>
          <a:endParaRPr lang="da-DK"/>
        </a:p>
      </dgm:t>
    </dgm:pt>
    <dgm:pt modelId="{906FABE3-1A5F-42BA-A60D-FD03309B577E}">
      <dgm:prSet phldrT="[Tekst]"/>
      <dgm:spPr/>
      <dgm:t>
        <a:bodyPr/>
        <a:lstStyle/>
        <a:p>
          <a:endParaRPr lang="da-DK" b="1" dirty="0"/>
        </a:p>
      </dgm:t>
    </dgm:pt>
    <dgm:pt modelId="{125F95D6-8D71-48B4-98F5-750C9747723B}" type="parTrans" cxnId="{CE411C84-9140-4E4B-B89B-8EBDFB395841}">
      <dgm:prSet/>
      <dgm:spPr/>
      <dgm:t>
        <a:bodyPr/>
        <a:lstStyle/>
        <a:p>
          <a:endParaRPr lang="da-DK"/>
        </a:p>
      </dgm:t>
    </dgm:pt>
    <dgm:pt modelId="{A4517023-4356-4768-892A-4D1441732685}" type="sibTrans" cxnId="{CE411C84-9140-4E4B-B89B-8EBDFB395841}">
      <dgm:prSet/>
      <dgm:spPr/>
      <dgm:t>
        <a:bodyPr/>
        <a:lstStyle/>
        <a:p>
          <a:endParaRPr lang="da-DK"/>
        </a:p>
      </dgm:t>
    </dgm:pt>
    <dgm:pt modelId="{2043F5B7-0FD5-4159-9CC9-55E983BFE793}">
      <dgm:prSet phldrT="[Tekst]" custT="1"/>
      <dgm:spPr/>
      <dgm:t>
        <a:bodyPr/>
        <a:lstStyle/>
        <a:p>
          <a:r>
            <a:rPr lang="da-DK" sz="2000" b="1" dirty="0"/>
            <a:t>Output: 1–2 nøglepointer per gruppe om:</a:t>
          </a:r>
        </a:p>
      </dgm:t>
    </dgm:pt>
    <dgm:pt modelId="{F9234231-4841-4E68-B686-637500AA5D6D}" type="parTrans" cxnId="{7CB5154F-4641-406C-846F-D302D1F60AAC}">
      <dgm:prSet/>
      <dgm:spPr/>
      <dgm:t>
        <a:bodyPr/>
        <a:lstStyle/>
        <a:p>
          <a:endParaRPr lang="da-DK"/>
        </a:p>
      </dgm:t>
    </dgm:pt>
    <dgm:pt modelId="{14FEC677-F39D-496C-A829-D8994C9680DA}" type="sibTrans" cxnId="{7CB5154F-4641-406C-846F-D302D1F60AAC}">
      <dgm:prSet/>
      <dgm:spPr/>
      <dgm:t>
        <a:bodyPr/>
        <a:lstStyle/>
        <a:p>
          <a:endParaRPr lang="da-DK"/>
        </a:p>
      </dgm:t>
    </dgm:pt>
    <dgm:pt modelId="{BDADA82B-EE82-4A78-8379-FE83BACD8DB1}">
      <dgm:prSet custT="1"/>
      <dgm:spPr/>
      <dgm:t>
        <a:bodyPr/>
        <a:lstStyle/>
        <a:p>
          <a:r>
            <a:rPr lang="da-DK" sz="2000" b="1" dirty="0"/>
            <a:t>Del det, du er tryg ved, med én eller to kolleger.</a:t>
          </a:r>
        </a:p>
      </dgm:t>
    </dgm:pt>
    <dgm:pt modelId="{B4BDF8B9-239B-4C34-82ED-5AD3557CD7DC}" type="parTrans" cxnId="{CB786289-EF99-4955-B55F-3C14D2653D0D}">
      <dgm:prSet/>
      <dgm:spPr/>
      <dgm:t>
        <a:bodyPr/>
        <a:lstStyle/>
        <a:p>
          <a:endParaRPr lang="da-DK"/>
        </a:p>
      </dgm:t>
    </dgm:pt>
    <dgm:pt modelId="{A5D4AB74-5632-4A12-88AB-1FD74A94D81B}" type="sibTrans" cxnId="{CB786289-EF99-4955-B55F-3C14D2653D0D}">
      <dgm:prSet/>
      <dgm:spPr/>
      <dgm:t>
        <a:bodyPr/>
        <a:lstStyle/>
        <a:p>
          <a:endParaRPr lang="da-DK"/>
        </a:p>
      </dgm:t>
    </dgm:pt>
    <dgm:pt modelId="{9D6DF081-F87D-4FC3-A130-77C412166AB9}">
      <dgm:prSet custT="1"/>
      <dgm:spPr/>
      <dgm:t>
        <a:bodyPr/>
        <a:lstStyle/>
        <a:p>
          <a:r>
            <a:rPr lang="da-DK" sz="1800" dirty="0"/>
            <a:t>Hvad giver mening, faglig stolthed eller motivation?</a:t>
          </a:r>
        </a:p>
      </dgm:t>
    </dgm:pt>
    <dgm:pt modelId="{1C6808A0-4C7A-404E-AF44-7C4D38BDF216}" type="parTrans" cxnId="{40EC78F7-81CD-426B-B41A-6AB519C28A7C}">
      <dgm:prSet/>
      <dgm:spPr/>
      <dgm:t>
        <a:bodyPr/>
        <a:lstStyle/>
        <a:p>
          <a:endParaRPr lang="da-DK"/>
        </a:p>
      </dgm:t>
    </dgm:pt>
    <dgm:pt modelId="{4BD4070B-136D-417D-9DD8-6E5F960E7668}" type="sibTrans" cxnId="{40EC78F7-81CD-426B-B41A-6AB519C28A7C}">
      <dgm:prSet/>
      <dgm:spPr/>
      <dgm:t>
        <a:bodyPr/>
        <a:lstStyle/>
        <a:p>
          <a:endParaRPr lang="da-DK"/>
        </a:p>
      </dgm:t>
    </dgm:pt>
    <dgm:pt modelId="{8D247457-4B7F-4D07-9512-4B4AA273875C}">
      <dgm:prSet custT="1"/>
      <dgm:spPr/>
      <dgm:t>
        <a:bodyPr/>
        <a:lstStyle/>
        <a:p>
          <a:r>
            <a:rPr lang="da-DK" sz="1800" dirty="0"/>
            <a:t>Hvilke faktorer gør, at nogle situationer opleves som belastende?</a:t>
          </a:r>
        </a:p>
      </dgm:t>
    </dgm:pt>
    <dgm:pt modelId="{21CDC104-E514-4339-93F4-04DCB7029183}" type="parTrans" cxnId="{4C7B2E98-DAEC-4DDD-AC73-5B1767380CB4}">
      <dgm:prSet/>
      <dgm:spPr/>
      <dgm:t>
        <a:bodyPr/>
        <a:lstStyle/>
        <a:p>
          <a:endParaRPr lang="da-DK"/>
        </a:p>
      </dgm:t>
    </dgm:pt>
    <dgm:pt modelId="{5F8FC2D4-676E-4B03-8119-19D93F21EA63}" type="sibTrans" cxnId="{4C7B2E98-DAEC-4DDD-AC73-5B1767380CB4}">
      <dgm:prSet/>
      <dgm:spPr/>
      <dgm:t>
        <a:bodyPr/>
        <a:lstStyle/>
        <a:p>
          <a:endParaRPr lang="da-DK"/>
        </a:p>
      </dgm:t>
    </dgm:pt>
    <dgm:pt modelId="{7F800B0F-B62B-45F0-9277-384C296E130E}">
      <dgm:prSet custT="1"/>
      <dgm:spPr/>
      <dgm:t>
        <a:bodyPr/>
        <a:lstStyle/>
        <a:p>
          <a:r>
            <a:rPr lang="da-DK" sz="1800" dirty="0"/>
            <a:t>Kan vi genkende mønstre – fx situationer, der både kan være belastende og meningsfulde?</a:t>
          </a:r>
        </a:p>
      </dgm:t>
    </dgm:pt>
    <dgm:pt modelId="{FC7947D7-0B70-46C3-96D1-671D49267CB4}" type="parTrans" cxnId="{2C81E9BA-559A-4FC3-BCF5-BD35ABCA2671}">
      <dgm:prSet/>
      <dgm:spPr/>
      <dgm:t>
        <a:bodyPr/>
        <a:lstStyle/>
        <a:p>
          <a:endParaRPr lang="da-DK"/>
        </a:p>
      </dgm:t>
    </dgm:pt>
    <dgm:pt modelId="{C9352348-F5C0-4B90-9499-09D729D5573C}" type="sibTrans" cxnId="{2C81E9BA-559A-4FC3-BCF5-BD35ABCA2671}">
      <dgm:prSet/>
      <dgm:spPr/>
      <dgm:t>
        <a:bodyPr/>
        <a:lstStyle/>
        <a:p>
          <a:endParaRPr lang="da-DK"/>
        </a:p>
      </dgm:t>
    </dgm:pt>
    <dgm:pt modelId="{7D1C849E-3F78-48B8-B493-90C27D65BFC4}">
      <dgm:prSet custT="1"/>
      <dgm:spPr/>
      <dgm:t>
        <a:bodyPr/>
        <a:lstStyle/>
        <a:p>
          <a:r>
            <a:rPr lang="da-DK" sz="2000" dirty="0"/>
            <a:t>Faglige styrker eller positive elementer</a:t>
          </a:r>
        </a:p>
      </dgm:t>
    </dgm:pt>
    <dgm:pt modelId="{4E5B0258-45B1-42FF-9D19-0906779B3A6C}" type="parTrans" cxnId="{7B31C631-420B-4A34-9B66-E3FE49F906C1}">
      <dgm:prSet/>
      <dgm:spPr/>
      <dgm:t>
        <a:bodyPr/>
        <a:lstStyle/>
        <a:p>
          <a:endParaRPr lang="da-DK"/>
        </a:p>
      </dgm:t>
    </dgm:pt>
    <dgm:pt modelId="{19B45CE2-B87B-4188-B003-816BF8581E41}" type="sibTrans" cxnId="{7B31C631-420B-4A34-9B66-E3FE49F906C1}">
      <dgm:prSet/>
      <dgm:spPr/>
      <dgm:t>
        <a:bodyPr/>
        <a:lstStyle/>
        <a:p>
          <a:endParaRPr lang="da-DK"/>
        </a:p>
      </dgm:t>
    </dgm:pt>
    <dgm:pt modelId="{A1BCDE0C-57B4-445F-8A15-AB987D0F6572}">
      <dgm:prSet custT="1"/>
      <dgm:spPr/>
      <dgm:t>
        <a:bodyPr/>
        <a:lstStyle/>
        <a:p>
          <a:r>
            <a:rPr lang="da-DK" sz="2000" dirty="0"/>
            <a:t>Hovedårsager til belastning</a:t>
          </a:r>
        </a:p>
      </dgm:t>
    </dgm:pt>
    <dgm:pt modelId="{E6605040-7AAE-4B71-A13E-78D92F75E612}" type="parTrans" cxnId="{20366134-94C5-4EB6-BE5C-5F52F51A16E4}">
      <dgm:prSet/>
      <dgm:spPr/>
      <dgm:t>
        <a:bodyPr/>
        <a:lstStyle/>
        <a:p>
          <a:endParaRPr lang="da-DK"/>
        </a:p>
      </dgm:t>
    </dgm:pt>
    <dgm:pt modelId="{E6D561F8-774E-4554-8B0F-6276501EF2DA}" type="sibTrans" cxnId="{20366134-94C5-4EB6-BE5C-5F52F51A16E4}">
      <dgm:prSet/>
      <dgm:spPr/>
      <dgm:t>
        <a:bodyPr/>
        <a:lstStyle/>
        <a:p>
          <a:endParaRPr lang="da-DK"/>
        </a:p>
      </dgm:t>
    </dgm:pt>
    <dgm:pt modelId="{1E9112AB-75AD-4CD5-A588-4D7CB44BE74C}" type="pres">
      <dgm:prSet presAssocID="{14F6676E-6B93-47A5-90B7-0B68A1480A91}" presName="Name0" presStyleCnt="0">
        <dgm:presLayoutVars>
          <dgm:dir/>
          <dgm:animLvl val="lvl"/>
          <dgm:resizeHandles val="exact"/>
        </dgm:presLayoutVars>
      </dgm:prSet>
      <dgm:spPr/>
    </dgm:pt>
    <dgm:pt modelId="{952C9111-F29E-4F07-8BC1-8EBA038F4AA5}" type="pres">
      <dgm:prSet presAssocID="{E6F8CE68-CF3A-4893-8469-9A49FC2CE365}" presName="compositeNode" presStyleCnt="0">
        <dgm:presLayoutVars>
          <dgm:bulletEnabled val="1"/>
        </dgm:presLayoutVars>
      </dgm:prSet>
      <dgm:spPr/>
    </dgm:pt>
    <dgm:pt modelId="{F642A654-BB98-40B2-86A6-4D53378AA315}" type="pres">
      <dgm:prSet presAssocID="{E6F8CE68-CF3A-4893-8469-9A49FC2CE365}" presName="bgRect" presStyleLbl="node1" presStyleIdx="0" presStyleCnt="3"/>
      <dgm:spPr/>
    </dgm:pt>
    <dgm:pt modelId="{D239D765-C9B9-4520-96D8-F9ECC5F4D488}" type="pres">
      <dgm:prSet presAssocID="{E6F8CE68-CF3A-4893-8469-9A49FC2CE365}" presName="parentNode" presStyleLbl="node1" presStyleIdx="0" presStyleCnt="3">
        <dgm:presLayoutVars>
          <dgm:chMax val="0"/>
          <dgm:bulletEnabled val="1"/>
        </dgm:presLayoutVars>
      </dgm:prSet>
      <dgm:spPr/>
    </dgm:pt>
    <dgm:pt modelId="{BEEEE9FB-614C-47A5-8159-89C5B177B7FF}" type="pres">
      <dgm:prSet presAssocID="{E6F8CE68-CF3A-4893-8469-9A49FC2CE365}" presName="childNode" presStyleLbl="node1" presStyleIdx="0" presStyleCnt="3">
        <dgm:presLayoutVars>
          <dgm:bulletEnabled val="1"/>
        </dgm:presLayoutVars>
      </dgm:prSet>
      <dgm:spPr/>
    </dgm:pt>
    <dgm:pt modelId="{ACCDF912-0429-4739-9C0B-ABEEE925C0B2}" type="pres">
      <dgm:prSet presAssocID="{CA278DED-4F42-41C9-99F7-99266197C9B8}" presName="hSp" presStyleCnt="0"/>
      <dgm:spPr/>
    </dgm:pt>
    <dgm:pt modelId="{AB004178-87AF-410D-A560-80892BFFB72C}" type="pres">
      <dgm:prSet presAssocID="{CA278DED-4F42-41C9-99F7-99266197C9B8}" presName="vProcSp" presStyleCnt="0"/>
      <dgm:spPr/>
    </dgm:pt>
    <dgm:pt modelId="{D767DCFF-9316-4BC7-B9B3-0E991DD3EB07}" type="pres">
      <dgm:prSet presAssocID="{CA278DED-4F42-41C9-99F7-99266197C9B8}" presName="vSp1" presStyleCnt="0"/>
      <dgm:spPr/>
    </dgm:pt>
    <dgm:pt modelId="{37725047-241B-4A33-8CD4-D20DF00CD1D4}" type="pres">
      <dgm:prSet presAssocID="{CA278DED-4F42-41C9-99F7-99266197C9B8}" presName="simulatedConn" presStyleLbl="solidFgAcc1" presStyleIdx="0" presStyleCnt="2"/>
      <dgm:spPr/>
    </dgm:pt>
    <dgm:pt modelId="{685F12E8-0D8F-4200-AE40-A315D79BE67E}" type="pres">
      <dgm:prSet presAssocID="{CA278DED-4F42-41C9-99F7-99266197C9B8}" presName="vSp2" presStyleCnt="0"/>
      <dgm:spPr/>
    </dgm:pt>
    <dgm:pt modelId="{C6F5D519-A6BB-4866-AD06-8AF46AF26D87}" type="pres">
      <dgm:prSet presAssocID="{CA278DED-4F42-41C9-99F7-99266197C9B8}" presName="sibTrans" presStyleCnt="0"/>
      <dgm:spPr/>
    </dgm:pt>
    <dgm:pt modelId="{6A400058-93F4-484E-9C28-06A69B4BF888}" type="pres">
      <dgm:prSet presAssocID="{CFC4670A-7A15-4509-BE4D-27850B143ACA}" presName="compositeNode" presStyleCnt="0">
        <dgm:presLayoutVars>
          <dgm:bulletEnabled val="1"/>
        </dgm:presLayoutVars>
      </dgm:prSet>
      <dgm:spPr/>
    </dgm:pt>
    <dgm:pt modelId="{F7331997-6958-4FB9-B20E-70B5529C3DE3}" type="pres">
      <dgm:prSet presAssocID="{CFC4670A-7A15-4509-BE4D-27850B143ACA}" presName="bgRect" presStyleLbl="node1" presStyleIdx="1" presStyleCnt="3"/>
      <dgm:spPr/>
    </dgm:pt>
    <dgm:pt modelId="{865C7F44-0A8A-4380-AA35-1D7A0711C2C8}" type="pres">
      <dgm:prSet presAssocID="{CFC4670A-7A15-4509-BE4D-27850B143ACA}" presName="parentNode" presStyleLbl="node1" presStyleIdx="1" presStyleCnt="3">
        <dgm:presLayoutVars>
          <dgm:chMax val="0"/>
          <dgm:bulletEnabled val="1"/>
        </dgm:presLayoutVars>
      </dgm:prSet>
      <dgm:spPr/>
    </dgm:pt>
    <dgm:pt modelId="{6444E4D5-5095-4689-B711-7886E0B1661A}" type="pres">
      <dgm:prSet presAssocID="{CFC4670A-7A15-4509-BE4D-27850B143ACA}" presName="childNode" presStyleLbl="node1" presStyleIdx="1" presStyleCnt="3">
        <dgm:presLayoutVars>
          <dgm:bulletEnabled val="1"/>
        </dgm:presLayoutVars>
      </dgm:prSet>
      <dgm:spPr/>
    </dgm:pt>
    <dgm:pt modelId="{D3A84D05-1989-48A3-98AB-E11366FF5455}" type="pres">
      <dgm:prSet presAssocID="{14538F57-ECCF-4096-B33E-2B9BD3BF056A}" presName="hSp" presStyleCnt="0"/>
      <dgm:spPr/>
    </dgm:pt>
    <dgm:pt modelId="{D7D8426A-99B8-4CE9-B98E-FDAA6B533C94}" type="pres">
      <dgm:prSet presAssocID="{14538F57-ECCF-4096-B33E-2B9BD3BF056A}" presName="vProcSp" presStyleCnt="0"/>
      <dgm:spPr/>
    </dgm:pt>
    <dgm:pt modelId="{C9A5A940-0A77-4141-8127-7348B02ED415}" type="pres">
      <dgm:prSet presAssocID="{14538F57-ECCF-4096-B33E-2B9BD3BF056A}" presName="vSp1" presStyleCnt="0"/>
      <dgm:spPr/>
    </dgm:pt>
    <dgm:pt modelId="{A18860E4-E807-4A61-92AA-792FADBE9A52}" type="pres">
      <dgm:prSet presAssocID="{14538F57-ECCF-4096-B33E-2B9BD3BF056A}" presName="simulatedConn" presStyleLbl="solidFgAcc1" presStyleIdx="1" presStyleCnt="2"/>
      <dgm:spPr/>
    </dgm:pt>
    <dgm:pt modelId="{1A46B97C-1894-4403-B107-E31E68BDAA12}" type="pres">
      <dgm:prSet presAssocID="{14538F57-ECCF-4096-B33E-2B9BD3BF056A}" presName="vSp2" presStyleCnt="0"/>
      <dgm:spPr/>
    </dgm:pt>
    <dgm:pt modelId="{BEFC5A39-3381-486C-8201-5C9C1E34AAE4}" type="pres">
      <dgm:prSet presAssocID="{14538F57-ECCF-4096-B33E-2B9BD3BF056A}" presName="sibTrans" presStyleCnt="0"/>
      <dgm:spPr/>
    </dgm:pt>
    <dgm:pt modelId="{D1B2D001-F11D-4EE4-9C59-11B6901539EF}" type="pres">
      <dgm:prSet presAssocID="{906FABE3-1A5F-42BA-A60D-FD03309B577E}" presName="compositeNode" presStyleCnt="0">
        <dgm:presLayoutVars>
          <dgm:bulletEnabled val="1"/>
        </dgm:presLayoutVars>
      </dgm:prSet>
      <dgm:spPr/>
    </dgm:pt>
    <dgm:pt modelId="{189861DD-ABA6-4354-A22C-B779AA8034AF}" type="pres">
      <dgm:prSet presAssocID="{906FABE3-1A5F-42BA-A60D-FD03309B577E}" presName="bgRect" presStyleLbl="node1" presStyleIdx="2" presStyleCnt="3" custScaleY="99010"/>
      <dgm:spPr/>
    </dgm:pt>
    <dgm:pt modelId="{5E413928-A001-4BF4-A7C3-0F37A1E108EB}" type="pres">
      <dgm:prSet presAssocID="{906FABE3-1A5F-42BA-A60D-FD03309B577E}" presName="parentNode" presStyleLbl="node1" presStyleIdx="2" presStyleCnt="3">
        <dgm:presLayoutVars>
          <dgm:chMax val="0"/>
          <dgm:bulletEnabled val="1"/>
        </dgm:presLayoutVars>
      </dgm:prSet>
      <dgm:spPr/>
    </dgm:pt>
    <dgm:pt modelId="{E671E17B-59F1-4C94-A84A-E1544A41BC78}" type="pres">
      <dgm:prSet presAssocID="{906FABE3-1A5F-42BA-A60D-FD03309B577E}" presName="childNode" presStyleLbl="node1" presStyleIdx="2" presStyleCnt="3">
        <dgm:presLayoutVars>
          <dgm:bulletEnabled val="1"/>
        </dgm:presLayoutVars>
      </dgm:prSet>
      <dgm:spPr/>
    </dgm:pt>
  </dgm:ptLst>
  <dgm:cxnLst>
    <dgm:cxn modelId="{87B5CB1E-83A5-4F90-85A1-588944E5D8D6}" type="presOf" srcId="{E6F8CE68-CF3A-4893-8469-9A49FC2CE365}" destId="{F642A654-BB98-40B2-86A6-4D53378AA315}" srcOrd="0" destOrd="0" presId="urn:microsoft.com/office/officeart/2005/8/layout/hProcess7"/>
    <dgm:cxn modelId="{12CD9E23-54DB-4F13-9B5D-09127402D3E1}" type="presOf" srcId="{906FABE3-1A5F-42BA-A60D-FD03309B577E}" destId="{5E413928-A001-4BF4-A7C3-0F37A1E108EB}" srcOrd="1" destOrd="0" presId="urn:microsoft.com/office/officeart/2005/8/layout/hProcess7"/>
    <dgm:cxn modelId="{7B31C631-420B-4A34-9B66-E3FE49F906C1}" srcId="{2043F5B7-0FD5-4159-9CC9-55E983BFE793}" destId="{7D1C849E-3F78-48B8-B493-90C27D65BFC4}" srcOrd="0" destOrd="0" parTransId="{4E5B0258-45B1-42FF-9D19-0906779B3A6C}" sibTransId="{19B45CE2-B87B-4188-B003-816BF8581E41}"/>
    <dgm:cxn modelId="{AA9F5C32-4F11-446F-8FF7-3287B8CCA5C3}" type="presOf" srcId="{CFC4670A-7A15-4509-BE4D-27850B143ACA}" destId="{865C7F44-0A8A-4380-AA35-1D7A0711C2C8}" srcOrd="1" destOrd="0" presId="urn:microsoft.com/office/officeart/2005/8/layout/hProcess7"/>
    <dgm:cxn modelId="{20366134-94C5-4EB6-BE5C-5F52F51A16E4}" srcId="{2043F5B7-0FD5-4159-9CC9-55E983BFE793}" destId="{A1BCDE0C-57B4-445F-8A15-AB987D0F6572}" srcOrd="1" destOrd="0" parTransId="{E6605040-7AAE-4B71-A13E-78D92F75E612}" sibTransId="{E6D561F8-774E-4554-8B0F-6276501EF2DA}"/>
    <dgm:cxn modelId="{3D46755B-57A5-4DF0-A25D-AC6995CD6B43}" type="presOf" srcId="{9D6DF081-F87D-4FC3-A130-77C412166AB9}" destId="{6444E4D5-5095-4689-B711-7886E0B1661A}" srcOrd="0" destOrd="1" presId="urn:microsoft.com/office/officeart/2005/8/layout/hProcess7"/>
    <dgm:cxn modelId="{E5D67367-13D0-4FF1-8D13-C2B577CDED6A}" type="presOf" srcId="{14F6676E-6B93-47A5-90B7-0B68A1480A91}" destId="{1E9112AB-75AD-4CD5-A588-4D7CB44BE74C}" srcOrd="0" destOrd="0" presId="urn:microsoft.com/office/officeart/2005/8/layout/hProcess7"/>
    <dgm:cxn modelId="{7D7D9069-E9DA-4F4E-8957-4E340787B7EA}" type="presOf" srcId="{A1BCDE0C-57B4-445F-8A15-AB987D0F6572}" destId="{E671E17B-59F1-4C94-A84A-E1544A41BC78}" srcOrd="0" destOrd="2" presId="urn:microsoft.com/office/officeart/2005/8/layout/hProcess7"/>
    <dgm:cxn modelId="{7CB5154F-4641-406C-846F-D302D1F60AAC}" srcId="{906FABE3-1A5F-42BA-A60D-FD03309B577E}" destId="{2043F5B7-0FD5-4159-9CC9-55E983BFE793}" srcOrd="0" destOrd="0" parTransId="{F9234231-4841-4E68-B686-637500AA5D6D}" sibTransId="{14FEC677-F39D-496C-A829-D8994C9680DA}"/>
    <dgm:cxn modelId="{926DBF73-07AC-41F6-AA4D-2C4980E8F6E5}" type="presOf" srcId="{7D1C849E-3F78-48B8-B493-90C27D65BFC4}" destId="{E671E17B-59F1-4C94-A84A-E1544A41BC78}" srcOrd="0" destOrd="1" presId="urn:microsoft.com/office/officeart/2005/8/layout/hProcess7"/>
    <dgm:cxn modelId="{CE411C84-9140-4E4B-B89B-8EBDFB395841}" srcId="{14F6676E-6B93-47A5-90B7-0B68A1480A91}" destId="{906FABE3-1A5F-42BA-A60D-FD03309B577E}" srcOrd="2" destOrd="0" parTransId="{125F95D6-8D71-48B4-98F5-750C9747723B}" sibTransId="{A4517023-4356-4768-892A-4D1441732685}"/>
    <dgm:cxn modelId="{17AF5E85-7654-4B5E-B38C-3956EBBAC6B6}" type="presOf" srcId="{8D247457-4B7F-4D07-9512-4B4AA273875C}" destId="{6444E4D5-5095-4689-B711-7886E0B1661A}" srcOrd="0" destOrd="2" presId="urn:microsoft.com/office/officeart/2005/8/layout/hProcess7"/>
    <dgm:cxn modelId="{CB786289-EF99-4955-B55F-3C14D2653D0D}" srcId="{E6F8CE68-CF3A-4893-8469-9A49FC2CE365}" destId="{BDADA82B-EE82-4A78-8379-FE83BACD8DB1}" srcOrd="1" destOrd="0" parTransId="{B4BDF8B9-239B-4C34-82ED-5AD3557CD7DC}" sibTransId="{A5D4AB74-5632-4A12-88AB-1FD74A94D81B}"/>
    <dgm:cxn modelId="{19A81F95-968F-4B81-937D-03EC1AE5C6AF}" type="presOf" srcId="{E6F8CE68-CF3A-4893-8469-9A49FC2CE365}" destId="{D239D765-C9B9-4520-96D8-F9ECC5F4D488}" srcOrd="1" destOrd="0" presId="urn:microsoft.com/office/officeart/2005/8/layout/hProcess7"/>
    <dgm:cxn modelId="{4C7B2E98-DAEC-4DDD-AC73-5B1767380CB4}" srcId="{0CD299DB-B0C6-41EC-8BED-7A849FF16389}" destId="{8D247457-4B7F-4D07-9512-4B4AA273875C}" srcOrd="1" destOrd="0" parTransId="{21CDC104-E514-4339-93F4-04DCB7029183}" sibTransId="{5F8FC2D4-676E-4B03-8119-19D93F21EA63}"/>
    <dgm:cxn modelId="{012058B0-CB75-491A-A62B-6AD53BA70D2A}" type="presOf" srcId="{0CD299DB-B0C6-41EC-8BED-7A849FF16389}" destId="{6444E4D5-5095-4689-B711-7886E0B1661A}" srcOrd="0" destOrd="0" presId="urn:microsoft.com/office/officeart/2005/8/layout/hProcess7"/>
    <dgm:cxn modelId="{4546D5B3-C1B5-4AB1-BDC8-7B8BC572F56A}" type="presOf" srcId="{BDADA82B-EE82-4A78-8379-FE83BACD8DB1}" destId="{BEEEE9FB-614C-47A5-8159-89C5B177B7FF}" srcOrd="0" destOrd="1" presId="urn:microsoft.com/office/officeart/2005/8/layout/hProcess7"/>
    <dgm:cxn modelId="{2C81E9BA-559A-4FC3-BCF5-BD35ABCA2671}" srcId="{0CD299DB-B0C6-41EC-8BED-7A849FF16389}" destId="{7F800B0F-B62B-45F0-9277-384C296E130E}" srcOrd="2" destOrd="0" parTransId="{FC7947D7-0B70-46C3-96D1-671D49267CB4}" sibTransId="{C9352348-F5C0-4B90-9499-09D729D5573C}"/>
    <dgm:cxn modelId="{79DAECBB-3842-4FF6-AECF-415389D5A756}" srcId="{E6F8CE68-CF3A-4893-8469-9A49FC2CE365}" destId="{738165E9-51BA-40F6-8905-F0A8E07F3AF6}" srcOrd="0" destOrd="0" parTransId="{9DB034C3-4E05-47F9-A318-30E126E29F26}" sibTransId="{72207BAA-EFD2-4C8C-B771-F9D3AD0BE2B7}"/>
    <dgm:cxn modelId="{07EB25C5-0C52-4DDA-8637-C1B0B3EB0966}" srcId="{CFC4670A-7A15-4509-BE4D-27850B143ACA}" destId="{0CD299DB-B0C6-41EC-8BED-7A849FF16389}" srcOrd="0" destOrd="0" parTransId="{06CF0B1A-09DE-4020-8F4C-702F60C52435}" sibTransId="{0E2735E2-2A2F-472F-A850-6FEE98C1797B}"/>
    <dgm:cxn modelId="{BAD4DFD3-B49B-4656-9B7D-9E636F0F7582}" type="presOf" srcId="{CFC4670A-7A15-4509-BE4D-27850B143ACA}" destId="{F7331997-6958-4FB9-B20E-70B5529C3DE3}" srcOrd="0" destOrd="0" presId="urn:microsoft.com/office/officeart/2005/8/layout/hProcess7"/>
    <dgm:cxn modelId="{05B463DB-F70D-48C1-B8BF-36B42968539D}" type="presOf" srcId="{2043F5B7-0FD5-4159-9CC9-55E983BFE793}" destId="{E671E17B-59F1-4C94-A84A-E1544A41BC78}" srcOrd="0" destOrd="0" presId="urn:microsoft.com/office/officeart/2005/8/layout/hProcess7"/>
    <dgm:cxn modelId="{A6277BDC-C8E0-4715-A440-766C2A700202}" type="presOf" srcId="{906FABE3-1A5F-42BA-A60D-FD03309B577E}" destId="{189861DD-ABA6-4354-A22C-B779AA8034AF}" srcOrd="0" destOrd="0" presId="urn:microsoft.com/office/officeart/2005/8/layout/hProcess7"/>
    <dgm:cxn modelId="{9CBDC6E5-965A-4B0D-8FCA-23C0E4C84AC5}" type="presOf" srcId="{7F800B0F-B62B-45F0-9277-384C296E130E}" destId="{6444E4D5-5095-4689-B711-7886E0B1661A}" srcOrd="0" destOrd="3" presId="urn:microsoft.com/office/officeart/2005/8/layout/hProcess7"/>
    <dgm:cxn modelId="{A61E40EB-99E1-4422-A988-0EDB77E2A35F}" srcId="{14F6676E-6B93-47A5-90B7-0B68A1480A91}" destId="{CFC4670A-7A15-4509-BE4D-27850B143ACA}" srcOrd="1" destOrd="0" parTransId="{2A7C5E28-26A0-418F-A0CF-9EA80BB43142}" sibTransId="{14538F57-ECCF-4096-B33E-2B9BD3BF056A}"/>
    <dgm:cxn modelId="{A1A70DF3-029C-48E7-947F-B1B3B6E60746}" type="presOf" srcId="{738165E9-51BA-40F6-8905-F0A8E07F3AF6}" destId="{BEEEE9FB-614C-47A5-8159-89C5B177B7FF}" srcOrd="0" destOrd="0" presId="urn:microsoft.com/office/officeart/2005/8/layout/hProcess7"/>
    <dgm:cxn modelId="{471D26F5-151F-488C-90F5-7A4F78E7E217}" srcId="{14F6676E-6B93-47A5-90B7-0B68A1480A91}" destId="{E6F8CE68-CF3A-4893-8469-9A49FC2CE365}" srcOrd="0" destOrd="0" parTransId="{E62F85DE-ECA9-4C09-8A5A-AA34BA2CA62B}" sibTransId="{CA278DED-4F42-41C9-99F7-99266197C9B8}"/>
    <dgm:cxn modelId="{40EC78F7-81CD-426B-B41A-6AB519C28A7C}" srcId="{0CD299DB-B0C6-41EC-8BED-7A849FF16389}" destId="{9D6DF081-F87D-4FC3-A130-77C412166AB9}" srcOrd="0" destOrd="0" parTransId="{1C6808A0-4C7A-404E-AF44-7C4D38BDF216}" sibTransId="{4BD4070B-136D-417D-9DD8-6E5F960E7668}"/>
    <dgm:cxn modelId="{37F8DDE4-69D0-4CC1-ACBE-1CDEB414B31C}" type="presParOf" srcId="{1E9112AB-75AD-4CD5-A588-4D7CB44BE74C}" destId="{952C9111-F29E-4F07-8BC1-8EBA038F4AA5}" srcOrd="0" destOrd="0" presId="urn:microsoft.com/office/officeart/2005/8/layout/hProcess7"/>
    <dgm:cxn modelId="{B3E3C84C-FA29-4F32-B656-72DC8F373096}" type="presParOf" srcId="{952C9111-F29E-4F07-8BC1-8EBA038F4AA5}" destId="{F642A654-BB98-40B2-86A6-4D53378AA315}" srcOrd="0" destOrd="0" presId="urn:microsoft.com/office/officeart/2005/8/layout/hProcess7"/>
    <dgm:cxn modelId="{2C0B7EBE-F74C-4F11-83A9-B826D9FE2B1F}" type="presParOf" srcId="{952C9111-F29E-4F07-8BC1-8EBA038F4AA5}" destId="{D239D765-C9B9-4520-96D8-F9ECC5F4D488}" srcOrd="1" destOrd="0" presId="urn:microsoft.com/office/officeart/2005/8/layout/hProcess7"/>
    <dgm:cxn modelId="{1FAE4490-82E8-4CD7-AB06-CD3CE027F4C1}" type="presParOf" srcId="{952C9111-F29E-4F07-8BC1-8EBA038F4AA5}" destId="{BEEEE9FB-614C-47A5-8159-89C5B177B7FF}" srcOrd="2" destOrd="0" presId="urn:microsoft.com/office/officeart/2005/8/layout/hProcess7"/>
    <dgm:cxn modelId="{9FEB80F6-9FC9-4171-BE7D-FF87BD5380CB}" type="presParOf" srcId="{1E9112AB-75AD-4CD5-A588-4D7CB44BE74C}" destId="{ACCDF912-0429-4739-9C0B-ABEEE925C0B2}" srcOrd="1" destOrd="0" presId="urn:microsoft.com/office/officeart/2005/8/layout/hProcess7"/>
    <dgm:cxn modelId="{D3A7E491-8C85-4B53-B6EA-83D80281AAB9}" type="presParOf" srcId="{1E9112AB-75AD-4CD5-A588-4D7CB44BE74C}" destId="{AB004178-87AF-410D-A560-80892BFFB72C}" srcOrd="2" destOrd="0" presId="urn:microsoft.com/office/officeart/2005/8/layout/hProcess7"/>
    <dgm:cxn modelId="{0F088A28-7A07-4A86-9A7E-1B7519EEF5C6}" type="presParOf" srcId="{AB004178-87AF-410D-A560-80892BFFB72C}" destId="{D767DCFF-9316-4BC7-B9B3-0E991DD3EB07}" srcOrd="0" destOrd="0" presId="urn:microsoft.com/office/officeart/2005/8/layout/hProcess7"/>
    <dgm:cxn modelId="{5FFFE363-A843-48AB-AB4B-8082AB318DF7}" type="presParOf" srcId="{AB004178-87AF-410D-A560-80892BFFB72C}" destId="{37725047-241B-4A33-8CD4-D20DF00CD1D4}" srcOrd="1" destOrd="0" presId="urn:microsoft.com/office/officeart/2005/8/layout/hProcess7"/>
    <dgm:cxn modelId="{30C3A761-04C6-4342-9343-9513C35EAFC3}" type="presParOf" srcId="{AB004178-87AF-410D-A560-80892BFFB72C}" destId="{685F12E8-0D8F-4200-AE40-A315D79BE67E}" srcOrd="2" destOrd="0" presId="urn:microsoft.com/office/officeart/2005/8/layout/hProcess7"/>
    <dgm:cxn modelId="{1C9A3EB0-ECF4-483B-85D5-CF5CC9F8CED0}" type="presParOf" srcId="{1E9112AB-75AD-4CD5-A588-4D7CB44BE74C}" destId="{C6F5D519-A6BB-4866-AD06-8AF46AF26D87}" srcOrd="3" destOrd="0" presId="urn:microsoft.com/office/officeart/2005/8/layout/hProcess7"/>
    <dgm:cxn modelId="{33B26670-3EE4-4AAF-BE20-CA33C225AC8A}" type="presParOf" srcId="{1E9112AB-75AD-4CD5-A588-4D7CB44BE74C}" destId="{6A400058-93F4-484E-9C28-06A69B4BF888}" srcOrd="4" destOrd="0" presId="urn:microsoft.com/office/officeart/2005/8/layout/hProcess7"/>
    <dgm:cxn modelId="{3E40F9E8-FF58-4356-A313-197D05A80ED6}" type="presParOf" srcId="{6A400058-93F4-484E-9C28-06A69B4BF888}" destId="{F7331997-6958-4FB9-B20E-70B5529C3DE3}" srcOrd="0" destOrd="0" presId="urn:microsoft.com/office/officeart/2005/8/layout/hProcess7"/>
    <dgm:cxn modelId="{96475845-9043-4FEB-AD8A-8B0CA1C3ECC4}" type="presParOf" srcId="{6A400058-93F4-484E-9C28-06A69B4BF888}" destId="{865C7F44-0A8A-4380-AA35-1D7A0711C2C8}" srcOrd="1" destOrd="0" presId="urn:microsoft.com/office/officeart/2005/8/layout/hProcess7"/>
    <dgm:cxn modelId="{55682ED2-3E83-4E1D-BCDC-0694CED35F29}" type="presParOf" srcId="{6A400058-93F4-484E-9C28-06A69B4BF888}" destId="{6444E4D5-5095-4689-B711-7886E0B1661A}" srcOrd="2" destOrd="0" presId="urn:microsoft.com/office/officeart/2005/8/layout/hProcess7"/>
    <dgm:cxn modelId="{C28B764E-8602-4E54-8E7D-A57582E9D914}" type="presParOf" srcId="{1E9112AB-75AD-4CD5-A588-4D7CB44BE74C}" destId="{D3A84D05-1989-48A3-98AB-E11366FF5455}" srcOrd="5" destOrd="0" presId="urn:microsoft.com/office/officeart/2005/8/layout/hProcess7"/>
    <dgm:cxn modelId="{EA30D74B-5E49-41E7-9D24-D83AED0567F6}" type="presParOf" srcId="{1E9112AB-75AD-4CD5-A588-4D7CB44BE74C}" destId="{D7D8426A-99B8-4CE9-B98E-FDAA6B533C94}" srcOrd="6" destOrd="0" presId="urn:microsoft.com/office/officeart/2005/8/layout/hProcess7"/>
    <dgm:cxn modelId="{9D8BAAEC-0832-4E1E-B6A0-6C6E3705259B}" type="presParOf" srcId="{D7D8426A-99B8-4CE9-B98E-FDAA6B533C94}" destId="{C9A5A940-0A77-4141-8127-7348B02ED415}" srcOrd="0" destOrd="0" presId="urn:microsoft.com/office/officeart/2005/8/layout/hProcess7"/>
    <dgm:cxn modelId="{70402618-861F-4EA2-8B88-FE6C61F165F7}" type="presParOf" srcId="{D7D8426A-99B8-4CE9-B98E-FDAA6B533C94}" destId="{A18860E4-E807-4A61-92AA-792FADBE9A52}" srcOrd="1" destOrd="0" presId="urn:microsoft.com/office/officeart/2005/8/layout/hProcess7"/>
    <dgm:cxn modelId="{5F6E9AC1-674F-4F62-8849-F48FBF4E367C}" type="presParOf" srcId="{D7D8426A-99B8-4CE9-B98E-FDAA6B533C94}" destId="{1A46B97C-1894-4403-B107-E31E68BDAA12}" srcOrd="2" destOrd="0" presId="urn:microsoft.com/office/officeart/2005/8/layout/hProcess7"/>
    <dgm:cxn modelId="{C7FC4C3F-5765-4CE5-B4BF-00E91E222FCF}" type="presParOf" srcId="{1E9112AB-75AD-4CD5-A588-4D7CB44BE74C}" destId="{BEFC5A39-3381-486C-8201-5C9C1E34AAE4}" srcOrd="7" destOrd="0" presId="urn:microsoft.com/office/officeart/2005/8/layout/hProcess7"/>
    <dgm:cxn modelId="{42BA76D0-F6A5-4FB0-87AE-089DF4610709}" type="presParOf" srcId="{1E9112AB-75AD-4CD5-A588-4D7CB44BE74C}" destId="{D1B2D001-F11D-4EE4-9C59-11B6901539EF}" srcOrd="8" destOrd="0" presId="urn:microsoft.com/office/officeart/2005/8/layout/hProcess7"/>
    <dgm:cxn modelId="{DBAAE4F2-57DB-4816-9B9D-0A3E3012758F}" type="presParOf" srcId="{D1B2D001-F11D-4EE4-9C59-11B6901539EF}" destId="{189861DD-ABA6-4354-A22C-B779AA8034AF}" srcOrd="0" destOrd="0" presId="urn:microsoft.com/office/officeart/2005/8/layout/hProcess7"/>
    <dgm:cxn modelId="{112140A8-1E63-43F3-AE7D-14CF61A77457}" type="presParOf" srcId="{D1B2D001-F11D-4EE4-9C59-11B6901539EF}" destId="{5E413928-A001-4BF4-A7C3-0F37A1E108EB}" srcOrd="1" destOrd="0" presId="urn:microsoft.com/office/officeart/2005/8/layout/hProcess7"/>
    <dgm:cxn modelId="{B327E792-FAF8-4E3A-BEE8-AFB247EDFD95}" type="presParOf" srcId="{D1B2D001-F11D-4EE4-9C59-11B6901539EF}" destId="{E671E17B-59F1-4C94-A84A-E1544A41BC78}" srcOrd="2" destOrd="0" presId="urn:microsoft.com/office/officeart/2005/8/layout/hProcess7"/>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14F6676E-6B93-47A5-90B7-0B68A1480A91}" type="doc">
      <dgm:prSet loTypeId="urn:microsoft.com/office/officeart/2005/8/layout/hProcess7" loCatId="list" qsTypeId="urn:microsoft.com/office/officeart/2005/8/quickstyle/simple1" qsCatId="simple" csTypeId="urn:microsoft.com/office/officeart/2005/8/colors/colorful3" csCatId="colorful" phldr="1"/>
      <dgm:spPr/>
      <dgm:t>
        <a:bodyPr/>
        <a:lstStyle/>
        <a:p>
          <a:endParaRPr lang="da-DK"/>
        </a:p>
      </dgm:t>
    </dgm:pt>
    <dgm:pt modelId="{E6F8CE68-CF3A-4893-8469-9A49FC2CE365}">
      <dgm:prSet phldrT="[Tekst]"/>
      <dgm:spPr/>
      <dgm:t>
        <a:bodyPr/>
        <a:lstStyle/>
        <a:p>
          <a:endParaRPr lang="da-DK" b="1" dirty="0"/>
        </a:p>
      </dgm:t>
    </dgm:pt>
    <dgm:pt modelId="{E62F85DE-ECA9-4C09-8A5A-AA34BA2CA62B}" type="parTrans" cxnId="{471D26F5-151F-488C-90F5-7A4F78E7E217}">
      <dgm:prSet/>
      <dgm:spPr/>
      <dgm:t>
        <a:bodyPr/>
        <a:lstStyle/>
        <a:p>
          <a:endParaRPr lang="da-DK"/>
        </a:p>
      </dgm:t>
    </dgm:pt>
    <dgm:pt modelId="{CA278DED-4F42-41C9-99F7-99266197C9B8}" type="sibTrans" cxnId="{471D26F5-151F-488C-90F5-7A4F78E7E217}">
      <dgm:prSet/>
      <dgm:spPr/>
      <dgm:t>
        <a:bodyPr/>
        <a:lstStyle/>
        <a:p>
          <a:endParaRPr lang="da-DK"/>
        </a:p>
      </dgm:t>
    </dgm:pt>
    <dgm:pt modelId="{738165E9-51BA-40F6-8905-F0A8E07F3AF6}">
      <dgm:prSet phldrT="[Tekst]" custT="1"/>
      <dgm:spPr/>
      <dgm:t>
        <a:bodyPr/>
        <a:lstStyle/>
        <a:p>
          <a:endParaRPr lang="da-DK" sz="2000" b="1" dirty="0"/>
        </a:p>
        <a:p>
          <a:endParaRPr lang="da-DK" sz="2000" b="1" dirty="0"/>
        </a:p>
        <a:p>
          <a:endParaRPr lang="da-DK" sz="2000" b="1" dirty="0"/>
        </a:p>
        <a:p>
          <a:r>
            <a:rPr lang="da-DK" sz="2000" b="1" dirty="0"/>
            <a:t>Fælles opsamling 5-10 minutter</a:t>
          </a:r>
        </a:p>
      </dgm:t>
    </dgm:pt>
    <dgm:pt modelId="{9DB034C3-4E05-47F9-A318-30E126E29F26}" type="parTrans" cxnId="{79DAECBB-3842-4FF6-AECF-415389D5A756}">
      <dgm:prSet/>
      <dgm:spPr/>
      <dgm:t>
        <a:bodyPr/>
        <a:lstStyle/>
        <a:p>
          <a:endParaRPr lang="da-DK"/>
        </a:p>
      </dgm:t>
    </dgm:pt>
    <dgm:pt modelId="{72207BAA-EFD2-4C8C-B771-F9D3AD0BE2B7}" type="sibTrans" cxnId="{79DAECBB-3842-4FF6-AECF-415389D5A756}">
      <dgm:prSet/>
      <dgm:spPr/>
      <dgm:t>
        <a:bodyPr/>
        <a:lstStyle/>
        <a:p>
          <a:endParaRPr lang="da-DK"/>
        </a:p>
      </dgm:t>
    </dgm:pt>
    <dgm:pt modelId="{CFC4670A-7A15-4509-BE4D-27850B143ACA}">
      <dgm:prSet phldrT="[Tekst]"/>
      <dgm:spPr/>
      <dgm:t>
        <a:bodyPr/>
        <a:lstStyle/>
        <a:p>
          <a:endParaRPr lang="da-DK" b="1" dirty="0"/>
        </a:p>
      </dgm:t>
    </dgm:pt>
    <dgm:pt modelId="{2A7C5E28-26A0-418F-A0CF-9EA80BB43142}" type="parTrans" cxnId="{A61E40EB-99E1-4422-A988-0EDB77E2A35F}">
      <dgm:prSet/>
      <dgm:spPr/>
      <dgm:t>
        <a:bodyPr/>
        <a:lstStyle/>
        <a:p>
          <a:endParaRPr lang="da-DK"/>
        </a:p>
      </dgm:t>
    </dgm:pt>
    <dgm:pt modelId="{14538F57-ECCF-4096-B33E-2B9BD3BF056A}" type="sibTrans" cxnId="{A61E40EB-99E1-4422-A988-0EDB77E2A35F}">
      <dgm:prSet/>
      <dgm:spPr/>
      <dgm:t>
        <a:bodyPr/>
        <a:lstStyle/>
        <a:p>
          <a:endParaRPr lang="da-DK"/>
        </a:p>
      </dgm:t>
    </dgm:pt>
    <dgm:pt modelId="{0CD299DB-B0C6-41EC-8BED-7A849FF16389}">
      <dgm:prSet phldrT="[Tekst]" custT="1"/>
      <dgm:spPr/>
      <dgm:t>
        <a:bodyPr/>
        <a:lstStyle/>
        <a:p>
          <a:r>
            <a:rPr lang="da-DK" sz="1600" dirty="0"/>
            <a:t>Gruppen nævner 2 forhold om det der:</a:t>
          </a:r>
        </a:p>
      </dgm:t>
    </dgm:pt>
    <dgm:pt modelId="{06CF0B1A-09DE-4020-8F4C-702F60C52435}" type="parTrans" cxnId="{07EB25C5-0C52-4DDA-8637-C1B0B3EB0966}">
      <dgm:prSet/>
      <dgm:spPr/>
      <dgm:t>
        <a:bodyPr/>
        <a:lstStyle/>
        <a:p>
          <a:endParaRPr lang="da-DK"/>
        </a:p>
      </dgm:t>
    </dgm:pt>
    <dgm:pt modelId="{0E2735E2-2A2F-472F-A850-6FEE98C1797B}" type="sibTrans" cxnId="{07EB25C5-0C52-4DDA-8637-C1B0B3EB0966}">
      <dgm:prSet/>
      <dgm:spPr/>
      <dgm:t>
        <a:bodyPr/>
        <a:lstStyle/>
        <a:p>
          <a:endParaRPr lang="da-DK"/>
        </a:p>
      </dgm:t>
    </dgm:pt>
    <dgm:pt modelId="{906FABE3-1A5F-42BA-A60D-FD03309B577E}">
      <dgm:prSet phldrT="[Tekst]"/>
      <dgm:spPr/>
      <dgm:t>
        <a:bodyPr/>
        <a:lstStyle/>
        <a:p>
          <a:endParaRPr lang="da-DK" b="1" dirty="0"/>
        </a:p>
      </dgm:t>
    </dgm:pt>
    <dgm:pt modelId="{125F95D6-8D71-48B4-98F5-750C9747723B}" type="parTrans" cxnId="{CE411C84-9140-4E4B-B89B-8EBDFB395841}">
      <dgm:prSet/>
      <dgm:spPr/>
      <dgm:t>
        <a:bodyPr/>
        <a:lstStyle/>
        <a:p>
          <a:endParaRPr lang="da-DK"/>
        </a:p>
      </dgm:t>
    </dgm:pt>
    <dgm:pt modelId="{A4517023-4356-4768-892A-4D1441732685}" type="sibTrans" cxnId="{CE411C84-9140-4E4B-B89B-8EBDFB395841}">
      <dgm:prSet/>
      <dgm:spPr/>
      <dgm:t>
        <a:bodyPr/>
        <a:lstStyle/>
        <a:p>
          <a:endParaRPr lang="da-DK"/>
        </a:p>
      </dgm:t>
    </dgm:pt>
    <dgm:pt modelId="{2043F5B7-0FD5-4159-9CC9-55E983BFE793}">
      <dgm:prSet phldrT="[Tekst]" custT="1"/>
      <dgm:spPr/>
      <dgm:t>
        <a:bodyPr/>
        <a:lstStyle/>
        <a:p>
          <a:pPr>
            <a:buNone/>
          </a:pPr>
          <a:r>
            <a:rPr lang="da-DK" sz="1800" b="1" dirty="0"/>
            <a:t>Output:</a:t>
          </a:r>
        </a:p>
      </dgm:t>
    </dgm:pt>
    <dgm:pt modelId="{F9234231-4841-4E68-B686-637500AA5D6D}" type="parTrans" cxnId="{7CB5154F-4641-406C-846F-D302D1F60AAC}">
      <dgm:prSet/>
      <dgm:spPr/>
      <dgm:t>
        <a:bodyPr/>
        <a:lstStyle/>
        <a:p>
          <a:endParaRPr lang="da-DK"/>
        </a:p>
      </dgm:t>
    </dgm:pt>
    <dgm:pt modelId="{14FEC677-F39D-496C-A829-D8994C9680DA}" type="sibTrans" cxnId="{7CB5154F-4641-406C-846F-D302D1F60AAC}">
      <dgm:prSet/>
      <dgm:spPr/>
      <dgm:t>
        <a:bodyPr/>
        <a:lstStyle/>
        <a:p>
          <a:endParaRPr lang="da-DK"/>
        </a:p>
      </dgm:t>
    </dgm:pt>
    <dgm:pt modelId="{B1861CA4-6396-4F68-B1BC-DF08932C7B8D}">
      <dgm:prSet custT="1"/>
      <dgm:spPr/>
      <dgm:t>
        <a:bodyPr/>
        <a:lstStyle/>
        <a:p>
          <a:r>
            <a:rPr lang="da-DK" sz="1600" dirty="0"/>
            <a:t>Belaster mest?</a:t>
          </a:r>
        </a:p>
      </dgm:t>
    </dgm:pt>
    <dgm:pt modelId="{ECC2C3C2-FC2F-4761-B851-5C6CB323E0C7}" type="parTrans" cxnId="{BF67F0F8-35C6-4DFE-8847-E027E41C74DD}">
      <dgm:prSet/>
      <dgm:spPr/>
      <dgm:t>
        <a:bodyPr/>
        <a:lstStyle/>
        <a:p>
          <a:endParaRPr lang="da-DK"/>
        </a:p>
      </dgm:t>
    </dgm:pt>
    <dgm:pt modelId="{CBBDCA5C-9280-4040-B75D-F566EFF897CE}" type="sibTrans" cxnId="{BF67F0F8-35C6-4DFE-8847-E027E41C74DD}">
      <dgm:prSet/>
      <dgm:spPr/>
      <dgm:t>
        <a:bodyPr/>
        <a:lstStyle/>
        <a:p>
          <a:endParaRPr lang="da-DK"/>
        </a:p>
      </dgm:t>
    </dgm:pt>
    <dgm:pt modelId="{1F0E2FD9-3FC3-4CEA-924B-0F336BB3527A}">
      <dgm:prSet custT="1"/>
      <dgm:spPr/>
      <dgm:t>
        <a:bodyPr/>
        <a:lstStyle/>
        <a:p>
          <a:endParaRPr lang="da-DK" sz="1600" dirty="0"/>
        </a:p>
      </dgm:t>
    </dgm:pt>
    <dgm:pt modelId="{73025BFE-CEB2-402C-9432-B7AD4B6CB64C}" type="parTrans" cxnId="{55B207B3-6A34-4BA1-BFC7-8A0AAB161C2B}">
      <dgm:prSet/>
      <dgm:spPr/>
      <dgm:t>
        <a:bodyPr/>
        <a:lstStyle/>
        <a:p>
          <a:endParaRPr lang="da-DK"/>
        </a:p>
      </dgm:t>
    </dgm:pt>
    <dgm:pt modelId="{DB39A33A-946B-4042-BE3F-51CEC7C47803}" type="sibTrans" cxnId="{55B207B3-6A34-4BA1-BFC7-8A0AAB161C2B}">
      <dgm:prSet/>
      <dgm:spPr/>
      <dgm:t>
        <a:bodyPr/>
        <a:lstStyle/>
        <a:p>
          <a:endParaRPr lang="da-DK"/>
        </a:p>
      </dgm:t>
    </dgm:pt>
    <dgm:pt modelId="{C4745973-60FE-4ADA-ABBA-3907A18A2122}">
      <dgm:prSet custT="1"/>
      <dgm:spPr/>
      <dgm:t>
        <a:bodyPr/>
        <a:lstStyle/>
        <a:p>
          <a:r>
            <a:rPr lang="da-DK" sz="1600" dirty="0"/>
            <a:t>Giver mest mening?</a:t>
          </a:r>
        </a:p>
      </dgm:t>
    </dgm:pt>
    <dgm:pt modelId="{1B1B9F29-C565-4B8F-9EFA-3AE5E737AF17}" type="parTrans" cxnId="{3AAC7D6E-9DD5-4A9B-B928-FAA11E1DC8FB}">
      <dgm:prSet/>
      <dgm:spPr/>
    </dgm:pt>
    <dgm:pt modelId="{B03F8056-8DFA-4397-9A8D-9B88EE55E1E1}" type="sibTrans" cxnId="{3AAC7D6E-9DD5-4A9B-B928-FAA11E1DC8FB}">
      <dgm:prSet/>
      <dgm:spPr/>
    </dgm:pt>
    <dgm:pt modelId="{60BA3B5B-D408-49E3-9893-99EBECEB998E}">
      <dgm:prSet custT="1"/>
      <dgm:spPr/>
      <dgm:t>
        <a:bodyPr/>
        <a:lstStyle/>
        <a:p>
          <a:r>
            <a:rPr lang="da-DK" sz="1600" dirty="0"/>
            <a:t>Kort drøftelse:</a:t>
          </a:r>
        </a:p>
      </dgm:t>
    </dgm:pt>
    <dgm:pt modelId="{CDE92F5C-298A-4714-92C1-86E9A9FCA190}" type="parTrans" cxnId="{9F17148A-DFFC-44E7-B424-7CF47D9707C0}">
      <dgm:prSet/>
      <dgm:spPr/>
    </dgm:pt>
    <dgm:pt modelId="{82089121-F43E-45D5-8D9D-407EE2867498}" type="sibTrans" cxnId="{9F17148A-DFFC-44E7-B424-7CF47D9707C0}">
      <dgm:prSet/>
      <dgm:spPr/>
    </dgm:pt>
    <dgm:pt modelId="{38477115-7C31-4605-AA8B-4D543367AB44}">
      <dgm:prSet custT="1"/>
      <dgm:spPr/>
      <dgm:t>
        <a:bodyPr/>
        <a:lstStyle/>
        <a:p>
          <a:endParaRPr lang="da-DK" sz="1600" dirty="0"/>
        </a:p>
      </dgm:t>
    </dgm:pt>
    <dgm:pt modelId="{D1635F8E-C287-4B30-96FA-7F6DF88C3F4F}" type="parTrans" cxnId="{58206CBB-1847-4660-ACAF-50DA1D3C20F4}">
      <dgm:prSet/>
      <dgm:spPr/>
    </dgm:pt>
    <dgm:pt modelId="{CE1C733A-C256-4BB9-9DBD-ADDCFE4E8C6D}" type="sibTrans" cxnId="{58206CBB-1847-4660-ACAF-50DA1D3C20F4}">
      <dgm:prSet/>
      <dgm:spPr/>
    </dgm:pt>
    <dgm:pt modelId="{0EC99FEB-3B4D-44DD-84CA-7B324435FB8A}">
      <dgm:prSet custT="1"/>
      <dgm:spPr/>
      <dgm:t>
        <a:bodyPr/>
        <a:lstStyle/>
        <a:p>
          <a:r>
            <a:rPr lang="da-DK" sz="1600" dirty="0"/>
            <a:t>Hvordan kan vi støtte hinanden, så de positive elementer bevares?</a:t>
          </a:r>
        </a:p>
      </dgm:t>
    </dgm:pt>
    <dgm:pt modelId="{830E41B6-7B0A-4544-9AE3-F61A2CB2FDAB}" type="parTrans" cxnId="{0A878AFA-656C-442C-8477-305ACADA5EDE}">
      <dgm:prSet/>
      <dgm:spPr/>
      <dgm:t>
        <a:bodyPr/>
        <a:lstStyle/>
        <a:p>
          <a:endParaRPr lang="da-DK"/>
        </a:p>
      </dgm:t>
    </dgm:pt>
    <dgm:pt modelId="{8113CE59-91DD-4883-ABB4-868870FE7ABA}" type="sibTrans" cxnId="{0A878AFA-656C-442C-8477-305ACADA5EDE}">
      <dgm:prSet/>
      <dgm:spPr/>
      <dgm:t>
        <a:bodyPr/>
        <a:lstStyle/>
        <a:p>
          <a:endParaRPr lang="da-DK"/>
        </a:p>
      </dgm:t>
    </dgm:pt>
    <dgm:pt modelId="{FE21D166-2D0B-4309-BAB0-BD5B5F59154F}">
      <dgm:prSet custT="1"/>
      <dgm:spPr/>
      <dgm:t>
        <a:bodyPr/>
        <a:lstStyle/>
        <a:p>
          <a:r>
            <a:rPr lang="da-DK" sz="1600" dirty="0"/>
            <a:t>Hvilke små handlinger eller ændringer kan vi indføre i hverdagen, så belastningen reduceres?</a:t>
          </a:r>
        </a:p>
      </dgm:t>
    </dgm:pt>
    <dgm:pt modelId="{140BA74C-FF6C-4C5A-B14E-5B8711DEBB38}" type="parTrans" cxnId="{886DD9B7-9BF4-4C2A-A1ED-1C426D40C46D}">
      <dgm:prSet/>
      <dgm:spPr/>
      <dgm:t>
        <a:bodyPr/>
        <a:lstStyle/>
        <a:p>
          <a:endParaRPr lang="da-DK"/>
        </a:p>
      </dgm:t>
    </dgm:pt>
    <dgm:pt modelId="{1AF61A23-344D-4525-B5C8-CC76288806CE}" type="sibTrans" cxnId="{886DD9B7-9BF4-4C2A-A1ED-1C426D40C46D}">
      <dgm:prSet/>
      <dgm:spPr/>
      <dgm:t>
        <a:bodyPr/>
        <a:lstStyle/>
        <a:p>
          <a:endParaRPr lang="da-DK"/>
        </a:p>
      </dgm:t>
    </dgm:pt>
    <dgm:pt modelId="{DBE5FF16-5321-4C52-9BB9-840DB653C0DD}">
      <dgm:prSet custT="1"/>
      <dgm:spPr/>
      <dgm:t>
        <a:bodyPr/>
        <a:lstStyle/>
        <a:p>
          <a:pPr>
            <a:buFont typeface="Arial" panose="020B0604020202020204" pitchFamily="34" charset="0"/>
            <a:buChar char="•"/>
          </a:pPr>
          <a:r>
            <a:rPr lang="da-DK" sz="1800" dirty="0"/>
            <a:t>En kort liste over positive- og belastningsforhold i det daglige arbejde</a:t>
          </a:r>
        </a:p>
        <a:p>
          <a:pPr>
            <a:buFont typeface="Arial" panose="020B0604020202020204" pitchFamily="34" charset="0"/>
            <a:buNone/>
          </a:pPr>
          <a:endParaRPr lang="da-DK" sz="1800" dirty="0"/>
        </a:p>
      </dgm:t>
    </dgm:pt>
    <dgm:pt modelId="{8DD8F5A5-1814-4B98-9574-30EDAA527AE5}" type="parTrans" cxnId="{504211BC-03C5-4C0A-970E-0FDB67FC5B99}">
      <dgm:prSet/>
      <dgm:spPr/>
      <dgm:t>
        <a:bodyPr/>
        <a:lstStyle/>
        <a:p>
          <a:endParaRPr lang="da-DK"/>
        </a:p>
      </dgm:t>
    </dgm:pt>
    <dgm:pt modelId="{F77EA819-383F-44E0-8578-D29A200695A4}" type="sibTrans" cxnId="{504211BC-03C5-4C0A-970E-0FDB67FC5B99}">
      <dgm:prSet/>
      <dgm:spPr/>
      <dgm:t>
        <a:bodyPr/>
        <a:lstStyle/>
        <a:p>
          <a:endParaRPr lang="da-DK"/>
        </a:p>
      </dgm:t>
    </dgm:pt>
    <dgm:pt modelId="{550B4D3B-E9B0-4FC4-AE35-2E87A2679503}">
      <dgm:prSet custT="1"/>
      <dgm:spPr/>
      <dgm:t>
        <a:bodyPr/>
        <a:lstStyle/>
        <a:p>
          <a:pPr>
            <a:buFont typeface="Arial" panose="020B0604020202020204" pitchFamily="34" charset="0"/>
            <a:buNone/>
          </a:pPr>
          <a:r>
            <a:rPr lang="da-DK" sz="1800" dirty="0"/>
            <a:t>1–2 konkrete ideer til, hvordan ledelse og kolleger kan styrke balance og trivsel</a:t>
          </a:r>
        </a:p>
      </dgm:t>
    </dgm:pt>
    <dgm:pt modelId="{6E8101C0-6463-4E44-9943-2CF0FC7FCFD8}" type="parTrans" cxnId="{3B684E53-28E3-47FA-A759-AB08E1A96831}">
      <dgm:prSet/>
      <dgm:spPr/>
      <dgm:t>
        <a:bodyPr/>
        <a:lstStyle/>
        <a:p>
          <a:endParaRPr lang="da-DK"/>
        </a:p>
      </dgm:t>
    </dgm:pt>
    <dgm:pt modelId="{7196A3BB-2944-41C5-B1C6-EA6509089F23}" type="sibTrans" cxnId="{3B684E53-28E3-47FA-A759-AB08E1A96831}">
      <dgm:prSet/>
      <dgm:spPr/>
      <dgm:t>
        <a:bodyPr/>
        <a:lstStyle/>
        <a:p>
          <a:endParaRPr lang="da-DK"/>
        </a:p>
      </dgm:t>
    </dgm:pt>
    <dgm:pt modelId="{1E9112AB-75AD-4CD5-A588-4D7CB44BE74C}" type="pres">
      <dgm:prSet presAssocID="{14F6676E-6B93-47A5-90B7-0B68A1480A91}" presName="Name0" presStyleCnt="0">
        <dgm:presLayoutVars>
          <dgm:dir/>
          <dgm:animLvl val="lvl"/>
          <dgm:resizeHandles val="exact"/>
        </dgm:presLayoutVars>
      </dgm:prSet>
      <dgm:spPr/>
    </dgm:pt>
    <dgm:pt modelId="{952C9111-F29E-4F07-8BC1-8EBA038F4AA5}" type="pres">
      <dgm:prSet presAssocID="{E6F8CE68-CF3A-4893-8469-9A49FC2CE365}" presName="compositeNode" presStyleCnt="0">
        <dgm:presLayoutVars>
          <dgm:bulletEnabled val="1"/>
        </dgm:presLayoutVars>
      </dgm:prSet>
      <dgm:spPr/>
    </dgm:pt>
    <dgm:pt modelId="{F642A654-BB98-40B2-86A6-4D53378AA315}" type="pres">
      <dgm:prSet presAssocID="{E6F8CE68-CF3A-4893-8469-9A49FC2CE365}" presName="bgRect" presStyleLbl="node1" presStyleIdx="0" presStyleCnt="3"/>
      <dgm:spPr/>
    </dgm:pt>
    <dgm:pt modelId="{D239D765-C9B9-4520-96D8-F9ECC5F4D488}" type="pres">
      <dgm:prSet presAssocID="{E6F8CE68-CF3A-4893-8469-9A49FC2CE365}" presName="parentNode" presStyleLbl="node1" presStyleIdx="0" presStyleCnt="3">
        <dgm:presLayoutVars>
          <dgm:chMax val="0"/>
          <dgm:bulletEnabled val="1"/>
        </dgm:presLayoutVars>
      </dgm:prSet>
      <dgm:spPr/>
    </dgm:pt>
    <dgm:pt modelId="{BEEEE9FB-614C-47A5-8159-89C5B177B7FF}" type="pres">
      <dgm:prSet presAssocID="{E6F8CE68-CF3A-4893-8469-9A49FC2CE365}" presName="childNode" presStyleLbl="node1" presStyleIdx="0" presStyleCnt="3">
        <dgm:presLayoutVars>
          <dgm:bulletEnabled val="1"/>
        </dgm:presLayoutVars>
      </dgm:prSet>
      <dgm:spPr/>
    </dgm:pt>
    <dgm:pt modelId="{ACCDF912-0429-4739-9C0B-ABEEE925C0B2}" type="pres">
      <dgm:prSet presAssocID="{CA278DED-4F42-41C9-99F7-99266197C9B8}" presName="hSp" presStyleCnt="0"/>
      <dgm:spPr/>
    </dgm:pt>
    <dgm:pt modelId="{AB004178-87AF-410D-A560-80892BFFB72C}" type="pres">
      <dgm:prSet presAssocID="{CA278DED-4F42-41C9-99F7-99266197C9B8}" presName="vProcSp" presStyleCnt="0"/>
      <dgm:spPr/>
    </dgm:pt>
    <dgm:pt modelId="{D767DCFF-9316-4BC7-B9B3-0E991DD3EB07}" type="pres">
      <dgm:prSet presAssocID="{CA278DED-4F42-41C9-99F7-99266197C9B8}" presName="vSp1" presStyleCnt="0"/>
      <dgm:spPr/>
    </dgm:pt>
    <dgm:pt modelId="{37725047-241B-4A33-8CD4-D20DF00CD1D4}" type="pres">
      <dgm:prSet presAssocID="{CA278DED-4F42-41C9-99F7-99266197C9B8}" presName="simulatedConn" presStyleLbl="solidFgAcc1" presStyleIdx="0" presStyleCnt="2"/>
      <dgm:spPr/>
    </dgm:pt>
    <dgm:pt modelId="{685F12E8-0D8F-4200-AE40-A315D79BE67E}" type="pres">
      <dgm:prSet presAssocID="{CA278DED-4F42-41C9-99F7-99266197C9B8}" presName="vSp2" presStyleCnt="0"/>
      <dgm:spPr/>
    </dgm:pt>
    <dgm:pt modelId="{C6F5D519-A6BB-4866-AD06-8AF46AF26D87}" type="pres">
      <dgm:prSet presAssocID="{CA278DED-4F42-41C9-99F7-99266197C9B8}" presName="sibTrans" presStyleCnt="0"/>
      <dgm:spPr/>
    </dgm:pt>
    <dgm:pt modelId="{6A400058-93F4-484E-9C28-06A69B4BF888}" type="pres">
      <dgm:prSet presAssocID="{CFC4670A-7A15-4509-BE4D-27850B143ACA}" presName="compositeNode" presStyleCnt="0">
        <dgm:presLayoutVars>
          <dgm:bulletEnabled val="1"/>
        </dgm:presLayoutVars>
      </dgm:prSet>
      <dgm:spPr/>
    </dgm:pt>
    <dgm:pt modelId="{F7331997-6958-4FB9-B20E-70B5529C3DE3}" type="pres">
      <dgm:prSet presAssocID="{CFC4670A-7A15-4509-BE4D-27850B143ACA}" presName="bgRect" presStyleLbl="node1" presStyleIdx="1" presStyleCnt="3"/>
      <dgm:spPr/>
    </dgm:pt>
    <dgm:pt modelId="{865C7F44-0A8A-4380-AA35-1D7A0711C2C8}" type="pres">
      <dgm:prSet presAssocID="{CFC4670A-7A15-4509-BE4D-27850B143ACA}" presName="parentNode" presStyleLbl="node1" presStyleIdx="1" presStyleCnt="3">
        <dgm:presLayoutVars>
          <dgm:chMax val="0"/>
          <dgm:bulletEnabled val="1"/>
        </dgm:presLayoutVars>
      </dgm:prSet>
      <dgm:spPr/>
    </dgm:pt>
    <dgm:pt modelId="{6444E4D5-5095-4689-B711-7886E0B1661A}" type="pres">
      <dgm:prSet presAssocID="{CFC4670A-7A15-4509-BE4D-27850B143ACA}" presName="childNode" presStyleLbl="node1" presStyleIdx="1" presStyleCnt="3">
        <dgm:presLayoutVars>
          <dgm:bulletEnabled val="1"/>
        </dgm:presLayoutVars>
      </dgm:prSet>
      <dgm:spPr/>
    </dgm:pt>
    <dgm:pt modelId="{D3A84D05-1989-48A3-98AB-E11366FF5455}" type="pres">
      <dgm:prSet presAssocID="{14538F57-ECCF-4096-B33E-2B9BD3BF056A}" presName="hSp" presStyleCnt="0"/>
      <dgm:spPr/>
    </dgm:pt>
    <dgm:pt modelId="{D7D8426A-99B8-4CE9-B98E-FDAA6B533C94}" type="pres">
      <dgm:prSet presAssocID="{14538F57-ECCF-4096-B33E-2B9BD3BF056A}" presName="vProcSp" presStyleCnt="0"/>
      <dgm:spPr/>
    </dgm:pt>
    <dgm:pt modelId="{C9A5A940-0A77-4141-8127-7348B02ED415}" type="pres">
      <dgm:prSet presAssocID="{14538F57-ECCF-4096-B33E-2B9BD3BF056A}" presName="vSp1" presStyleCnt="0"/>
      <dgm:spPr/>
    </dgm:pt>
    <dgm:pt modelId="{A18860E4-E807-4A61-92AA-792FADBE9A52}" type="pres">
      <dgm:prSet presAssocID="{14538F57-ECCF-4096-B33E-2B9BD3BF056A}" presName="simulatedConn" presStyleLbl="solidFgAcc1" presStyleIdx="1" presStyleCnt="2"/>
      <dgm:spPr/>
    </dgm:pt>
    <dgm:pt modelId="{1A46B97C-1894-4403-B107-E31E68BDAA12}" type="pres">
      <dgm:prSet presAssocID="{14538F57-ECCF-4096-B33E-2B9BD3BF056A}" presName="vSp2" presStyleCnt="0"/>
      <dgm:spPr/>
    </dgm:pt>
    <dgm:pt modelId="{BEFC5A39-3381-486C-8201-5C9C1E34AAE4}" type="pres">
      <dgm:prSet presAssocID="{14538F57-ECCF-4096-B33E-2B9BD3BF056A}" presName="sibTrans" presStyleCnt="0"/>
      <dgm:spPr/>
    </dgm:pt>
    <dgm:pt modelId="{D1B2D001-F11D-4EE4-9C59-11B6901539EF}" type="pres">
      <dgm:prSet presAssocID="{906FABE3-1A5F-42BA-A60D-FD03309B577E}" presName="compositeNode" presStyleCnt="0">
        <dgm:presLayoutVars>
          <dgm:bulletEnabled val="1"/>
        </dgm:presLayoutVars>
      </dgm:prSet>
      <dgm:spPr/>
    </dgm:pt>
    <dgm:pt modelId="{189861DD-ABA6-4354-A22C-B779AA8034AF}" type="pres">
      <dgm:prSet presAssocID="{906FABE3-1A5F-42BA-A60D-FD03309B577E}" presName="bgRect" presStyleLbl="node1" presStyleIdx="2" presStyleCnt="3" custScaleY="99010"/>
      <dgm:spPr/>
    </dgm:pt>
    <dgm:pt modelId="{5E413928-A001-4BF4-A7C3-0F37A1E108EB}" type="pres">
      <dgm:prSet presAssocID="{906FABE3-1A5F-42BA-A60D-FD03309B577E}" presName="parentNode" presStyleLbl="node1" presStyleIdx="2" presStyleCnt="3">
        <dgm:presLayoutVars>
          <dgm:chMax val="0"/>
          <dgm:bulletEnabled val="1"/>
        </dgm:presLayoutVars>
      </dgm:prSet>
      <dgm:spPr/>
    </dgm:pt>
    <dgm:pt modelId="{E671E17B-59F1-4C94-A84A-E1544A41BC78}" type="pres">
      <dgm:prSet presAssocID="{906FABE3-1A5F-42BA-A60D-FD03309B577E}" presName="childNode" presStyleLbl="node1" presStyleIdx="2" presStyleCnt="3">
        <dgm:presLayoutVars>
          <dgm:bulletEnabled val="1"/>
        </dgm:presLayoutVars>
      </dgm:prSet>
      <dgm:spPr/>
    </dgm:pt>
  </dgm:ptLst>
  <dgm:cxnLst>
    <dgm:cxn modelId="{D1C68F13-7595-435C-92F1-098C681297A8}" type="presOf" srcId="{60BA3B5B-D408-49E3-9893-99EBECEB998E}" destId="{6444E4D5-5095-4689-B711-7886E0B1661A}" srcOrd="0" destOrd="4" presId="urn:microsoft.com/office/officeart/2005/8/layout/hProcess7"/>
    <dgm:cxn modelId="{87B5CB1E-83A5-4F90-85A1-588944E5D8D6}" type="presOf" srcId="{E6F8CE68-CF3A-4893-8469-9A49FC2CE365}" destId="{F642A654-BB98-40B2-86A6-4D53378AA315}" srcOrd="0" destOrd="0" presId="urn:microsoft.com/office/officeart/2005/8/layout/hProcess7"/>
    <dgm:cxn modelId="{12CD9E23-54DB-4F13-9B5D-09127402D3E1}" type="presOf" srcId="{906FABE3-1A5F-42BA-A60D-FD03309B577E}" destId="{5E413928-A001-4BF4-A7C3-0F37A1E108EB}" srcOrd="1" destOrd="0" presId="urn:microsoft.com/office/officeart/2005/8/layout/hProcess7"/>
    <dgm:cxn modelId="{AA9F5C32-4F11-446F-8FF7-3287B8CCA5C3}" type="presOf" srcId="{CFC4670A-7A15-4509-BE4D-27850B143ACA}" destId="{865C7F44-0A8A-4380-AA35-1D7A0711C2C8}" srcOrd="1" destOrd="0" presId="urn:microsoft.com/office/officeart/2005/8/layout/hProcess7"/>
    <dgm:cxn modelId="{EA167032-BC33-4AA8-AB97-4B120593C434}" type="presOf" srcId="{38477115-7C31-4605-AA8B-4D543367AB44}" destId="{6444E4D5-5095-4689-B711-7886E0B1661A}" srcOrd="0" destOrd="3" presId="urn:microsoft.com/office/officeart/2005/8/layout/hProcess7"/>
    <dgm:cxn modelId="{C07BC943-799E-44FA-93C9-BE941BB27E19}" type="presOf" srcId="{B1861CA4-6396-4F68-B1BC-DF08932C7B8D}" destId="{6444E4D5-5095-4689-B711-7886E0B1661A}" srcOrd="0" destOrd="2" presId="urn:microsoft.com/office/officeart/2005/8/layout/hProcess7"/>
    <dgm:cxn modelId="{E5D67367-13D0-4FF1-8D13-C2B577CDED6A}" type="presOf" srcId="{14F6676E-6B93-47A5-90B7-0B68A1480A91}" destId="{1E9112AB-75AD-4CD5-A588-4D7CB44BE74C}" srcOrd="0" destOrd="0" presId="urn:microsoft.com/office/officeart/2005/8/layout/hProcess7"/>
    <dgm:cxn modelId="{DB26EE49-200C-4B88-BF56-B182E9B184C7}" type="presOf" srcId="{0EC99FEB-3B4D-44DD-84CA-7B324435FB8A}" destId="{6444E4D5-5095-4689-B711-7886E0B1661A}" srcOrd="0" destOrd="5" presId="urn:microsoft.com/office/officeart/2005/8/layout/hProcess7"/>
    <dgm:cxn modelId="{3AAC7D6E-9DD5-4A9B-B928-FAA11E1DC8FB}" srcId="{0CD299DB-B0C6-41EC-8BED-7A849FF16389}" destId="{C4745973-60FE-4ADA-ABBA-3907A18A2122}" srcOrd="0" destOrd="0" parTransId="{1B1B9F29-C565-4B8F-9EFA-3AE5E737AF17}" sibTransId="{B03F8056-8DFA-4397-9A8D-9B88EE55E1E1}"/>
    <dgm:cxn modelId="{7CB5154F-4641-406C-846F-D302D1F60AAC}" srcId="{906FABE3-1A5F-42BA-A60D-FD03309B577E}" destId="{2043F5B7-0FD5-4159-9CC9-55E983BFE793}" srcOrd="0" destOrd="0" parTransId="{F9234231-4841-4E68-B686-637500AA5D6D}" sibTransId="{14FEC677-F39D-496C-A829-D8994C9680DA}"/>
    <dgm:cxn modelId="{5DCCC450-9F7E-4C36-8896-40A4AA3A4753}" type="presOf" srcId="{1F0E2FD9-3FC3-4CEA-924B-0F336BB3527A}" destId="{6444E4D5-5095-4689-B711-7886E0B1661A}" srcOrd="0" destOrd="7" presId="urn:microsoft.com/office/officeart/2005/8/layout/hProcess7"/>
    <dgm:cxn modelId="{3B684E53-28E3-47FA-A759-AB08E1A96831}" srcId="{906FABE3-1A5F-42BA-A60D-FD03309B577E}" destId="{550B4D3B-E9B0-4FC4-AE35-2E87A2679503}" srcOrd="2" destOrd="0" parTransId="{6E8101C0-6463-4E44-9943-2CF0FC7FCFD8}" sibTransId="{7196A3BB-2944-41C5-B1C6-EA6509089F23}"/>
    <dgm:cxn modelId="{CE411C84-9140-4E4B-B89B-8EBDFB395841}" srcId="{14F6676E-6B93-47A5-90B7-0B68A1480A91}" destId="{906FABE3-1A5F-42BA-A60D-FD03309B577E}" srcOrd="2" destOrd="0" parTransId="{125F95D6-8D71-48B4-98F5-750C9747723B}" sibTransId="{A4517023-4356-4768-892A-4D1441732685}"/>
    <dgm:cxn modelId="{9F17148A-DFFC-44E7-B424-7CF47D9707C0}" srcId="{CFC4670A-7A15-4509-BE4D-27850B143ACA}" destId="{60BA3B5B-D408-49E3-9893-99EBECEB998E}" srcOrd="1" destOrd="0" parTransId="{CDE92F5C-298A-4714-92C1-86E9A9FCA190}" sibTransId="{82089121-F43E-45D5-8D9D-407EE2867498}"/>
    <dgm:cxn modelId="{19A81F95-968F-4B81-937D-03EC1AE5C6AF}" type="presOf" srcId="{E6F8CE68-CF3A-4893-8469-9A49FC2CE365}" destId="{D239D765-C9B9-4520-96D8-F9ECC5F4D488}" srcOrd="1" destOrd="0" presId="urn:microsoft.com/office/officeart/2005/8/layout/hProcess7"/>
    <dgm:cxn modelId="{76CDC99F-6793-4815-84A1-C7E35AA2DFA3}" type="presOf" srcId="{550B4D3B-E9B0-4FC4-AE35-2E87A2679503}" destId="{E671E17B-59F1-4C94-A84A-E1544A41BC78}" srcOrd="0" destOrd="2" presId="urn:microsoft.com/office/officeart/2005/8/layout/hProcess7"/>
    <dgm:cxn modelId="{90D5CC9F-4F63-4B22-8291-B678DE446DF1}" type="presOf" srcId="{FE21D166-2D0B-4309-BAB0-BD5B5F59154F}" destId="{6444E4D5-5095-4689-B711-7886E0B1661A}" srcOrd="0" destOrd="6" presId="urn:microsoft.com/office/officeart/2005/8/layout/hProcess7"/>
    <dgm:cxn modelId="{012058B0-CB75-491A-A62B-6AD53BA70D2A}" type="presOf" srcId="{0CD299DB-B0C6-41EC-8BED-7A849FF16389}" destId="{6444E4D5-5095-4689-B711-7886E0B1661A}" srcOrd="0" destOrd="0" presId="urn:microsoft.com/office/officeart/2005/8/layout/hProcess7"/>
    <dgm:cxn modelId="{55B207B3-6A34-4BA1-BFC7-8A0AAB161C2B}" srcId="{60BA3B5B-D408-49E3-9893-99EBECEB998E}" destId="{1F0E2FD9-3FC3-4CEA-924B-0F336BB3527A}" srcOrd="2" destOrd="0" parTransId="{73025BFE-CEB2-402C-9432-B7AD4B6CB64C}" sibTransId="{DB39A33A-946B-4042-BE3F-51CEC7C47803}"/>
    <dgm:cxn modelId="{886DD9B7-9BF4-4C2A-A1ED-1C426D40C46D}" srcId="{60BA3B5B-D408-49E3-9893-99EBECEB998E}" destId="{FE21D166-2D0B-4309-BAB0-BD5B5F59154F}" srcOrd="1" destOrd="0" parTransId="{140BA74C-FF6C-4C5A-B14E-5B8711DEBB38}" sibTransId="{1AF61A23-344D-4525-B5C8-CC76288806CE}"/>
    <dgm:cxn modelId="{58206CBB-1847-4660-ACAF-50DA1D3C20F4}" srcId="{0CD299DB-B0C6-41EC-8BED-7A849FF16389}" destId="{38477115-7C31-4605-AA8B-4D543367AB44}" srcOrd="2" destOrd="0" parTransId="{D1635F8E-C287-4B30-96FA-7F6DF88C3F4F}" sibTransId="{CE1C733A-C256-4BB9-9DBD-ADDCFE4E8C6D}"/>
    <dgm:cxn modelId="{79DAECBB-3842-4FF6-AECF-415389D5A756}" srcId="{E6F8CE68-CF3A-4893-8469-9A49FC2CE365}" destId="{738165E9-51BA-40F6-8905-F0A8E07F3AF6}" srcOrd="0" destOrd="0" parTransId="{9DB034C3-4E05-47F9-A318-30E126E29F26}" sibTransId="{72207BAA-EFD2-4C8C-B771-F9D3AD0BE2B7}"/>
    <dgm:cxn modelId="{504211BC-03C5-4C0A-970E-0FDB67FC5B99}" srcId="{906FABE3-1A5F-42BA-A60D-FD03309B577E}" destId="{DBE5FF16-5321-4C52-9BB9-840DB653C0DD}" srcOrd="1" destOrd="0" parTransId="{8DD8F5A5-1814-4B98-9574-30EDAA527AE5}" sibTransId="{F77EA819-383F-44E0-8578-D29A200695A4}"/>
    <dgm:cxn modelId="{07EB25C5-0C52-4DDA-8637-C1B0B3EB0966}" srcId="{CFC4670A-7A15-4509-BE4D-27850B143ACA}" destId="{0CD299DB-B0C6-41EC-8BED-7A849FF16389}" srcOrd="0" destOrd="0" parTransId="{06CF0B1A-09DE-4020-8F4C-702F60C52435}" sibTransId="{0E2735E2-2A2F-472F-A850-6FEE98C1797B}"/>
    <dgm:cxn modelId="{C6B781C5-021C-4DEB-BB9B-556FDF2559DE}" type="presOf" srcId="{DBE5FF16-5321-4C52-9BB9-840DB653C0DD}" destId="{E671E17B-59F1-4C94-A84A-E1544A41BC78}" srcOrd="0" destOrd="1" presId="urn:microsoft.com/office/officeart/2005/8/layout/hProcess7"/>
    <dgm:cxn modelId="{BAD4DFD3-B49B-4656-9B7D-9E636F0F7582}" type="presOf" srcId="{CFC4670A-7A15-4509-BE4D-27850B143ACA}" destId="{F7331997-6958-4FB9-B20E-70B5529C3DE3}" srcOrd="0" destOrd="0" presId="urn:microsoft.com/office/officeart/2005/8/layout/hProcess7"/>
    <dgm:cxn modelId="{A69934D8-EC4D-4502-9E65-09430C2BF305}" type="presOf" srcId="{C4745973-60FE-4ADA-ABBA-3907A18A2122}" destId="{6444E4D5-5095-4689-B711-7886E0B1661A}" srcOrd="0" destOrd="1" presId="urn:microsoft.com/office/officeart/2005/8/layout/hProcess7"/>
    <dgm:cxn modelId="{05B463DB-F70D-48C1-B8BF-36B42968539D}" type="presOf" srcId="{2043F5B7-0FD5-4159-9CC9-55E983BFE793}" destId="{E671E17B-59F1-4C94-A84A-E1544A41BC78}" srcOrd="0" destOrd="0" presId="urn:microsoft.com/office/officeart/2005/8/layout/hProcess7"/>
    <dgm:cxn modelId="{A6277BDC-C8E0-4715-A440-766C2A700202}" type="presOf" srcId="{906FABE3-1A5F-42BA-A60D-FD03309B577E}" destId="{189861DD-ABA6-4354-A22C-B779AA8034AF}" srcOrd="0" destOrd="0" presId="urn:microsoft.com/office/officeart/2005/8/layout/hProcess7"/>
    <dgm:cxn modelId="{A61E40EB-99E1-4422-A988-0EDB77E2A35F}" srcId="{14F6676E-6B93-47A5-90B7-0B68A1480A91}" destId="{CFC4670A-7A15-4509-BE4D-27850B143ACA}" srcOrd="1" destOrd="0" parTransId="{2A7C5E28-26A0-418F-A0CF-9EA80BB43142}" sibTransId="{14538F57-ECCF-4096-B33E-2B9BD3BF056A}"/>
    <dgm:cxn modelId="{A1A70DF3-029C-48E7-947F-B1B3B6E60746}" type="presOf" srcId="{738165E9-51BA-40F6-8905-F0A8E07F3AF6}" destId="{BEEEE9FB-614C-47A5-8159-89C5B177B7FF}" srcOrd="0" destOrd="0" presId="urn:microsoft.com/office/officeart/2005/8/layout/hProcess7"/>
    <dgm:cxn modelId="{471D26F5-151F-488C-90F5-7A4F78E7E217}" srcId="{14F6676E-6B93-47A5-90B7-0B68A1480A91}" destId="{E6F8CE68-CF3A-4893-8469-9A49FC2CE365}" srcOrd="0" destOrd="0" parTransId="{E62F85DE-ECA9-4C09-8A5A-AA34BA2CA62B}" sibTransId="{CA278DED-4F42-41C9-99F7-99266197C9B8}"/>
    <dgm:cxn modelId="{BF67F0F8-35C6-4DFE-8847-E027E41C74DD}" srcId="{0CD299DB-B0C6-41EC-8BED-7A849FF16389}" destId="{B1861CA4-6396-4F68-B1BC-DF08932C7B8D}" srcOrd="1" destOrd="0" parTransId="{ECC2C3C2-FC2F-4761-B851-5C6CB323E0C7}" sibTransId="{CBBDCA5C-9280-4040-B75D-F566EFF897CE}"/>
    <dgm:cxn modelId="{0A878AFA-656C-442C-8477-305ACADA5EDE}" srcId="{60BA3B5B-D408-49E3-9893-99EBECEB998E}" destId="{0EC99FEB-3B4D-44DD-84CA-7B324435FB8A}" srcOrd="0" destOrd="0" parTransId="{830E41B6-7B0A-4544-9AE3-F61A2CB2FDAB}" sibTransId="{8113CE59-91DD-4883-ABB4-868870FE7ABA}"/>
    <dgm:cxn modelId="{37F8DDE4-69D0-4CC1-ACBE-1CDEB414B31C}" type="presParOf" srcId="{1E9112AB-75AD-4CD5-A588-4D7CB44BE74C}" destId="{952C9111-F29E-4F07-8BC1-8EBA038F4AA5}" srcOrd="0" destOrd="0" presId="urn:microsoft.com/office/officeart/2005/8/layout/hProcess7"/>
    <dgm:cxn modelId="{B3E3C84C-FA29-4F32-B656-72DC8F373096}" type="presParOf" srcId="{952C9111-F29E-4F07-8BC1-8EBA038F4AA5}" destId="{F642A654-BB98-40B2-86A6-4D53378AA315}" srcOrd="0" destOrd="0" presId="urn:microsoft.com/office/officeart/2005/8/layout/hProcess7"/>
    <dgm:cxn modelId="{2C0B7EBE-F74C-4F11-83A9-B826D9FE2B1F}" type="presParOf" srcId="{952C9111-F29E-4F07-8BC1-8EBA038F4AA5}" destId="{D239D765-C9B9-4520-96D8-F9ECC5F4D488}" srcOrd="1" destOrd="0" presId="urn:microsoft.com/office/officeart/2005/8/layout/hProcess7"/>
    <dgm:cxn modelId="{1FAE4490-82E8-4CD7-AB06-CD3CE027F4C1}" type="presParOf" srcId="{952C9111-F29E-4F07-8BC1-8EBA038F4AA5}" destId="{BEEEE9FB-614C-47A5-8159-89C5B177B7FF}" srcOrd="2" destOrd="0" presId="urn:microsoft.com/office/officeart/2005/8/layout/hProcess7"/>
    <dgm:cxn modelId="{9FEB80F6-9FC9-4171-BE7D-FF87BD5380CB}" type="presParOf" srcId="{1E9112AB-75AD-4CD5-A588-4D7CB44BE74C}" destId="{ACCDF912-0429-4739-9C0B-ABEEE925C0B2}" srcOrd="1" destOrd="0" presId="urn:microsoft.com/office/officeart/2005/8/layout/hProcess7"/>
    <dgm:cxn modelId="{D3A7E491-8C85-4B53-B6EA-83D80281AAB9}" type="presParOf" srcId="{1E9112AB-75AD-4CD5-A588-4D7CB44BE74C}" destId="{AB004178-87AF-410D-A560-80892BFFB72C}" srcOrd="2" destOrd="0" presId="urn:microsoft.com/office/officeart/2005/8/layout/hProcess7"/>
    <dgm:cxn modelId="{0F088A28-7A07-4A86-9A7E-1B7519EEF5C6}" type="presParOf" srcId="{AB004178-87AF-410D-A560-80892BFFB72C}" destId="{D767DCFF-9316-4BC7-B9B3-0E991DD3EB07}" srcOrd="0" destOrd="0" presId="urn:microsoft.com/office/officeart/2005/8/layout/hProcess7"/>
    <dgm:cxn modelId="{5FFFE363-A843-48AB-AB4B-8082AB318DF7}" type="presParOf" srcId="{AB004178-87AF-410D-A560-80892BFFB72C}" destId="{37725047-241B-4A33-8CD4-D20DF00CD1D4}" srcOrd="1" destOrd="0" presId="urn:microsoft.com/office/officeart/2005/8/layout/hProcess7"/>
    <dgm:cxn modelId="{30C3A761-04C6-4342-9343-9513C35EAFC3}" type="presParOf" srcId="{AB004178-87AF-410D-A560-80892BFFB72C}" destId="{685F12E8-0D8F-4200-AE40-A315D79BE67E}" srcOrd="2" destOrd="0" presId="urn:microsoft.com/office/officeart/2005/8/layout/hProcess7"/>
    <dgm:cxn modelId="{1C9A3EB0-ECF4-483B-85D5-CF5CC9F8CED0}" type="presParOf" srcId="{1E9112AB-75AD-4CD5-A588-4D7CB44BE74C}" destId="{C6F5D519-A6BB-4866-AD06-8AF46AF26D87}" srcOrd="3" destOrd="0" presId="urn:microsoft.com/office/officeart/2005/8/layout/hProcess7"/>
    <dgm:cxn modelId="{33B26670-3EE4-4AAF-BE20-CA33C225AC8A}" type="presParOf" srcId="{1E9112AB-75AD-4CD5-A588-4D7CB44BE74C}" destId="{6A400058-93F4-484E-9C28-06A69B4BF888}" srcOrd="4" destOrd="0" presId="urn:microsoft.com/office/officeart/2005/8/layout/hProcess7"/>
    <dgm:cxn modelId="{3E40F9E8-FF58-4356-A313-197D05A80ED6}" type="presParOf" srcId="{6A400058-93F4-484E-9C28-06A69B4BF888}" destId="{F7331997-6958-4FB9-B20E-70B5529C3DE3}" srcOrd="0" destOrd="0" presId="urn:microsoft.com/office/officeart/2005/8/layout/hProcess7"/>
    <dgm:cxn modelId="{96475845-9043-4FEB-AD8A-8B0CA1C3ECC4}" type="presParOf" srcId="{6A400058-93F4-484E-9C28-06A69B4BF888}" destId="{865C7F44-0A8A-4380-AA35-1D7A0711C2C8}" srcOrd="1" destOrd="0" presId="urn:microsoft.com/office/officeart/2005/8/layout/hProcess7"/>
    <dgm:cxn modelId="{55682ED2-3E83-4E1D-BCDC-0694CED35F29}" type="presParOf" srcId="{6A400058-93F4-484E-9C28-06A69B4BF888}" destId="{6444E4D5-5095-4689-B711-7886E0B1661A}" srcOrd="2" destOrd="0" presId="urn:microsoft.com/office/officeart/2005/8/layout/hProcess7"/>
    <dgm:cxn modelId="{C28B764E-8602-4E54-8E7D-A57582E9D914}" type="presParOf" srcId="{1E9112AB-75AD-4CD5-A588-4D7CB44BE74C}" destId="{D3A84D05-1989-48A3-98AB-E11366FF5455}" srcOrd="5" destOrd="0" presId="urn:microsoft.com/office/officeart/2005/8/layout/hProcess7"/>
    <dgm:cxn modelId="{EA30D74B-5E49-41E7-9D24-D83AED0567F6}" type="presParOf" srcId="{1E9112AB-75AD-4CD5-A588-4D7CB44BE74C}" destId="{D7D8426A-99B8-4CE9-B98E-FDAA6B533C94}" srcOrd="6" destOrd="0" presId="urn:microsoft.com/office/officeart/2005/8/layout/hProcess7"/>
    <dgm:cxn modelId="{9D8BAAEC-0832-4E1E-B6A0-6C6E3705259B}" type="presParOf" srcId="{D7D8426A-99B8-4CE9-B98E-FDAA6B533C94}" destId="{C9A5A940-0A77-4141-8127-7348B02ED415}" srcOrd="0" destOrd="0" presId="urn:microsoft.com/office/officeart/2005/8/layout/hProcess7"/>
    <dgm:cxn modelId="{70402618-861F-4EA2-8B88-FE6C61F165F7}" type="presParOf" srcId="{D7D8426A-99B8-4CE9-B98E-FDAA6B533C94}" destId="{A18860E4-E807-4A61-92AA-792FADBE9A52}" srcOrd="1" destOrd="0" presId="urn:microsoft.com/office/officeart/2005/8/layout/hProcess7"/>
    <dgm:cxn modelId="{5F6E9AC1-674F-4F62-8849-F48FBF4E367C}" type="presParOf" srcId="{D7D8426A-99B8-4CE9-B98E-FDAA6B533C94}" destId="{1A46B97C-1894-4403-B107-E31E68BDAA12}" srcOrd="2" destOrd="0" presId="urn:microsoft.com/office/officeart/2005/8/layout/hProcess7"/>
    <dgm:cxn modelId="{C7FC4C3F-5765-4CE5-B4BF-00E91E222FCF}" type="presParOf" srcId="{1E9112AB-75AD-4CD5-A588-4D7CB44BE74C}" destId="{BEFC5A39-3381-486C-8201-5C9C1E34AAE4}" srcOrd="7" destOrd="0" presId="urn:microsoft.com/office/officeart/2005/8/layout/hProcess7"/>
    <dgm:cxn modelId="{42BA76D0-F6A5-4FB0-87AE-089DF4610709}" type="presParOf" srcId="{1E9112AB-75AD-4CD5-A588-4D7CB44BE74C}" destId="{D1B2D001-F11D-4EE4-9C59-11B6901539EF}" srcOrd="8" destOrd="0" presId="urn:microsoft.com/office/officeart/2005/8/layout/hProcess7"/>
    <dgm:cxn modelId="{DBAAE4F2-57DB-4816-9B9D-0A3E3012758F}" type="presParOf" srcId="{D1B2D001-F11D-4EE4-9C59-11B6901539EF}" destId="{189861DD-ABA6-4354-A22C-B779AA8034AF}" srcOrd="0" destOrd="0" presId="urn:microsoft.com/office/officeart/2005/8/layout/hProcess7"/>
    <dgm:cxn modelId="{112140A8-1E63-43F3-AE7D-14CF61A77457}" type="presParOf" srcId="{D1B2D001-F11D-4EE4-9C59-11B6901539EF}" destId="{5E413928-A001-4BF4-A7C3-0F37A1E108EB}" srcOrd="1" destOrd="0" presId="urn:microsoft.com/office/officeart/2005/8/layout/hProcess7"/>
    <dgm:cxn modelId="{B327E792-FAF8-4E3A-BEE8-AFB247EDFD95}" type="presParOf" srcId="{D1B2D001-F11D-4EE4-9C59-11B6901539EF}" destId="{E671E17B-59F1-4C94-A84A-E1544A41BC78}" srcOrd="2" destOrd="0" presId="urn:microsoft.com/office/officeart/2005/8/layout/hProcess7"/>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7.xml><?xml version="1.0" encoding="utf-8"?>
<dgm:dataModel xmlns:dgm="http://schemas.openxmlformats.org/drawingml/2006/diagram" xmlns:a="http://schemas.openxmlformats.org/drawingml/2006/main">
  <dgm:ptLst>
    <dgm:pt modelId="{14F6676E-6B93-47A5-90B7-0B68A1480A91}" type="doc">
      <dgm:prSet loTypeId="urn:microsoft.com/office/officeart/2005/8/layout/hProcess7" loCatId="list" qsTypeId="urn:microsoft.com/office/officeart/2005/8/quickstyle/simple1" qsCatId="simple" csTypeId="urn:microsoft.com/office/officeart/2005/8/colors/colorful3" csCatId="colorful" phldr="1"/>
      <dgm:spPr/>
      <dgm:t>
        <a:bodyPr/>
        <a:lstStyle/>
        <a:p>
          <a:endParaRPr lang="da-DK"/>
        </a:p>
      </dgm:t>
    </dgm:pt>
    <dgm:pt modelId="{E6F8CE68-CF3A-4893-8469-9A49FC2CE365}">
      <dgm:prSet phldrT="[Tekst]"/>
      <dgm:spPr/>
      <dgm:t>
        <a:bodyPr/>
        <a:lstStyle/>
        <a:p>
          <a:endParaRPr lang="da-DK" b="1" dirty="0"/>
        </a:p>
      </dgm:t>
    </dgm:pt>
    <dgm:pt modelId="{E62F85DE-ECA9-4C09-8A5A-AA34BA2CA62B}" type="parTrans" cxnId="{471D26F5-151F-488C-90F5-7A4F78E7E217}">
      <dgm:prSet/>
      <dgm:spPr/>
      <dgm:t>
        <a:bodyPr/>
        <a:lstStyle/>
        <a:p>
          <a:endParaRPr lang="da-DK"/>
        </a:p>
      </dgm:t>
    </dgm:pt>
    <dgm:pt modelId="{CA278DED-4F42-41C9-99F7-99266197C9B8}" type="sibTrans" cxnId="{471D26F5-151F-488C-90F5-7A4F78E7E217}">
      <dgm:prSet/>
      <dgm:spPr/>
      <dgm:t>
        <a:bodyPr/>
        <a:lstStyle/>
        <a:p>
          <a:endParaRPr lang="da-DK"/>
        </a:p>
      </dgm:t>
    </dgm:pt>
    <dgm:pt modelId="{738165E9-51BA-40F6-8905-F0A8E07F3AF6}">
      <dgm:prSet phldrT="[Tekst]" custT="1"/>
      <dgm:spPr/>
      <dgm:t>
        <a:bodyPr/>
        <a:lstStyle/>
        <a:p>
          <a:endParaRPr lang="da-DK" sz="1400" b="1" dirty="0"/>
        </a:p>
        <a:p>
          <a:r>
            <a:rPr lang="da-DK" sz="1400" b="1" dirty="0"/>
            <a:t>Det handler om at give din kollega en tilbagemelding på hvilke styrker og kompetencer du hører din kollega trækker på i en konkret situation</a:t>
          </a:r>
        </a:p>
        <a:p>
          <a:endParaRPr lang="da-DK" sz="1400" b="0" dirty="0"/>
        </a:p>
        <a:p>
          <a:r>
            <a:rPr lang="da-DK" sz="1400" b="0" dirty="0"/>
            <a:t>Bevidsthed om konkrete kompetencer øger opmærksomheden på hvilke muligheder der er i en lignende situation. Samtidig skærpes kompetencerne generelt i kollegagruppen og styrker samarbejdet</a:t>
          </a:r>
        </a:p>
        <a:p>
          <a:r>
            <a:rPr lang="da-DK" sz="1400" b="1" dirty="0"/>
            <a:t>Tid: 10 minutter</a:t>
          </a:r>
        </a:p>
        <a:p>
          <a:r>
            <a:rPr lang="da-DK" sz="1400" b="1" dirty="0"/>
            <a:t>Deltagere: 2 personer</a:t>
          </a:r>
        </a:p>
      </dgm:t>
    </dgm:pt>
    <dgm:pt modelId="{9DB034C3-4E05-47F9-A318-30E126E29F26}" type="parTrans" cxnId="{79DAECBB-3842-4FF6-AECF-415389D5A756}">
      <dgm:prSet/>
      <dgm:spPr/>
      <dgm:t>
        <a:bodyPr/>
        <a:lstStyle/>
        <a:p>
          <a:endParaRPr lang="da-DK"/>
        </a:p>
      </dgm:t>
    </dgm:pt>
    <dgm:pt modelId="{72207BAA-EFD2-4C8C-B771-F9D3AD0BE2B7}" type="sibTrans" cxnId="{79DAECBB-3842-4FF6-AECF-415389D5A756}">
      <dgm:prSet/>
      <dgm:spPr/>
      <dgm:t>
        <a:bodyPr/>
        <a:lstStyle/>
        <a:p>
          <a:endParaRPr lang="da-DK"/>
        </a:p>
      </dgm:t>
    </dgm:pt>
    <dgm:pt modelId="{CFC4670A-7A15-4509-BE4D-27850B143ACA}">
      <dgm:prSet phldrT="[Tekst]"/>
      <dgm:spPr/>
      <dgm:t>
        <a:bodyPr/>
        <a:lstStyle/>
        <a:p>
          <a:endParaRPr lang="da-DK" b="1" dirty="0"/>
        </a:p>
      </dgm:t>
    </dgm:pt>
    <dgm:pt modelId="{2A7C5E28-26A0-418F-A0CF-9EA80BB43142}" type="parTrans" cxnId="{A61E40EB-99E1-4422-A988-0EDB77E2A35F}">
      <dgm:prSet/>
      <dgm:spPr/>
      <dgm:t>
        <a:bodyPr/>
        <a:lstStyle/>
        <a:p>
          <a:endParaRPr lang="da-DK"/>
        </a:p>
      </dgm:t>
    </dgm:pt>
    <dgm:pt modelId="{14538F57-ECCF-4096-B33E-2B9BD3BF056A}" type="sibTrans" cxnId="{A61E40EB-99E1-4422-A988-0EDB77E2A35F}">
      <dgm:prSet/>
      <dgm:spPr/>
      <dgm:t>
        <a:bodyPr/>
        <a:lstStyle/>
        <a:p>
          <a:endParaRPr lang="da-DK"/>
        </a:p>
      </dgm:t>
    </dgm:pt>
    <dgm:pt modelId="{0CD299DB-B0C6-41EC-8BED-7A849FF16389}">
      <dgm:prSet phldrT="[Tekst]" custT="1"/>
      <dgm:spPr/>
      <dgm:t>
        <a:bodyPr/>
        <a:lstStyle/>
        <a:p>
          <a:pPr>
            <a:buNone/>
          </a:pPr>
          <a:endParaRPr lang="da-DK" sz="1500" b="0" dirty="0"/>
        </a:p>
      </dgm:t>
    </dgm:pt>
    <dgm:pt modelId="{06CF0B1A-09DE-4020-8F4C-702F60C52435}" type="parTrans" cxnId="{07EB25C5-0C52-4DDA-8637-C1B0B3EB0966}">
      <dgm:prSet/>
      <dgm:spPr/>
      <dgm:t>
        <a:bodyPr/>
        <a:lstStyle/>
        <a:p>
          <a:endParaRPr lang="da-DK"/>
        </a:p>
      </dgm:t>
    </dgm:pt>
    <dgm:pt modelId="{0E2735E2-2A2F-472F-A850-6FEE98C1797B}" type="sibTrans" cxnId="{07EB25C5-0C52-4DDA-8637-C1B0B3EB0966}">
      <dgm:prSet/>
      <dgm:spPr/>
      <dgm:t>
        <a:bodyPr/>
        <a:lstStyle/>
        <a:p>
          <a:endParaRPr lang="da-DK"/>
        </a:p>
      </dgm:t>
    </dgm:pt>
    <dgm:pt modelId="{1E9112AB-75AD-4CD5-A588-4D7CB44BE74C}" type="pres">
      <dgm:prSet presAssocID="{14F6676E-6B93-47A5-90B7-0B68A1480A91}" presName="Name0" presStyleCnt="0">
        <dgm:presLayoutVars>
          <dgm:dir/>
          <dgm:animLvl val="lvl"/>
          <dgm:resizeHandles val="exact"/>
        </dgm:presLayoutVars>
      </dgm:prSet>
      <dgm:spPr/>
    </dgm:pt>
    <dgm:pt modelId="{952C9111-F29E-4F07-8BC1-8EBA038F4AA5}" type="pres">
      <dgm:prSet presAssocID="{E6F8CE68-CF3A-4893-8469-9A49FC2CE365}" presName="compositeNode" presStyleCnt="0">
        <dgm:presLayoutVars>
          <dgm:bulletEnabled val="1"/>
        </dgm:presLayoutVars>
      </dgm:prSet>
      <dgm:spPr/>
    </dgm:pt>
    <dgm:pt modelId="{F642A654-BB98-40B2-86A6-4D53378AA315}" type="pres">
      <dgm:prSet presAssocID="{E6F8CE68-CF3A-4893-8469-9A49FC2CE365}" presName="bgRect" presStyleLbl="node1" presStyleIdx="0" presStyleCnt="2" custScaleX="55129"/>
      <dgm:spPr/>
    </dgm:pt>
    <dgm:pt modelId="{D239D765-C9B9-4520-96D8-F9ECC5F4D488}" type="pres">
      <dgm:prSet presAssocID="{E6F8CE68-CF3A-4893-8469-9A49FC2CE365}" presName="parentNode" presStyleLbl="node1" presStyleIdx="0" presStyleCnt="2">
        <dgm:presLayoutVars>
          <dgm:chMax val="0"/>
          <dgm:bulletEnabled val="1"/>
        </dgm:presLayoutVars>
      </dgm:prSet>
      <dgm:spPr/>
    </dgm:pt>
    <dgm:pt modelId="{BEEEE9FB-614C-47A5-8159-89C5B177B7FF}" type="pres">
      <dgm:prSet presAssocID="{E6F8CE68-CF3A-4893-8469-9A49FC2CE365}" presName="childNode" presStyleLbl="node1" presStyleIdx="0" presStyleCnt="2">
        <dgm:presLayoutVars>
          <dgm:bulletEnabled val="1"/>
        </dgm:presLayoutVars>
      </dgm:prSet>
      <dgm:spPr/>
    </dgm:pt>
    <dgm:pt modelId="{ACCDF912-0429-4739-9C0B-ABEEE925C0B2}" type="pres">
      <dgm:prSet presAssocID="{CA278DED-4F42-41C9-99F7-99266197C9B8}" presName="hSp" presStyleCnt="0"/>
      <dgm:spPr/>
    </dgm:pt>
    <dgm:pt modelId="{AB004178-87AF-410D-A560-80892BFFB72C}" type="pres">
      <dgm:prSet presAssocID="{CA278DED-4F42-41C9-99F7-99266197C9B8}" presName="vProcSp" presStyleCnt="0"/>
      <dgm:spPr/>
    </dgm:pt>
    <dgm:pt modelId="{D767DCFF-9316-4BC7-B9B3-0E991DD3EB07}" type="pres">
      <dgm:prSet presAssocID="{CA278DED-4F42-41C9-99F7-99266197C9B8}" presName="vSp1" presStyleCnt="0"/>
      <dgm:spPr/>
    </dgm:pt>
    <dgm:pt modelId="{37725047-241B-4A33-8CD4-D20DF00CD1D4}" type="pres">
      <dgm:prSet presAssocID="{CA278DED-4F42-41C9-99F7-99266197C9B8}" presName="simulatedConn" presStyleLbl="solidFgAcc1" presStyleIdx="0" presStyleCnt="1"/>
      <dgm:spPr/>
    </dgm:pt>
    <dgm:pt modelId="{685F12E8-0D8F-4200-AE40-A315D79BE67E}" type="pres">
      <dgm:prSet presAssocID="{CA278DED-4F42-41C9-99F7-99266197C9B8}" presName="vSp2" presStyleCnt="0"/>
      <dgm:spPr/>
    </dgm:pt>
    <dgm:pt modelId="{C6F5D519-A6BB-4866-AD06-8AF46AF26D87}" type="pres">
      <dgm:prSet presAssocID="{CA278DED-4F42-41C9-99F7-99266197C9B8}" presName="sibTrans" presStyleCnt="0"/>
      <dgm:spPr/>
    </dgm:pt>
    <dgm:pt modelId="{6A400058-93F4-484E-9C28-06A69B4BF888}" type="pres">
      <dgm:prSet presAssocID="{CFC4670A-7A15-4509-BE4D-27850B143ACA}" presName="compositeNode" presStyleCnt="0">
        <dgm:presLayoutVars>
          <dgm:bulletEnabled val="1"/>
        </dgm:presLayoutVars>
      </dgm:prSet>
      <dgm:spPr/>
    </dgm:pt>
    <dgm:pt modelId="{F7331997-6958-4FB9-B20E-70B5529C3DE3}" type="pres">
      <dgm:prSet presAssocID="{CFC4670A-7A15-4509-BE4D-27850B143ACA}" presName="bgRect" presStyleLbl="node1" presStyleIdx="1" presStyleCnt="2" custLinFactNeighborX="-636" custLinFactNeighborY="-11343"/>
      <dgm:spPr/>
    </dgm:pt>
    <dgm:pt modelId="{865C7F44-0A8A-4380-AA35-1D7A0711C2C8}" type="pres">
      <dgm:prSet presAssocID="{CFC4670A-7A15-4509-BE4D-27850B143ACA}" presName="parentNode" presStyleLbl="node1" presStyleIdx="1" presStyleCnt="2">
        <dgm:presLayoutVars>
          <dgm:chMax val="0"/>
          <dgm:bulletEnabled val="1"/>
        </dgm:presLayoutVars>
      </dgm:prSet>
      <dgm:spPr/>
    </dgm:pt>
    <dgm:pt modelId="{6444E4D5-5095-4689-B711-7886E0B1661A}" type="pres">
      <dgm:prSet presAssocID="{CFC4670A-7A15-4509-BE4D-27850B143ACA}" presName="childNode" presStyleLbl="node1" presStyleIdx="1" presStyleCnt="2">
        <dgm:presLayoutVars>
          <dgm:bulletEnabled val="1"/>
        </dgm:presLayoutVars>
      </dgm:prSet>
      <dgm:spPr/>
    </dgm:pt>
  </dgm:ptLst>
  <dgm:cxnLst>
    <dgm:cxn modelId="{87B5CB1E-83A5-4F90-85A1-588944E5D8D6}" type="presOf" srcId="{E6F8CE68-CF3A-4893-8469-9A49FC2CE365}" destId="{F642A654-BB98-40B2-86A6-4D53378AA315}" srcOrd="0" destOrd="0" presId="urn:microsoft.com/office/officeart/2005/8/layout/hProcess7"/>
    <dgm:cxn modelId="{AA9F5C32-4F11-446F-8FF7-3287B8CCA5C3}" type="presOf" srcId="{CFC4670A-7A15-4509-BE4D-27850B143ACA}" destId="{865C7F44-0A8A-4380-AA35-1D7A0711C2C8}" srcOrd="1" destOrd="0" presId="urn:microsoft.com/office/officeart/2005/8/layout/hProcess7"/>
    <dgm:cxn modelId="{E5D67367-13D0-4FF1-8D13-C2B577CDED6A}" type="presOf" srcId="{14F6676E-6B93-47A5-90B7-0B68A1480A91}" destId="{1E9112AB-75AD-4CD5-A588-4D7CB44BE74C}" srcOrd="0" destOrd="0" presId="urn:microsoft.com/office/officeart/2005/8/layout/hProcess7"/>
    <dgm:cxn modelId="{19A81F95-968F-4B81-937D-03EC1AE5C6AF}" type="presOf" srcId="{E6F8CE68-CF3A-4893-8469-9A49FC2CE365}" destId="{D239D765-C9B9-4520-96D8-F9ECC5F4D488}" srcOrd="1" destOrd="0" presId="urn:microsoft.com/office/officeart/2005/8/layout/hProcess7"/>
    <dgm:cxn modelId="{012058B0-CB75-491A-A62B-6AD53BA70D2A}" type="presOf" srcId="{0CD299DB-B0C6-41EC-8BED-7A849FF16389}" destId="{6444E4D5-5095-4689-B711-7886E0B1661A}" srcOrd="0" destOrd="0" presId="urn:microsoft.com/office/officeart/2005/8/layout/hProcess7"/>
    <dgm:cxn modelId="{79DAECBB-3842-4FF6-AECF-415389D5A756}" srcId="{E6F8CE68-CF3A-4893-8469-9A49FC2CE365}" destId="{738165E9-51BA-40F6-8905-F0A8E07F3AF6}" srcOrd="0" destOrd="0" parTransId="{9DB034C3-4E05-47F9-A318-30E126E29F26}" sibTransId="{72207BAA-EFD2-4C8C-B771-F9D3AD0BE2B7}"/>
    <dgm:cxn modelId="{07EB25C5-0C52-4DDA-8637-C1B0B3EB0966}" srcId="{CFC4670A-7A15-4509-BE4D-27850B143ACA}" destId="{0CD299DB-B0C6-41EC-8BED-7A849FF16389}" srcOrd="0" destOrd="0" parTransId="{06CF0B1A-09DE-4020-8F4C-702F60C52435}" sibTransId="{0E2735E2-2A2F-472F-A850-6FEE98C1797B}"/>
    <dgm:cxn modelId="{BAD4DFD3-B49B-4656-9B7D-9E636F0F7582}" type="presOf" srcId="{CFC4670A-7A15-4509-BE4D-27850B143ACA}" destId="{F7331997-6958-4FB9-B20E-70B5529C3DE3}" srcOrd="0" destOrd="0" presId="urn:microsoft.com/office/officeart/2005/8/layout/hProcess7"/>
    <dgm:cxn modelId="{A61E40EB-99E1-4422-A988-0EDB77E2A35F}" srcId="{14F6676E-6B93-47A5-90B7-0B68A1480A91}" destId="{CFC4670A-7A15-4509-BE4D-27850B143ACA}" srcOrd="1" destOrd="0" parTransId="{2A7C5E28-26A0-418F-A0CF-9EA80BB43142}" sibTransId="{14538F57-ECCF-4096-B33E-2B9BD3BF056A}"/>
    <dgm:cxn modelId="{A1A70DF3-029C-48E7-947F-B1B3B6E60746}" type="presOf" srcId="{738165E9-51BA-40F6-8905-F0A8E07F3AF6}" destId="{BEEEE9FB-614C-47A5-8159-89C5B177B7FF}" srcOrd="0" destOrd="0" presId="urn:microsoft.com/office/officeart/2005/8/layout/hProcess7"/>
    <dgm:cxn modelId="{471D26F5-151F-488C-90F5-7A4F78E7E217}" srcId="{14F6676E-6B93-47A5-90B7-0B68A1480A91}" destId="{E6F8CE68-CF3A-4893-8469-9A49FC2CE365}" srcOrd="0" destOrd="0" parTransId="{E62F85DE-ECA9-4C09-8A5A-AA34BA2CA62B}" sibTransId="{CA278DED-4F42-41C9-99F7-99266197C9B8}"/>
    <dgm:cxn modelId="{37F8DDE4-69D0-4CC1-ACBE-1CDEB414B31C}" type="presParOf" srcId="{1E9112AB-75AD-4CD5-A588-4D7CB44BE74C}" destId="{952C9111-F29E-4F07-8BC1-8EBA038F4AA5}" srcOrd="0" destOrd="0" presId="urn:microsoft.com/office/officeart/2005/8/layout/hProcess7"/>
    <dgm:cxn modelId="{B3E3C84C-FA29-4F32-B656-72DC8F373096}" type="presParOf" srcId="{952C9111-F29E-4F07-8BC1-8EBA038F4AA5}" destId="{F642A654-BB98-40B2-86A6-4D53378AA315}" srcOrd="0" destOrd="0" presId="urn:microsoft.com/office/officeart/2005/8/layout/hProcess7"/>
    <dgm:cxn modelId="{2C0B7EBE-F74C-4F11-83A9-B826D9FE2B1F}" type="presParOf" srcId="{952C9111-F29E-4F07-8BC1-8EBA038F4AA5}" destId="{D239D765-C9B9-4520-96D8-F9ECC5F4D488}" srcOrd="1" destOrd="0" presId="urn:microsoft.com/office/officeart/2005/8/layout/hProcess7"/>
    <dgm:cxn modelId="{1FAE4490-82E8-4CD7-AB06-CD3CE027F4C1}" type="presParOf" srcId="{952C9111-F29E-4F07-8BC1-8EBA038F4AA5}" destId="{BEEEE9FB-614C-47A5-8159-89C5B177B7FF}" srcOrd="2" destOrd="0" presId="urn:microsoft.com/office/officeart/2005/8/layout/hProcess7"/>
    <dgm:cxn modelId="{9FEB80F6-9FC9-4171-BE7D-FF87BD5380CB}" type="presParOf" srcId="{1E9112AB-75AD-4CD5-A588-4D7CB44BE74C}" destId="{ACCDF912-0429-4739-9C0B-ABEEE925C0B2}" srcOrd="1" destOrd="0" presId="urn:microsoft.com/office/officeart/2005/8/layout/hProcess7"/>
    <dgm:cxn modelId="{D3A7E491-8C85-4B53-B6EA-83D80281AAB9}" type="presParOf" srcId="{1E9112AB-75AD-4CD5-A588-4D7CB44BE74C}" destId="{AB004178-87AF-410D-A560-80892BFFB72C}" srcOrd="2" destOrd="0" presId="urn:microsoft.com/office/officeart/2005/8/layout/hProcess7"/>
    <dgm:cxn modelId="{0F088A28-7A07-4A86-9A7E-1B7519EEF5C6}" type="presParOf" srcId="{AB004178-87AF-410D-A560-80892BFFB72C}" destId="{D767DCFF-9316-4BC7-B9B3-0E991DD3EB07}" srcOrd="0" destOrd="0" presId="urn:microsoft.com/office/officeart/2005/8/layout/hProcess7"/>
    <dgm:cxn modelId="{5FFFE363-A843-48AB-AB4B-8082AB318DF7}" type="presParOf" srcId="{AB004178-87AF-410D-A560-80892BFFB72C}" destId="{37725047-241B-4A33-8CD4-D20DF00CD1D4}" srcOrd="1" destOrd="0" presId="urn:microsoft.com/office/officeart/2005/8/layout/hProcess7"/>
    <dgm:cxn modelId="{30C3A761-04C6-4342-9343-9513C35EAFC3}" type="presParOf" srcId="{AB004178-87AF-410D-A560-80892BFFB72C}" destId="{685F12E8-0D8F-4200-AE40-A315D79BE67E}" srcOrd="2" destOrd="0" presId="urn:microsoft.com/office/officeart/2005/8/layout/hProcess7"/>
    <dgm:cxn modelId="{1C9A3EB0-ECF4-483B-85D5-CF5CC9F8CED0}" type="presParOf" srcId="{1E9112AB-75AD-4CD5-A588-4D7CB44BE74C}" destId="{C6F5D519-A6BB-4866-AD06-8AF46AF26D87}" srcOrd="3" destOrd="0" presId="urn:microsoft.com/office/officeart/2005/8/layout/hProcess7"/>
    <dgm:cxn modelId="{33B26670-3EE4-4AAF-BE20-CA33C225AC8A}" type="presParOf" srcId="{1E9112AB-75AD-4CD5-A588-4D7CB44BE74C}" destId="{6A400058-93F4-484E-9C28-06A69B4BF888}" srcOrd="4" destOrd="0" presId="urn:microsoft.com/office/officeart/2005/8/layout/hProcess7"/>
    <dgm:cxn modelId="{3E40F9E8-FF58-4356-A313-197D05A80ED6}" type="presParOf" srcId="{6A400058-93F4-484E-9C28-06A69B4BF888}" destId="{F7331997-6958-4FB9-B20E-70B5529C3DE3}" srcOrd="0" destOrd="0" presId="urn:microsoft.com/office/officeart/2005/8/layout/hProcess7"/>
    <dgm:cxn modelId="{96475845-9043-4FEB-AD8A-8B0CA1C3ECC4}" type="presParOf" srcId="{6A400058-93F4-484E-9C28-06A69B4BF888}" destId="{865C7F44-0A8A-4380-AA35-1D7A0711C2C8}" srcOrd="1" destOrd="0" presId="urn:microsoft.com/office/officeart/2005/8/layout/hProcess7"/>
    <dgm:cxn modelId="{55682ED2-3E83-4E1D-BCDC-0694CED35F29}" type="presParOf" srcId="{6A400058-93F4-484E-9C28-06A69B4BF888}" destId="{6444E4D5-5095-4689-B711-7886E0B1661A}" srcOrd="2" destOrd="0" presId="urn:microsoft.com/office/officeart/2005/8/layout/hProcess7"/>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8.xml><?xml version="1.0" encoding="utf-8"?>
<dgm:dataModel xmlns:dgm="http://schemas.openxmlformats.org/drawingml/2006/diagram" xmlns:a="http://schemas.openxmlformats.org/drawingml/2006/main">
  <dgm:ptLst>
    <dgm:pt modelId="{14F6676E-6B93-47A5-90B7-0B68A1480A91}" type="doc">
      <dgm:prSet loTypeId="urn:microsoft.com/office/officeart/2005/8/layout/hProcess7" loCatId="list" qsTypeId="urn:microsoft.com/office/officeart/2005/8/quickstyle/simple1" qsCatId="simple" csTypeId="urn:microsoft.com/office/officeart/2005/8/colors/colorful3" csCatId="colorful" phldr="1"/>
      <dgm:spPr/>
      <dgm:t>
        <a:bodyPr/>
        <a:lstStyle/>
        <a:p>
          <a:endParaRPr lang="da-DK"/>
        </a:p>
      </dgm:t>
    </dgm:pt>
    <dgm:pt modelId="{E6F8CE68-CF3A-4893-8469-9A49FC2CE365}">
      <dgm:prSet phldrT="[Tekst]"/>
      <dgm:spPr/>
      <dgm:t>
        <a:bodyPr/>
        <a:lstStyle/>
        <a:p>
          <a:endParaRPr lang="da-DK" b="1" dirty="0"/>
        </a:p>
      </dgm:t>
    </dgm:pt>
    <dgm:pt modelId="{E62F85DE-ECA9-4C09-8A5A-AA34BA2CA62B}" type="parTrans" cxnId="{471D26F5-151F-488C-90F5-7A4F78E7E217}">
      <dgm:prSet/>
      <dgm:spPr/>
      <dgm:t>
        <a:bodyPr/>
        <a:lstStyle/>
        <a:p>
          <a:endParaRPr lang="da-DK"/>
        </a:p>
      </dgm:t>
    </dgm:pt>
    <dgm:pt modelId="{CA278DED-4F42-41C9-99F7-99266197C9B8}" type="sibTrans" cxnId="{471D26F5-151F-488C-90F5-7A4F78E7E217}">
      <dgm:prSet/>
      <dgm:spPr/>
      <dgm:t>
        <a:bodyPr/>
        <a:lstStyle/>
        <a:p>
          <a:endParaRPr lang="da-DK"/>
        </a:p>
      </dgm:t>
    </dgm:pt>
    <dgm:pt modelId="{738165E9-51BA-40F6-8905-F0A8E07F3AF6}">
      <dgm:prSet phldrT="[Tekst]" custT="1"/>
      <dgm:spPr/>
      <dgm:t>
        <a:bodyPr/>
        <a:lstStyle/>
        <a:p>
          <a:r>
            <a:rPr lang="da-DK" sz="1500" b="1" dirty="0"/>
            <a:t>Kort, fortrolig og struktureret samtaleform mellem to kolleger, hvor den ene lige har været udsat for noget ubehageligt / grænseoverskridende fra en patient / pårørende</a:t>
          </a:r>
        </a:p>
        <a:p>
          <a:endParaRPr lang="da-DK" sz="1500" b="0" dirty="0"/>
        </a:p>
        <a:p>
          <a:r>
            <a:rPr lang="da-DK" sz="1500" b="0" dirty="0"/>
            <a:t>Målet er, at den belastede oplever omsorg, anerkendelse og blive lyttet til. Samtalen skal aflaste og forebygge yderligere belastninger</a:t>
          </a:r>
        </a:p>
        <a:p>
          <a:endParaRPr lang="da-DK" sz="1500" b="0" dirty="0"/>
        </a:p>
        <a:p>
          <a:r>
            <a:rPr lang="da-DK" sz="1500" b="0" dirty="0"/>
            <a:t>Det tager 10 minutter</a:t>
          </a:r>
        </a:p>
        <a:p>
          <a:r>
            <a:rPr lang="da-DK" sz="1500" b="0" dirty="0"/>
            <a:t>Det er en fortrolig samtale</a:t>
          </a:r>
        </a:p>
      </dgm:t>
    </dgm:pt>
    <dgm:pt modelId="{9DB034C3-4E05-47F9-A318-30E126E29F26}" type="parTrans" cxnId="{79DAECBB-3842-4FF6-AECF-415389D5A756}">
      <dgm:prSet/>
      <dgm:spPr/>
      <dgm:t>
        <a:bodyPr/>
        <a:lstStyle/>
        <a:p>
          <a:endParaRPr lang="da-DK"/>
        </a:p>
      </dgm:t>
    </dgm:pt>
    <dgm:pt modelId="{72207BAA-EFD2-4C8C-B771-F9D3AD0BE2B7}" type="sibTrans" cxnId="{79DAECBB-3842-4FF6-AECF-415389D5A756}">
      <dgm:prSet/>
      <dgm:spPr/>
      <dgm:t>
        <a:bodyPr/>
        <a:lstStyle/>
        <a:p>
          <a:endParaRPr lang="da-DK"/>
        </a:p>
      </dgm:t>
    </dgm:pt>
    <dgm:pt modelId="{CFC4670A-7A15-4509-BE4D-27850B143ACA}">
      <dgm:prSet phldrT="[Tekst]"/>
      <dgm:spPr/>
      <dgm:t>
        <a:bodyPr/>
        <a:lstStyle/>
        <a:p>
          <a:endParaRPr lang="da-DK" b="1" dirty="0"/>
        </a:p>
      </dgm:t>
    </dgm:pt>
    <dgm:pt modelId="{2A7C5E28-26A0-418F-A0CF-9EA80BB43142}" type="parTrans" cxnId="{A61E40EB-99E1-4422-A988-0EDB77E2A35F}">
      <dgm:prSet/>
      <dgm:spPr/>
      <dgm:t>
        <a:bodyPr/>
        <a:lstStyle/>
        <a:p>
          <a:endParaRPr lang="da-DK"/>
        </a:p>
      </dgm:t>
    </dgm:pt>
    <dgm:pt modelId="{14538F57-ECCF-4096-B33E-2B9BD3BF056A}" type="sibTrans" cxnId="{A61E40EB-99E1-4422-A988-0EDB77E2A35F}">
      <dgm:prSet/>
      <dgm:spPr/>
      <dgm:t>
        <a:bodyPr/>
        <a:lstStyle/>
        <a:p>
          <a:endParaRPr lang="da-DK"/>
        </a:p>
      </dgm:t>
    </dgm:pt>
    <dgm:pt modelId="{0CD299DB-B0C6-41EC-8BED-7A849FF16389}">
      <dgm:prSet phldrT="[Tekst]" custT="1"/>
      <dgm:spPr/>
      <dgm:t>
        <a:bodyPr/>
        <a:lstStyle/>
        <a:p>
          <a:pPr>
            <a:buNone/>
          </a:pPr>
          <a:r>
            <a:rPr lang="da-DK" sz="1500" b="1" dirty="0">
              <a:solidFill>
                <a:schemeClr val="tx1"/>
              </a:solidFill>
            </a:rPr>
            <a:t>Spørg til den konkrete situation (5-8 minutter):</a:t>
          </a:r>
        </a:p>
        <a:p>
          <a:pPr>
            <a:buNone/>
          </a:pPr>
          <a:endParaRPr lang="da-DK" sz="1500" b="1" dirty="0">
            <a:solidFill>
              <a:schemeClr val="tx1"/>
            </a:solidFill>
          </a:endParaRPr>
        </a:p>
        <a:p>
          <a:pPr>
            <a:buFont typeface="Arial" panose="020B0604020202020204" pitchFamily="34" charset="0"/>
            <a:buChar char="•"/>
          </a:pPr>
          <a:r>
            <a:rPr lang="da-DK" sz="1500" b="0" dirty="0">
              <a:solidFill>
                <a:schemeClr val="tx1"/>
              </a:solidFill>
            </a:rPr>
            <a:t>Hvad skete der?</a:t>
          </a:r>
        </a:p>
        <a:p>
          <a:pPr>
            <a:buFont typeface="Arial" panose="020B0604020202020204" pitchFamily="34" charset="0"/>
            <a:buChar char="•"/>
          </a:pPr>
          <a:r>
            <a:rPr lang="da-DK" sz="1500" b="0" dirty="0">
              <a:solidFill>
                <a:schemeClr val="tx1"/>
              </a:solidFill>
            </a:rPr>
            <a:t>Hvilke tanker og følelser havde du undervejs?</a:t>
          </a:r>
        </a:p>
        <a:p>
          <a:pPr>
            <a:buFont typeface="Arial" panose="020B0604020202020204" pitchFamily="34" charset="0"/>
            <a:buChar char="•"/>
          </a:pPr>
          <a:r>
            <a:rPr lang="da-DK" sz="1500" b="0" dirty="0">
              <a:solidFill>
                <a:schemeClr val="tx1"/>
              </a:solidFill>
            </a:rPr>
            <a:t>Hvordan har du det nu?</a:t>
          </a:r>
        </a:p>
        <a:p>
          <a:pPr>
            <a:buFont typeface="Arial" panose="020B0604020202020204" pitchFamily="34" charset="0"/>
            <a:buChar char="•"/>
          </a:pPr>
          <a:r>
            <a:rPr lang="da-DK" sz="1500" b="0" dirty="0">
              <a:solidFill>
                <a:schemeClr val="tx1"/>
              </a:solidFill>
            </a:rPr>
            <a:t>Er der noget du har brug for?</a:t>
          </a:r>
        </a:p>
        <a:p>
          <a:pPr>
            <a:buFont typeface="Arial" panose="020B0604020202020204" pitchFamily="34" charset="0"/>
            <a:buChar char="•"/>
          </a:pPr>
          <a:endParaRPr lang="da-DK" sz="1500" b="0" dirty="0">
            <a:solidFill>
              <a:schemeClr val="tx1"/>
            </a:solidFill>
          </a:endParaRPr>
        </a:p>
        <a:p>
          <a:pPr>
            <a:buFont typeface="Arial" panose="020B0604020202020204" pitchFamily="34" charset="0"/>
            <a:buChar char="•"/>
          </a:pPr>
          <a:r>
            <a:rPr lang="da-DK" sz="1500" b="0" dirty="0">
              <a:solidFill>
                <a:schemeClr val="tx1"/>
              </a:solidFill>
            </a:rPr>
            <a:t>Samtalen tager ml 5 og 8 minutter</a:t>
          </a:r>
        </a:p>
      </dgm:t>
    </dgm:pt>
    <dgm:pt modelId="{06CF0B1A-09DE-4020-8F4C-702F60C52435}" type="parTrans" cxnId="{07EB25C5-0C52-4DDA-8637-C1B0B3EB0966}">
      <dgm:prSet/>
      <dgm:spPr/>
      <dgm:t>
        <a:bodyPr/>
        <a:lstStyle/>
        <a:p>
          <a:endParaRPr lang="da-DK"/>
        </a:p>
      </dgm:t>
    </dgm:pt>
    <dgm:pt modelId="{0E2735E2-2A2F-472F-A850-6FEE98C1797B}" type="sibTrans" cxnId="{07EB25C5-0C52-4DDA-8637-C1B0B3EB0966}">
      <dgm:prSet/>
      <dgm:spPr/>
      <dgm:t>
        <a:bodyPr/>
        <a:lstStyle/>
        <a:p>
          <a:endParaRPr lang="da-DK"/>
        </a:p>
      </dgm:t>
    </dgm:pt>
    <dgm:pt modelId="{906FABE3-1A5F-42BA-A60D-FD03309B577E}">
      <dgm:prSet phldrT="[Tekst]"/>
      <dgm:spPr/>
      <dgm:t>
        <a:bodyPr/>
        <a:lstStyle/>
        <a:p>
          <a:endParaRPr lang="da-DK" b="1" dirty="0"/>
        </a:p>
      </dgm:t>
    </dgm:pt>
    <dgm:pt modelId="{125F95D6-8D71-48B4-98F5-750C9747723B}" type="parTrans" cxnId="{CE411C84-9140-4E4B-B89B-8EBDFB395841}">
      <dgm:prSet/>
      <dgm:spPr/>
      <dgm:t>
        <a:bodyPr/>
        <a:lstStyle/>
        <a:p>
          <a:endParaRPr lang="da-DK"/>
        </a:p>
      </dgm:t>
    </dgm:pt>
    <dgm:pt modelId="{A4517023-4356-4768-892A-4D1441732685}" type="sibTrans" cxnId="{CE411C84-9140-4E4B-B89B-8EBDFB395841}">
      <dgm:prSet/>
      <dgm:spPr/>
      <dgm:t>
        <a:bodyPr/>
        <a:lstStyle/>
        <a:p>
          <a:endParaRPr lang="da-DK"/>
        </a:p>
      </dgm:t>
    </dgm:pt>
    <dgm:pt modelId="{2043F5B7-0FD5-4159-9CC9-55E983BFE793}">
      <dgm:prSet phldrT="[Tekst]" custT="1"/>
      <dgm:spPr/>
      <dgm:t>
        <a:bodyPr/>
        <a:lstStyle/>
        <a:p>
          <a:r>
            <a:rPr lang="da-DK" sz="1500" b="1" dirty="0">
              <a:solidFill>
                <a:schemeClr val="tx1"/>
              </a:solidFill>
            </a:rPr>
            <a:t>Aftal videre herfra (1-2 minutter)</a:t>
          </a:r>
          <a:endParaRPr lang="da-DK" sz="1500" b="0" dirty="0">
            <a:solidFill>
              <a:schemeClr val="tx1"/>
            </a:solidFill>
          </a:endParaRPr>
        </a:p>
        <a:p>
          <a:endParaRPr lang="da-DK" sz="1500" b="0" dirty="0">
            <a:solidFill>
              <a:schemeClr val="tx1"/>
            </a:solidFill>
          </a:endParaRPr>
        </a:p>
        <a:p>
          <a:r>
            <a:rPr lang="da-DK" sz="1500" b="0" dirty="0">
              <a:solidFill>
                <a:schemeClr val="tx1"/>
              </a:solidFill>
            </a:rPr>
            <a:t>Hvad skal du efter vores samtale?</a:t>
          </a:r>
        </a:p>
        <a:p>
          <a:r>
            <a:rPr lang="da-DK" sz="1500" b="0" dirty="0">
              <a:solidFill>
                <a:schemeClr val="tx1"/>
              </a:solidFill>
            </a:rPr>
            <a:t>Føler du dig </a:t>
          </a:r>
          <a:r>
            <a:rPr lang="da-DK" sz="1500" b="0" dirty="0" err="1">
              <a:solidFill>
                <a:schemeClr val="tx1"/>
              </a:solidFill>
            </a:rPr>
            <a:t>istand</a:t>
          </a:r>
          <a:r>
            <a:rPr lang="da-DK" sz="1500" b="0" dirty="0">
              <a:solidFill>
                <a:schemeClr val="tx1"/>
              </a:solidFill>
            </a:rPr>
            <a:t> til det?</a:t>
          </a:r>
        </a:p>
        <a:p>
          <a:r>
            <a:rPr lang="da-DK" sz="1500" b="0" dirty="0">
              <a:solidFill>
                <a:schemeClr val="tx1"/>
              </a:solidFill>
            </a:rPr>
            <a:t>Hvad / hvem kan </a:t>
          </a:r>
          <a:r>
            <a:rPr lang="da-DK" sz="1500" b="0" dirty="0" err="1">
              <a:solidFill>
                <a:schemeClr val="tx1"/>
              </a:solidFill>
            </a:rPr>
            <a:t>hjæle</a:t>
          </a:r>
          <a:r>
            <a:rPr lang="da-DK" sz="1500" b="0" dirty="0">
              <a:solidFill>
                <a:schemeClr val="tx1"/>
              </a:solidFill>
            </a:rPr>
            <a:t> dig videre?</a:t>
          </a:r>
        </a:p>
        <a:p>
          <a:endParaRPr lang="da-DK" sz="1500" b="0" dirty="0">
            <a:solidFill>
              <a:schemeClr val="tx1"/>
            </a:solidFill>
          </a:endParaRPr>
        </a:p>
        <a:p>
          <a:r>
            <a:rPr lang="da-DK" sz="1500" b="0" dirty="0">
              <a:solidFill>
                <a:schemeClr val="tx1"/>
              </a:solidFill>
            </a:rPr>
            <a:t>Vurder sammen, om der er behov for opfølgning fra en leder</a:t>
          </a:r>
          <a:endParaRPr lang="da-DK" sz="1500" dirty="0">
            <a:solidFill>
              <a:schemeClr val="tx1"/>
            </a:solidFill>
          </a:endParaRPr>
        </a:p>
      </dgm:t>
    </dgm:pt>
    <dgm:pt modelId="{F9234231-4841-4E68-B686-637500AA5D6D}" type="parTrans" cxnId="{7CB5154F-4641-406C-846F-D302D1F60AAC}">
      <dgm:prSet/>
      <dgm:spPr/>
      <dgm:t>
        <a:bodyPr/>
        <a:lstStyle/>
        <a:p>
          <a:endParaRPr lang="da-DK"/>
        </a:p>
      </dgm:t>
    </dgm:pt>
    <dgm:pt modelId="{14FEC677-F39D-496C-A829-D8994C9680DA}" type="sibTrans" cxnId="{7CB5154F-4641-406C-846F-D302D1F60AAC}">
      <dgm:prSet/>
      <dgm:spPr/>
      <dgm:t>
        <a:bodyPr/>
        <a:lstStyle/>
        <a:p>
          <a:endParaRPr lang="da-DK"/>
        </a:p>
      </dgm:t>
    </dgm:pt>
    <dgm:pt modelId="{1E9112AB-75AD-4CD5-A588-4D7CB44BE74C}" type="pres">
      <dgm:prSet presAssocID="{14F6676E-6B93-47A5-90B7-0B68A1480A91}" presName="Name0" presStyleCnt="0">
        <dgm:presLayoutVars>
          <dgm:dir/>
          <dgm:animLvl val="lvl"/>
          <dgm:resizeHandles val="exact"/>
        </dgm:presLayoutVars>
      </dgm:prSet>
      <dgm:spPr/>
    </dgm:pt>
    <dgm:pt modelId="{952C9111-F29E-4F07-8BC1-8EBA038F4AA5}" type="pres">
      <dgm:prSet presAssocID="{E6F8CE68-CF3A-4893-8469-9A49FC2CE365}" presName="compositeNode" presStyleCnt="0">
        <dgm:presLayoutVars>
          <dgm:bulletEnabled val="1"/>
        </dgm:presLayoutVars>
      </dgm:prSet>
      <dgm:spPr/>
    </dgm:pt>
    <dgm:pt modelId="{F642A654-BB98-40B2-86A6-4D53378AA315}" type="pres">
      <dgm:prSet presAssocID="{E6F8CE68-CF3A-4893-8469-9A49FC2CE365}" presName="bgRect" presStyleLbl="node1" presStyleIdx="0" presStyleCnt="3"/>
      <dgm:spPr/>
    </dgm:pt>
    <dgm:pt modelId="{D239D765-C9B9-4520-96D8-F9ECC5F4D488}" type="pres">
      <dgm:prSet presAssocID="{E6F8CE68-CF3A-4893-8469-9A49FC2CE365}" presName="parentNode" presStyleLbl="node1" presStyleIdx="0" presStyleCnt="3">
        <dgm:presLayoutVars>
          <dgm:chMax val="0"/>
          <dgm:bulletEnabled val="1"/>
        </dgm:presLayoutVars>
      </dgm:prSet>
      <dgm:spPr/>
    </dgm:pt>
    <dgm:pt modelId="{BEEEE9FB-614C-47A5-8159-89C5B177B7FF}" type="pres">
      <dgm:prSet presAssocID="{E6F8CE68-CF3A-4893-8469-9A49FC2CE365}" presName="childNode" presStyleLbl="node1" presStyleIdx="0" presStyleCnt="3">
        <dgm:presLayoutVars>
          <dgm:bulletEnabled val="1"/>
        </dgm:presLayoutVars>
      </dgm:prSet>
      <dgm:spPr/>
    </dgm:pt>
    <dgm:pt modelId="{ACCDF912-0429-4739-9C0B-ABEEE925C0B2}" type="pres">
      <dgm:prSet presAssocID="{CA278DED-4F42-41C9-99F7-99266197C9B8}" presName="hSp" presStyleCnt="0"/>
      <dgm:spPr/>
    </dgm:pt>
    <dgm:pt modelId="{AB004178-87AF-410D-A560-80892BFFB72C}" type="pres">
      <dgm:prSet presAssocID="{CA278DED-4F42-41C9-99F7-99266197C9B8}" presName="vProcSp" presStyleCnt="0"/>
      <dgm:spPr/>
    </dgm:pt>
    <dgm:pt modelId="{D767DCFF-9316-4BC7-B9B3-0E991DD3EB07}" type="pres">
      <dgm:prSet presAssocID="{CA278DED-4F42-41C9-99F7-99266197C9B8}" presName="vSp1" presStyleCnt="0"/>
      <dgm:spPr/>
    </dgm:pt>
    <dgm:pt modelId="{37725047-241B-4A33-8CD4-D20DF00CD1D4}" type="pres">
      <dgm:prSet presAssocID="{CA278DED-4F42-41C9-99F7-99266197C9B8}" presName="simulatedConn" presStyleLbl="solidFgAcc1" presStyleIdx="0" presStyleCnt="2"/>
      <dgm:spPr/>
    </dgm:pt>
    <dgm:pt modelId="{685F12E8-0D8F-4200-AE40-A315D79BE67E}" type="pres">
      <dgm:prSet presAssocID="{CA278DED-4F42-41C9-99F7-99266197C9B8}" presName="vSp2" presStyleCnt="0"/>
      <dgm:spPr/>
    </dgm:pt>
    <dgm:pt modelId="{C6F5D519-A6BB-4866-AD06-8AF46AF26D87}" type="pres">
      <dgm:prSet presAssocID="{CA278DED-4F42-41C9-99F7-99266197C9B8}" presName="sibTrans" presStyleCnt="0"/>
      <dgm:spPr/>
    </dgm:pt>
    <dgm:pt modelId="{6A400058-93F4-484E-9C28-06A69B4BF888}" type="pres">
      <dgm:prSet presAssocID="{CFC4670A-7A15-4509-BE4D-27850B143ACA}" presName="compositeNode" presStyleCnt="0">
        <dgm:presLayoutVars>
          <dgm:bulletEnabled val="1"/>
        </dgm:presLayoutVars>
      </dgm:prSet>
      <dgm:spPr/>
    </dgm:pt>
    <dgm:pt modelId="{F7331997-6958-4FB9-B20E-70B5529C3DE3}" type="pres">
      <dgm:prSet presAssocID="{CFC4670A-7A15-4509-BE4D-27850B143ACA}" presName="bgRect" presStyleLbl="node1" presStyleIdx="1" presStyleCnt="3"/>
      <dgm:spPr/>
    </dgm:pt>
    <dgm:pt modelId="{865C7F44-0A8A-4380-AA35-1D7A0711C2C8}" type="pres">
      <dgm:prSet presAssocID="{CFC4670A-7A15-4509-BE4D-27850B143ACA}" presName="parentNode" presStyleLbl="node1" presStyleIdx="1" presStyleCnt="3">
        <dgm:presLayoutVars>
          <dgm:chMax val="0"/>
          <dgm:bulletEnabled val="1"/>
        </dgm:presLayoutVars>
      </dgm:prSet>
      <dgm:spPr/>
    </dgm:pt>
    <dgm:pt modelId="{6444E4D5-5095-4689-B711-7886E0B1661A}" type="pres">
      <dgm:prSet presAssocID="{CFC4670A-7A15-4509-BE4D-27850B143ACA}" presName="childNode" presStyleLbl="node1" presStyleIdx="1" presStyleCnt="3">
        <dgm:presLayoutVars>
          <dgm:bulletEnabled val="1"/>
        </dgm:presLayoutVars>
      </dgm:prSet>
      <dgm:spPr/>
    </dgm:pt>
    <dgm:pt modelId="{D3A84D05-1989-48A3-98AB-E11366FF5455}" type="pres">
      <dgm:prSet presAssocID="{14538F57-ECCF-4096-B33E-2B9BD3BF056A}" presName="hSp" presStyleCnt="0"/>
      <dgm:spPr/>
    </dgm:pt>
    <dgm:pt modelId="{D7D8426A-99B8-4CE9-B98E-FDAA6B533C94}" type="pres">
      <dgm:prSet presAssocID="{14538F57-ECCF-4096-B33E-2B9BD3BF056A}" presName="vProcSp" presStyleCnt="0"/>
      <dgm:spPr/>
    </dgm:pt>
    <dgm:pt modelId="{C9A5A940-0A77-4141-8127-7348B02ED415}" type="pres">
      <dgm:prSet presAssocID="{14538F57-ECCF-4096-B33E-2B9BD3BF056A}" presName="vSp1" presStyleCnt="0"/>
      <dgm:spPr/>
    </dgm:pt>
    <dgm:pt modelId="{A18860E4-E807-4A61-92AA-792FADBE9A52}" type="pres">
      <dgm:prSet presAssocID="{14538F57-ECCF-4096-B33E-2B9BD3BF056A}" presName="simulatedConn" presStyleLbl="solidFgAcc1" presStyleIdx="1" presStyleCnt="2"/>
      <dgm:spPr/>
    </dgm:pt>
    <dgm:pt modelId="{1A46B97C-1894-4403-B107-E31E68BDAA12}" type="pres">
      <dgm:prSet presAssocID="{14538F57-ECCF-4096-B33E-2B9BD3BF056A}" presName="vSp2" presStyleCnt="0"/>
      <dgm:spPr/>
    </dgm:pt>
    <dgm:pt modelId="{BEFC5A39-3381-486C-8201-5C9C1E34AAE4}" type="pres">
      <dgm:prSet presAssocID="{14538F57-ECCF-4096-B33E-2B9BD3BF056A}" presName="sibTrans" presStyleCnt="0"/>
      <dgm:spPr/>
    </dgm:pt>
    <dgm:pt modelId="{D1B2D001-F11D-4EE4-9C59-11B6901539EF}" type="pres">
      <dgm:prSet presAssocID="{906FABE3-1A5F-42BA-A60D-FD03309B577E}" presName="compositeNode" presStyleCnt="0">
        <dgm:presLayoutVars>
          <dgm:bulletEnabled val="1"/>
        </dgm:presLayoutVars>
      </dgm:prSet>
      <dgm:spPr/>
    </dgm:pt>
    <dgm:pt modelId="{189861DD-ABA6-4354-A22C-B779AA8034AF}" type="pres">
      <dgm:prSet presAssocID="{906FABE3-1A5F-42BA-A60D-FD03309B577E}" presName="bgRect" presStyleLbl="node1" presStyleIdx="2" presStyleCnt="3" custScaleY="99010"/>
      <dgm:spPr/>
    </dgm:pt>
    <dgm:pt modelId="{5E413928-A001-4BF4-A7C3-0F37A1E108EB}" type="pres">
      <dgm:prSet presAssocID="{906FABE3-1A5F-42BA-A60D-FD03309B577E}" presName="parentNode" presStyleLbl="node1" presStyleIdx="2" presStyleCnt="3">
        <dgm:presLayoutVars>
          <dgm:chMax val="0"/>
          <dgm:bulletEnabled val="1"/>
        </dgm:presLayoutVars>
      </dgm:prSet>
      <dgm:spPr/>
    </dgm:pt>
    <dgm:pt modelId="{E671E17B-59F1-4C94-A84A-E1544A41BC78}" type="pres">
      <dgm:prSet presAssocID="{906FABE3-1A5F-42BA-A60D-FD03309B577E}" presName="childNode" presStyleLbl="node1" presStyleIdx="2" presStyleCnt="3">
        <dgm:presLayoutVars>
          <dgm:bulletEnabled val="1"/>
        </dgm:presLayoutVars>
      </dgm:prSet>
      <dgm:spPr/>
    </dgm:pt>
  </dgm:ptLst>
  <dgm:cxnLst>
    <dgm:cxn modelId="{87B5CB1E-83A5-4F90-85A1-588944E5D8D6}" type="presOf" srcId="{E6F8CE68-CF3A-4893-8469-9A49FC2CE365}" destId="{F642A654-BB98-40B2-86A6-4D53378AA315}" srcOrd="0" destOrd="0" presId="urn:microsoft.com/office/officeart/2005/8/layout/hProcess7"/>
    <dgm:cxn modelId="{12CD9E23-54DB-4F13-9B5D-09127402D3E1}" type="presOf" srcId="{906FABE3-1A5F-42BA-A60D-FD03309B577E}" destId="{5E413928-A001-4BF4-A7C3-0F37A1E108EB}" srcOrd="1" destOrd="0" presId="urn:microsoft.com/office/officeart/2005/8/layout/hProcess7"/>
    <dgm:cxn modelId="{AA9F5C32-4F11-446F-8FF7-3287B8CCA5C3}" type="presOf" srcId="{CFC4670A-7A15-4509-BE4D-27850B143ACA}" destId="{865C7F44-0A8A-4380-AA35-1D7A0711C2C8}" srcOrd="1" destOrd="0" presId="urn:microsoft.com/office/officeart/2005/8/layout/hProcess7"/>
    <dgm:cxn modelId="{E5D67367-13D0-4FF1-8D13-C2B577CDED6A}" type="presOf" srcId="{14F6676E-6B93-47A5-90B7-0B68A1480A91}" destId="{1E9112AB-75AD-4CD5-A588-4D7CB44BE74C}" srcOrd="0" destOrd="0" presId="urn:microsoft.com/office/officeart/2005/8/layout/hProcess7"/>
    <dgm:cxn modelId="{7CB5154F-4641-406C-846F-D302D1F60AAC}" srcId="{906FABE3-1A5F-42BA-A60D-FD03309B577E}" destId="{2043F5B7-0FD5-4159-9CC9-55E983BFE793}" srcOrd="0" destOrd="0" parTransId="{F9234231-4841-4E68-B686-637500AA5D6D}" sibTransId="{14FEC677-F39D-496C-A829-D8994C9680DA}"/>
    <dgm:cxn modelId="{CE411C84-9140-4E4B-B89B-8EBDFB395841}" srcId="{14F6676E-6B93-47A5-90B7-0B68A1480A91}" destId="{906FABE3-1A5F-42BA-A60D-FD03309B577E}" srcOrd="2" destOrd="0" parTransId="{125F95D6-8D71-48B4-98F5-750C9747723B}" sibTransId="{A4517023-4356-4768-892A-4D1441732685}"/>
    <dgm:cxn modelId="{19A81F95-968F-4B81-937D-03EC1AE5C6AF}" type="presOf" srcId="{E6F8CE68-CF3A-4893-8469-9A49FC2CE365}" destId="{D239D765-C9B9-4520-96D8-F9ECC5F4D488}" srcOrd="1" destOrd="0" presId="urn:microsoft.com/office/officeart/2005/8/layout/hProcess7"/>
    <dgm:cxn modelId="{012058B0-CB75-491A-A62B-6AD53BA70D2A}" type="presOf" srcId="{0CD299DB-B0C6-41EC-8BED-7A849FF16389}" destId="{6444E4D5-5095-4689-B711-7886E0B1661A}" srcOrd="0" destOrd="0" presId="urn:microsoft.com/office/officeart/2005/8/layout/hProcess7"/>
    <dgm:cxn modelId="{79DAECBB-3842-4FF6-AECF-415389D5A756}" srcId="{E6F8CE68-CF3A-4893-8469-9A49FC2CE365}" destId="{738165E9-51BA-40F6-8905-F0A8E07F3AF6}" srcOrd="0" destOrd="0" parTransId="{9DB034C3-4E05-47F9-A318-30E126E29F26}" sibTransId="{72207BAA-EFD2-4C8C-B771-F9D3AD0BE2B7}"/>
    <dgm:cxn modelId="{07EB25C5-0C52-4DDA-8637-C1B0B3EB0966}" srcId="{CFC4670A-7A15-4509-BE4D-27850B143ACA}" destId="{0CD299DB-B0C6-41EC-8BED-7A849FF16389}" srcOrd="0" destOrd="0" parTransId="{06CF0B1A-09DE-4020-8F4C-702F60C52435}" sibTransId="{0E2735E2-2A2F-472F-A850-6FEE98C1797B}"/>
    <dgm:cxn modelId="{BAD4DFD3-B49B-4656-9B7D-9E636F0F7582}" type="presOf" srcId="{CFC4670A-7A15-4509-BE4D-27850B143ACA}" destId="{F7331997-6958-4FB9-B20E-70B5529C3DE3}" srcOrd="0" destOrd="0" presId="urn:microsoft.com/office/officeart/2005/8/layout/hProcess7"/>
    <dgm:cxn modelId="{05B463DB-F70D-48C1-B8BF-36B42968539D}" type="presOf" srcId="{2043F5B7-0FD5-4159-9CC9-55E983BFE793}" destId="{E671E17B-59F1-4C94-A84A-E1544A41BC78}" srcOrd="0" destOrd="0" presId="urn:microsoft.com/office/officeart/2005/8/layout/hProcess7"/>
    <dgm:cxn modelId="{A6277BDC-C8E0-4715-A440-766C2A700202}" type="presOf" srcId="{906FABE3-1A5F-42BA-A60D-FD03309B577E}" destId="{189861DD-ABA6-4354-A22C-B779AA8034AF}" srcOrd="0" destOrd="0" presId="urn:microsoft.com/office/officeart/2005/8/layout/hProcess7"/>
    <dgm:cxn modelId="{A61E40EB-99E1-4422-A988-0EDB77E2A35F}" srcId="{14F6676E-6B93-47A5-90B7-0B68A1480A91}" destId="{CFC4670A-7A15-4509-BE4D-27850B143ACA}" srcOrd="1" destOrd="0" parTransId="{2A7C5E28-26A0-418F-A0CF-9EA80BB43142}" sibTransId="{14538F57-ECCF-4096-B33E-2B9BD3BF056A}"/>
    <dgm:cxn modelId="{A1A70DF3-029C-48E7-947F-B1B3B6E60746}" type="presOf" srcId="{738165E9-51BA-40F6-8905-F0A8E07F3AF6}" destId="{BEEEE9FB-614C-47A5-8159-89C5B177B7FF}" srcOrd="0" destOrd="0" presId="urn:microsoft.com/office/officeart/2005/8/layout/hProcess7"/>
    <dgm:cxn modelId="{471D26F5-151F-488C-90F5-7A4F78E7E217}" srcId="{14F6676E-6B93-47A5-90B7-0B68A1480A91}" destId="{E6F8CE68-CF3A-4893-8469-9A49FC2CE365}" srcOrd="0" destOrd="0" parTransId="{E62F85DE-ECA9-4C09-8A5A-AA34BA2CA62B}" sibTransId="{CA278DED-4F42-41C9-99F7-99266197C9B8}"/>
    <dgm:cxn modelId="{37F8DDE4-69D0-4CC1-ACBE-1CDEB414B31C}" type="presParOf" srcId="{1E9112AB-75AD-4CD5-A588-4D7CB44BE74C}" destId="{952C9111-F29E-4F07-8BC1-8EBA038F4AA5}" srcOrd="0" destOrd="0" presId="urn:microsoft.com/office/officeart/2005/8/layout/hProcess7"/>
    <dgm:cxn modelId="{B3E3C84C-FA29-4F32-B656-72DC8F373096}" type="presParOf" srcId="{952C9111-F29E-4F07-8BC1-8EBA038F4AA5}" destId="{F642A654-BB98-40B2-86A6-4D53378AA315}" srcOrd="0" destOrd="0" presId="urn:microsoft.com/office/officeart/2005/8/layout/hProcess7"/>
    <dgm:cxn modelId="{2C0B7EBE-F74C-4F11-83A9-B826D9FE2B1F}" type="presParOf" srcId="{952C9111-F29E-4F07-8BC1-8EBA038F4AA5}" destId="{D239D765-C9B9-4520-96D8-F9ECC5F4D488}" srcOrd="1" destOrd="0" presId="urn:microsoft.com/office/officeart/2005/8/layout/hProcess7"/>
    <dgm:cxn modelId="{1FAE4490-82E8-4CD7-AB06-CD3CE027F4C1}" type="presParOf" srcId="{952C9111-F29E-4F07-8BC1-8EBA038F4AA5}" destId="{BEEEE9FB-614C-47A5-8159-89C5B177B7FF}" srcOrd="2" destOrd="0" presId="urn:microsoft.com/office/officeart/2005/8/layout/hProcess7"/>
    <dgm:cxn modelId="{9FEB80F6-9FC9-4171-BE7D-FF87BD5380CB}" type="presParOf" srcId="{1E9112AB-75AD-4CD5-A588-4D7CB44BE74C}" destId="{ACCDF912-0429-4739-9C0B-ABEEE925C0B2}" srcOrd="1" destOrd="0" presId="urn:microsoft.com/office/officeart/2005/8/layout/hProcess7"/>
    <dgm:cxn modelId="{D3A7E491-8C85-4B53-B6EA-83D80281AAB9}" type="presParOf" srcId="{1E9112AB-75AD-4CD5-A588-4D7CB44BE74C}" destId="{AB004178-87AF-410D-A560-80892BFFB72C}" srcOrd="2" destOrd="0" presId="urn:microsoft.com/office/officeart/2005/8/layout/hProcess7"/>
    <dgm:cxn modelId="{0F088A28-7A07-4A86-9A7E-1B7519EEF5C6}" type="presParOf" srcId="{AB004178-87AF-410D-A560-80892BFFB72C}" destId="{D767DCFF-9316-4BC7-B9B3-0E991DD3EB07}" srcOrd="0" destOrd="0" presId="urn:microsoft.com/office/officeart/2005/8/layout/hProcess7"/>
    <dgm:cxn modelId="{5FFFE363-A843-48AB-AB4B-8082AB318DF7}" type="presParOf" srcId="{AB004178-87AF-410D-A560-80892BFFB72C}" destId="{37725047-241B-4A33-8CD4-D20DF00CD1D4}" srcOrd="1" destOrd="0" presId="urn:microsoft.com/office/officeart/2005/8/layout/hProcess7"/>
    <dgm:cxn modelId="{30C3A761-04C6-4342-9343-9513C35EAFC3}" type="presParOf" srcId="{AB004178-87AF-410D-A560-80892BFFB72C}" destId="{685F12E8-0D8F-4200-AE40-A315D79BE67E}" srcOrd="2" destOrd="0" presId="urn:microsoft.com/office/officeart/2005/8/layout/hProcess7"/>
    <dgm:cxn modelId="{1C9A3EB0-ECF4-483B-85D5-CF5CC9F8CED0}" type="presParOf" srcId="{1E9112AB-75AD-4CD5-A588-4D7CB44BE74C}" destId="{C6F5D519-A6BB-4866-AD06-8AF46AF26D87}" srcOrd="3" destOrd="0" presId="urn:microsoft.com/office/officeart/2005/8/layout/hProcess7"/>
    <dgm:cxn modelId="{33B26670-3EE4-4AAF-BE20-CA33C225AC8A}" type="presParOf" srcId="{1E9112AB-75AD-4CD5-A588-4D7CB44BE74C}" destId="{6A400058-93F4-484E-9C28-06A69B4BF888}" srcOrd="4" destOrd="0" presId="urn:microsoft.com/office/officeart/2005/8/layout/hProcess7"/>
    <dgm:cxn modelId="{3E40F9E8-FF58-4356-A313-197D05A80ED6}" type="presParOf" srcId="{6A400058-93F4-484E-9C28-06A69B4BF888}" destId="{F7331997-6958-4FB9-B20E-70B5529C3DE3}" srcOrd="0" destOrd="0" presId="urn:microsoft.com/office/officeart/2005/8/layout/hProcess7"/>
    <dgm:cxn modelId="{96475845-9043-4FEB-AD8A-8B0CA1C3ECC4}" type="presParOf" srcId="{6A400058-93F4-484E-9C28-06A69B4BF888}" destId="{865C7F44-0A8A-4380-AA35-1D7A0711C2C8}" srcOrd="1" destOrd="0" presId="urn:microsoft.com/office/officeart/2005/8/layout/hProcess7"/>
    <dgm:cxn modelId="{55682ED2-3E83-4E1D-BCDC-0694CED35F29}" type="presParOf" srcId="{6A400058-93F4-484E-9C28-06A69B4BF888}" destId="{6444E4D5-5095-4689-B711-7886E0B1661A}" srcOrd="2" destOrd="0" presId="urn:microsoft.com/office/officeart/2005/8/layout/hProcess7"/>
    <dgm:cxn modelId="{C28B764E-8602-4E54-8E7D-A57582E9D914}" type="presParOf" srcId="{1E9112AB-75AD-4CD5-A588-4D7CB44BE74C}" destId="{D3A84D05-1989-48A3-98AB-E11366FF5455}" srcOrd="5" destOrd="0" presId="urn:microsoft.com/office/officeart/2005/8/layout/hProcess7"/>
    <dgm:cxn modelId="{EA30D74B-5E49-41E7-9D24-D83AED0567F6}" type="presParOf" srcId="{1E9112AB-75AD-4CD5-A588-4D7CB44BE74C}" destId="{D7D8426A-99B8-4CE9-B98E-FDAA6B533C94}" srcOrd="6" destOrd="0" presId="urn:microsoft.com/office/officeart/2005/8/layout/hProcess7"/>
    <dgm:cxn modelId="{9D8BAAEC-0832-4E1E-B6A0-6C6E3705259B}" type="presParOf" srcId="{D7D8426A-99B8-4CE9-B98E-FDAA6B533C94}" destId="{C9A5A940-0A77-4141-8127-7348B02ED415}" srcOrd="0" destOrd="0" presId="urn:microsoft.com/office/officeart/2005/8/layout/hProcess7"/>
    <dgm:cxn modelId="{70402618-861F-4EA2-8B88-FE6C61F165F7}" type="presParOf" srcId="{D7D8426A-99B8-4CE9-B98E-FDAA6B533C94}" destId="{A18860E4-E807-4A61-92AA-792FADBE9A52}" srcOrd="1" destOrd="0" presId="urn:microsoft.com/office/officeart/2005/8/layout/hProcess7"/>
    <dgm:cxn modelId="{5F6E9AC1-674F-4F62-8849-F48FBF4E367C}" type="presParOf" srcId="{D7D8426A-99B8-4CE9-B98E-FDAA6B533C94}" destId="{1A46B97C-1894-4403-B107-E31E68BDAA12}" srcOrd="2" destOrd="0" presId="urn:microsoft.com/office/officeart/2005/8/layout/hProcess7"/>
    <dgm:cxn modelId="{C7FC4C3F-5765-4CE5-B4BF-00E91E222FCF}" type="presParOf" srcId="{1E9112AB-75AD-4CD5-A588-4D7CB44BE74C}" destId="{BEFC5A39-3381-486C-8201-5C9C1E34AAE4}" srcOrd="7" destOrd="0" presId="urn:microsoft.com/office/officeart/2005/8/layout/hProcess7"/>
    <dgm:cxn modelId="{42BA76D0-F6A5-4FB0-87AE-089DF4610709}" type="presParOf" srcId="{1E9112AB-75AD-4CD5-A588-4D7CB44BE74C}" destId="{D1B2D001-F11D-4EE4-9C59-11B6901539EF}" srcOrd="8" destOrd="0" presId="urn:microsoft.com/office/officeart/2005/8/layout/hProcess7"/>
    <dgm:cxn modelId="{DBAAE4F2-57DB-4816-9B9D-0A3E3012758F}" type="presParOf" srcId="{D1B2D001-F11D-4EE4-9C59-11B6901539EF}" destId="{189861DD-ABA6-4354-A22C-B779AA8034AF}" srcOrd="0" destOrd="0" presId="urn:microsoft.com/office/officeart/2005/8/layout/hProcess7"/>
    <dgm:cxn modelId="{112140A8-1E63-43F3-AE7D-14CF61A77457}" type="presParOf" srcId="{D1B2D001-F11D-4EE4-9C59-11B6901539EF}" destId="{5E413928-A001-4BF4-A7C3-0F37A1E108EB}" srcOrd="1" destOrd="0" presId="urn:microsoft.com/office/officeart/2005/8/layout/hProcess7"/>
    <dgm:cxn modelId="{B327E792-FAF8-4E3A-BEE8-AFB247EDFD95}" type="presParOf" srcId="{D1B2D001-F11D-4EE4-9C59-11B6901539EF}" destId="{E671E17B-59F1-4C94-A84A-E1544A41BC78}" srcOrd="2" destOrd="0" presId="urn:microsoft.com/office/officeart/2005/8/layout/hProcess7"/>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9.xml><?xml version="1.0" encoding="utf-8"?>
<dgm:dataModel xmlns:dgm="http://schemas.openxmlformats.org/drawingml/2006/diagram" xmlns:a="http://schemas.openxmlformats.org/drawingml/2006/main">
  <dgm:ptLst>
    <dgm:pt modelId="{14F6676E-6B93-47A5-90B7-0B68A1480A91}" type="doc">
      <dgm:prSet loTypeId="urn:microsoft.com/office/officeart/2005/8/layout/hProcess7" loCatId="list" qsTypeId="urn:microsoft.com/office/officeart/2005/8/quickstyle/simple1" qsCatId="simple" csTypeId="urn:microsoft.com/office/officeart/2005/8/colors/colorful3" csCatId="colorful" phldr="1"/>
      <dgm:spPr/>
      <dgm:t>
        <a:bodyPr/>
        <a:lstStyle/>
        <a:p>
          <a:endParaRPr lang="da-DK"/>
        </a:p>
      </dgm:t>
    </dgm:pt>
    <dgm:pt modelId="{E6F8CE68-CF3A-4893-8469-9A49FC2CE365}">
      <dgm:prSet phldrT="[Tekst]"/>
      <dgm:spPr/>
      <dgm:t>
        <a:bodyPr/>
        <a:lstStyle/>
        <a:p>
          <a:endParaRPr lang="da-DK" b="1" dirty="0"/>
        </a:p>
      </dgm:t>
    </dgm:pt>
    <dgm:pt modelId="{E62F85DE-ECA9-4C09-8A5A-AA34BA2CA62B}" type="parTrans" cxnId="{471D26F5-151F-488C-90F5-7A4F78E7E217}">
      <dgm:prSet/>
      <dgm:spPr/>
      <dgm:t>
        <a:bodyPr/>
        <a:lstStyle/>
        <a:p>
          <a:endParaRPr lang="da-DK"/>
        </a:p>
      </dgm:t>
    </dgm:pt>
    <dgm:pt modelId="{CA278DED-4F42-41C9-99F7-99266197C9B8}" type="sibTrans" cxnId="{471D26F5-151F-488C-90F5-7A4F78E7E217}">
      <dgm:prSet/>
      <dgm:spPr/>
      <dgm:t>
        <a:bodyPr/>
        <a:lstStyle/>
        <a:p>
          <a:endParaRPr lang="da-DK"/>
        </a:p>
      </dgm:t>
    </dgm:pt>
    <dgm:pt modelId="{738165E9-51BA-40F6-8905-F0A8E07F3AF6}">
      <dgm:prSet phldrT="[Tekst]" custT="1"/>
      <dgm:spPr/>
      <dgm:t>
        <a:bodyPr/>
        <a:lstStyle/>
        <a:p>
          <a:r>
            <a:rPr lang="da-DK" sz="1600" b="0" dirty="0"/>
            <a:t>Formålet er at give mulighed for at skabe små, koncentrerede refleksionsrum i hverdagen, hvor de selv kan finde frem til løsninger og handlemuligheder – en form for ”uformel sparring i det daglige”</a:t>
          </a:r>
        </a:p>
        <a:p>
          <a:endParaRPr lang="da-DK" sz="1600" b="0" dirty="0"/>
        </a:p>
        <a:p>
          <a:r>
            <a:rPr lang="da-DK" sz="1600" b="0" dirty="0"/>
            <a:t>Anvendelig på alle steder i hverdagen, på vej til omklædningsrummet, mødelokalet, start på møder, etc.</a:t>
          </a:r>
        </a:p>
        <a:p>
          <a:endParaRPr lang="da-DK" sz="1600" b="0" dirty="0"/>
        </a:p>
        <a:p>
          <a:r>
            <a:rPr lang="da-DK" sz="1600" b="0" dirty="0"/>
            <a:t>Deltagere: 2 kolleger</a:t>
          </a:r>
        </a:p>
        <a:p>
          <a:r>
            <a:rPr lang="da-DK" sz="1600" b="0" dirty="0"/>
            <a:t>Tid: 5 minutter</a:t>
          </a:r>
        </a:p>
        <a:p>
          <a:r>
            <a:rPr lang="da-DK" sz="1600" b="0" dirty="0"/>
            <a:t>Forberedelse: INGEN</a:t>
          </a:r>
        </a:p>
      </dgm:t>
    </dgm:pt>
    <dgm:pt modelId="{9DB034C3-4E05-47F9-A318-30E126E29F26}" type="parTrans" cxnId="{79DAECBB-3842-4FF6-AECF-415389D5A756}">
      <dgm:prSet/>
      <dgm:spPr/>
      <dgm:t>
        <a:bodyPr/>
        <a:lstStyle/>
        <a:p>
          <a:endParaRPr lang="da-DK"/>
        </a:p>
      </dgm:t>
    </dgm:pt>
    <dgm:pt modelId="{72207BAA-EFD2-4C8C-B771-F9D3AD0BE2B7}" type="sibTrans" cxnId="{79DAECBB-3842-4FF6-AECF-415389D5A756}">
      <dgm:prSet/>
      <dgm:spPr/>
      <dgm:t>
        <a:bodyPr/>
        <a:lstStyle/>
        <a:p>
          <a:endParaRPr lang="da-DK"/>
        </a:p>
      </dgm:t>
    </dgm:pt>
    <dgm:pt modelId="{CFC4670A-7A15-4509-BE4D-27850B143ACA}">
      <dgm:prSet phldrT="[Tekst]"/>
      <dgm:spPr/>
      <dgm:t>
        <a:bodyPr/>
        <a:lstStyle/>
        <a:p>
          <a:endParaRPr lang="da-DK" b="1" dirty="0"/>
        </a:p>
      </dgm:t>
    </dgm:pt>
    <dgm:pt modelId="{2A7C5E28-26A0-418F-A0CF-9EA80BB43142}" type="parTrans" cxnId="{A61E40EB-99E1-4422-A988-0EDB77E2A35F}">
      <dgm:prSet/>
      <dgm:spPr/>
      <dgm:t>
        <a:bodyPr/>
        <a:lstStyle/>
        <a:p>
          <a:endParaRPr lang="da-DK"/>
        </a:p>
      </dgm:t>
    </dgm:pt>
    <dgm:pt modelId="{14538F57-ECCF-4096-B33E-2B9BD3BF056A}" type="sibTrans" cxnId="{A61E40EB-99E1-4422-A988-0EDB77E2A35F}">
      <dgm:prSet/>
      <dgm:spPr/>
      <dgm:t>
        <a:bodyPr/>
        <a:lstStyle/>
        <a:p>
          <a:endParaRPr lang="da-DK"/>
        </a:p>
      </dgm:t>
    </dgm:pt>
    <dgm:pt modelId="{0CD299DB-B0C6-41EC-8BED-7A849FF16389}">
      <dgm:prSet phldrT="[Tekst]" custT="1"/>
      <dgm:spPr/>
      <dgm:t>
        <a:bodyPr/>
        <a:lstStyle/>
        <a:p>
          <a:r>
            <a:rPr lang="da-DK" sz="1600" b="1" dirty="0"/>
            <a:t>Fremgangsmåde</a:t>
          </a:r>
          <a:endParaRPr lang="da-DK" sz="1600" dirty="0"/>
        </a:p>
      </dgm:t>
    </dgm:pt>
    <dgm:pt modelId="{06CF0B1A-09DE-4020-8F4C-702F60C52435}" type="parTrans" cxnId="{07EB25C5-0C52-4DDA-8637-C1B0B3EB0966}">
      <dgm:prSet/>
      <dgm:spPr/>
      <dgm:t>
        <a:bodyPr/>
        <a:lstStyle/>
        <a:p>
          <a:endParaRPr lang="da-DK"/>
        </a:p>
      </dgm:t>
    </dgm:pt>
    <dgm:pt modelId="{0E2735E2-2A2F-472F-A850-6FEE98C1797B}" type="sibTrans" cxnId="{07EB25C5-0C52-4DDA-8637-C1B0B3EB0966}">
      <dgm:prSet/>
      <dgm:spPr/>
      <dgm:t>
        <a:bodyPr/>
        <a:lstStyle/>
        <a:p>
          <a:endParaRPr lang="da-DK"/>
        </a:p>
      </dgm:t>
    </dgm:pt>
    <dgm:pt modelId="{5C95DF3B-DF02-47D1-86CD-DF9766155089}">
      <dgm:prSet custT="1"/>
      <dgm:spPr/>
      <dgm:t>
        <a:bodyPr/>
        <a:lstStyle/>
        <a:p>
          <a:r>
            <a:rPr lang="da-DK" sz="1600" dirty="0"/>
            <a:t>1. Den kollega der har brug for sparring, fortællerkort om sin problemstilling / udfordring</a:t>
          </a:r>
        </a:p>
      </dgm:t>
    </dgm:pt>
    <dgm:pt modelId="{BCAB6050-7DD9-4B52-8DBF-A7FCDAE64E68}" type="parTrans" cxnId="{FD31C28E-27FF-4C28-956C-E1955247A653}">
      <dgm:prSet/>
      <dgm:spPr/>
      <dgm:t>
        <a:bodyPr/>
        <a:lstStyle/>
        <a:p>
          <a:endParaRPr lang="da-DK"/>
        </a:p>
      </dgm:t>
    </dgm:pt>
    <dgm:pt modelId="{7F966336-46CB-4168-B4C7-D19D6FF749EE}" type="sibTrans" cxnId="{FD31C28E-27FF-4C28-956C-E1955247A653}">
      <dgm:prSet/>
      <dgm:spPr/>
      <dgm:t>
        <a:bodyPr/>
        <a:lstStyle/>
        <a:p>
          <a:endParaRPr lang="da-DK"/>
        </a:p>
      </dgm:t>
    </dgm:pt>
    <dgm:pt modelId="{B1983DF0-D6D2-4F3E-92BE-DA4077D3A150}">
      <dgm:prSet custT="1"/>
      <dgm:spPr/>
      <dgm:t>
        <a:bodyPr/>
        <a:lstStyle/>
        <a:p>
          <a:endParaRPr lang="da-DK" sz="1600" dirty="0"/>
        </a:p>
      </dgm:t>
    </dgm:pt>
    <dgm:pt modelId="{08DD7273-D216-4706-A4FA-97BFBDB08AEF}" type="parTrans" cxnId="{F71A44C9-B7A0-46CE-9959-386492B84C64}">
      <dgm:prSet/>
      <dgm:spPr/>
      <dgm:t>
        <a:bodyPr/>
        <a:lstStyle/>
        <a:p>
          <a:endParaRPr lang="da-DK"/>
        </a:p>
      </dgm:t>
    </dgm:pt>
    <dgm:pt modelId="{50E9E6D2-9109-42A4-A931-65C0C8EB8078}" type="sibTrans" cxnId="{F71A44C9-B7A0-46CE-9959-386492B84C64}">
      <dgm:prSet/>
      <dgm:spPr/>
      <dgm:t>
        <a:bodyPr/>
        <a:lstStyle/>
        <a:p>
          <a:endParaRPr lang="da-DK"/>
        </a:p>
      </dgm:t>
    </dgm:pt>
    <dgm:pt modelId="{C1492760-4CB0-44FE-A4C6-FAF6CBD56CD4}">
      <dgm:prSet custT="1"/>
      <dgm:spPr/>
      <dgm:t>
        <a:bodyPr/>
        <a:lstStyle/>
        <a:p>
          <a:r>
            <a:rPr lang="da-DK" sz="1600" dirty="0"/>
            <a:t>2. Den lyttende kollega stiller mindst 3 spm til det der blevet fortalt ( indled med </a:t>
          </a:r>
          <a:r>
            <a:rPr lang="da-DK" sz="1600" dirty="0" err="1"/>
            <a:t>hv</a:t>
          </a:r>
          <a:r>
            <a:rPr lang="da-DK" sz="1600" dirty="0"/>
            <a:t>-spm, så det udfordrer fortælleren)</a:t>
          </a:r>
        </a:p>
        <a:p>
          <a:endParaRPr lang="da-DK" sz="1600" dirty="0"/>
        </a:p>
        <a:p>
          <a:r>
            <a:rPr lang="da-DK" sz="1600" dirty="0"/>
            <a:t>3. Når spørgsmålene er stillet er processen færdig. Fortælleren skal IKKE svare, men bruge spm til videre refleksion over det fortalte</a:t>
          </a:r>
        </a:p>
      </dgm:t>
    </dgm:pt>
    <dgm:pt modelId="{02FA8122-53E4-45BA-AF01-1F323912906A}" type="parTrans" cxnId="{A482FAA4-3E2D-4E71-9D6D-8B409306EDD7}">
      <dgm:prSet/>
      <dgm:spPr/>
      <dgm:t>
        <a:bodyPr/>
        <a:lstStyle/>
        <a:p>
          <a:endParaRPr lang="da-DK"/>
        </a:p>
      </dgm:t>
    </dgm:pt>
    <dgm:pt modelId="{4597D50D-127F-46EC-BC2A-FB6B0E2E68DD}" type="sibTrans" cxnId="{A482FAA4-3E2D-4E71-9D6D-8B409306EDD7}">
      <dgm:prSet/>
      <dgm:spPr/>
      <dgm:t>
        <a:bodyPr/>
        <a:lstStyle/>
        <a:p>
          <a:endParaRPr lang="da-DK"/>
        </a:p>
      </dgm:t>
    </dgm:pt>
    <dgm:pt modelId="{673BEEEF-E4C2-4FB5-B8B9-06E9E1795261}">
      <dgm:prSet custT="1"/>
      <dgm:spPr/>
      <dgm:t>
        <a:bodyPr/>
        <a:lstStyle/>
        <a:p>
          <a:endParaRPr lang="da-DK" sz="1600" dirty="0"/>
        </a:p>
      </dgm:t>
    </dgm:pt>
    <dgm:pt modelId="{6BD6505E-FB4F-46F9-9619-B083F1B722B4}" type="parTrans" cxnId="{0E84A1F0-A9BA-4491-8065-ECD03B4EE1A8}">
      <dgm:prSet/>
      <dgm:spPr/>
      <dgm:t>
        <a:bodyPr/>
        <a:lstStyle/>
        <a:p>
          <a:endParaRPr lang="da-DK"/>
        </a:p>
      </dgm:t>
    </dgm:pt>
    <dgm:pt modelId="{E2DE5C91-8DA3-48F6-85CA-A1F7292A00C1}" type="sibTrans" cxnId="{0E84A1F0-A9BA-4491-8065-ECD03B4EE1A8}">
      <dgm:prSet/>
      <dgm:spPr/>
      <dgm:t>
        <a:bodyPr/>
        <a:lstStyle/>
        <a:p>
          <a:endParaRPr lang="da-DK"/>
        </a:p>
      </dgm:t>
    </dgm:pt>
    <dgm:pt modelId="{1E9112AB-75AD-4CD5-A588-4D7CB44BE74C}" type="pres">
      <dgm:prSet presAssocID="{14F6676E-6B93-47A5-90B7-0B68A1480A91}" presName="Name0" presStyleCnt="0">
        <dgm:presLayoutVars>
          <dgm:dir/>
          <dgm:animLvl val="lvl"/>
          <dgm:resizeHandles val="exact"/>
        </dgm:presLayoutVars>
      </dgm:prSet>
      <dgm:spPr/>
    </dgm:pt>
    <dgm:pt modelId="{952C9111-F29E-4F07-8BC1-8EBA038F4AA5}" type="pres">
      <dgm:prSet presAssocID="{E6F8CE68-CF3A-4893-8469-9A49FC2CE365}" presName="compositeNode" presStyleCnt="0">
        <dgm:presLayoutVars>
          <dgm:bulletEnabled val="1"/>
        </dgm:presLayoutVars>
      </dgm:prSet>
      <dgm:spPr/>
    </dgm:pt>
    <dgm:pt modelId="{F642A654-BB98-40B2-86A6-4D53378AA315}" type="pres">
      <dgm:prSet presAssocID="{E6F8CE68-CF3A-4893-8469-9A49FC2CE365}" presName="bgRect" presStyleLbl="node1" presStyleIdx="0" presStyleCnt="2"/>
      <dgm:spPr/>
    </dgm:pt>
    <dgm:pt modelId="{D239D765-C9B9-4520-96D8-F9ECC5F4D488}" type="pres">
      <dgm:prSet presAssocID="{E6F8CE68-CF3A-4893-8469-9A49FC2CE365}" presName="parentNode" presStyleLbl="node1" presStyleIdx="0" presStyleCnt="2">
        <dgm:presLayoutVars>
          <dgm:chMax val="0"/>
          <dgm:bulletEnabled val="1"/>
        </dgm:presLayoutVars>
      </dgm:prSet>
      <dgm:spPr/>
    </dgm:pt>
    <dgm:pt modelId="{BEEEE9FB-614C-47A5-8159-89C5B177B7FF}" type="pres">
      <dgm:prSet presAssocID="{E6F8CE68-CF3A-4893-8469-9A49FC2CE365}" presName="childNode" presStyleLbl="node1" presStyleIdx="0" presStyleCnt="2">
        <dgm:presLayoutVars>
          <dgm:bulletEnabled val="1"/>
        </dgm:presLayoutVars>
      </dgm:prSet>
      <dgm:spPr/>
    </dgm:pt>
    <dgm:pt modelId="{ACCDF912-0429-4739-9C0B-ABEEE925C0B2}" type="pres">
      <dgm:prSet presAssocID="{CA278DED-4F42-41C9-99F7-99266197C9B8}" presName="hSp" presStyleCnt="0"/>
      <dgm:spPr/>
    </dgm:pt>
    <dgm:pt modelId="{AB004178-87AF-410D-A560-80892BFFB72C}" type="pres">
      <dgm:prSet presAssocID="{CA278DED-4F42-41C9-99F7-99266197C9B8}" presName="vProcSp" presStyleCnt="0"/>
      <dgm:spPr/>
    </dgm:pt>
    <dgm:pt modelId="{D767DCFF-9316-4BC7-B9B3-0E991DD3EB07}" type="pres">
      <dgm:prSet presAssocID="{CA278DED-4F42-41C9-99F7-99266197C9B8}" presName="vSp1" presStyleCnt="0"/>
      <dgm:spPr/>
    </dgm:pt>
    <dgm:pt modelId="{37725047-241B-4A33-8CD4-D20DF00CD1D4}" type="pres">
      <dgm:prSet presAssocID="{CA278DED-4F42-41C9-99F7-99266197C9B8}" presName="simulatedConn" presStyleLbl="solidFgAcc1" presStyleIdx="0" presStyleCnt="1"/>
      <dgm:spPr/>
    </dgm:pt>
    <dgm:pt modelId="{685F12E8-0D8F-4200-AE40-A315D79BE67E}" type="pres">
      <dgm:prSet presAssocID="{CA278DED-4F42-41C9-99F7-99266197C9B8}" presName="vSp2" presStyleCnt="0"/>
      <dgm:spPr/>
    </dgm:pt>
    <dgm:pt modelId="{C6F5D519-A6BB-4866-AD06-8AF46AF26D87}" type="pres">
      <dgm:prSet presAssocID="{CA278DED-4F42-41C9-99F7-99266197C9B8}" presName="sibTrans" presStyleCnt="0"/>
      <dgm:spPr/>
    </dgm:pt>
    <dgm:pt modelId="{6A400058-93F4-484E-9C28-06A69B4BF888}" type="pres">
      <dgm:prSet presAssocID="{CFC4670A-7A15-4509-BE4D-27850B143ACA}" presName="compositeNode" presStyleCnt="0">
        <dgm:presLayoutVars>
          <dgm:bulletEnabled val="1"/>
        </dgm:presLayoutVars>
      </dgm:prSet>
      <dgm:spPr/>
    </dgm:pt>
    <dgm:pt modelId="{F7331997-6958-4FB9-B20E-70B5529C3DE3}" type="pres">
      <dgm:prSet presAssocID="{CFC4670A-7A15-4509-BE4D-27850B143ACA}" presName="bgRect" presStyleLbl="node1" presStyleIdx="1" presStyleCnt="2"/>
      <dgm:spPr/>
    </dgm:pt>
    <dgm:pt modelId="{865C7F44-0A8A-4380-AA35-1D7A0711C2C8}" type="pres">
      <dgm:prSet presAssocID="{CFC4670A-7A15-4509-BE4D-27850B143ACA}" presName="parentNode" presStyleLbl="node1" presStyleIdx="1" presStyleCnt="2">
        <dgm:presLayoutVars>
          <dgm:chMax val="0"/>
          <dgm:bulletEnabled val="1"/>
        </dgm:presLayoutVars>
      </dgm:prSet>
      <dgm:spPr/>
    </dgm:pt>
    <dgm:pt modelId="{6444E4D5-5095-4689-B711-7886E0B1661A}" type="pres">
      <dgm:prSet presAssocID="{CFC4670A-7A15-4509-BE4D-27850B143ACA}" presName="childNode" presStyleLbl="node1" presStyleIdx="1" presStyleCnt="2">
        <dgm:presLayoutVars>
          <dgm:bulletEnabled val="1"/>
        </dgm:presLayoutVars>
      </dgm:prSet>
      <dgm:spPr/>
    </dgm:pt>
  </dgm:ptLst>
  <dgm:cxnLst>
    <dgm:cxn modelId="{41D66E03-7E3B-41F4-9581-668580FE26F8}" type="presOf" srcId="{B1983DF0-D6D2-4F3E-92BE-DA4077D3A150}" destId="{6444E4D5-5095-4689-B711-7886E0B1661A}" srcOrd="0" destOrd="4" presId="urn:microsoft.com/office/officeart/2005/8/layout/hProcess7"/>
    <dgm:cxn modelId="{F55E161C-B7B2-4B67-BDD5-7B6601EB6387}" type="presOf" srcId="{673BEEEF-E4C2-4FB5-B8B9-06E9E1795261}" destId="{6444E4D5-5095-4689-B711-7886E0B1661A}" srcOrd="0" destOrd="2" presId="urn:microsoft.com/office/officeart/2005/8/layout/hProcess7"/>
    <dgm:cxn modelId="{87B5CB1E-83A5-4F90-85A1-588944E5D8D6}" type="presOf" srcId="{E6F8CE68-CF3A-4893-8469-9A49FC2CE365}" destId="{F642A654-BB98-40B2-86A6-4D53378AA315}" srcOrd="0" destOrd="0" presId="urn:microsoft.com/office/officeart/2005/8/layout/hProcess7"/>
    <dgm:cxn modelId="{AA9F5C32-4F11-446F-8FF7-3287B8CCA5C3}" type="presOf" srcId="{CFC4670A-7A15-4509-BE4D-27850B143ACA}" destId="{865C7F44-0A8A-4380-AA35-1D7A0711C2C8}" srcOrd="1" destOrd="0" presId="urn:microsoft.com/office/officeart/2005/8/layout/hProcess7"/>
    <dgm:cxn modelId="{E5D67367-13D0-4FF1-8D13-C2B577CDED6A}" type="presOf" srcId="{14F6676E-6B93-47A5-90B7-0B68A1480A91}" destId="{1E9112AB-75AD-4CD5-A588-4D7CB44BE74C}" srcOrd="0" destOrd="0" presId="urn:microsoft.com/office/officeart/2005/8/layout/hProcess7"/>
    <dgm:cxn modelId="{C0B1F94A-F79C-4236-9071-1A40D7370EFD}" type="presOf" srcId="{C1492760-4CB0-44FE-A4C6-FAF6CBD56CD4}" destId="{6444E4D5-5095-4689-B711-7886E0B1661A}" srcOrd="0" destOrd="3" presId="urn:microsoft.com/office/officeart/2005/8/layout/hProcess7"/>
    <dgm:cxn modelId="{FD31C28E-27FF-4C28-956C-E1955247A653}" srcId="{CFC4670A-7A15-4509-BE4D-27850B143ACA}" destId="{5C95DF3B-DF02-47D1-86CD-DF9766155089}" srcOrd="1" destOrd="0" parTransId="{BCAB6050-7DD9-4B52-8DBF-A7FCDAE64E68}" sibTransId="{7F966336-46CB-4168-B4C7-D19D6FF749EE}"/>
    <dgm:cxn modelId="{19A81F95-968F-4B81-937D-03EC1AE5C6AF}" type="presOf" srcId="{E6F8CE68-CF3A-4893-8469-9A49FC2CE365}" destId="{D239D765-C9B9-4520-96D8-F9ECC5F4D488}" srcOrd="1" destOrd="0" presId="urn:microsoft.com/office/officeart/2005/8/layout/hProcess7"/>
    <dgm:cxn modelId="{A482FAA4-3E2D-4E71-9D6D-8B409306EDD7}" srcId="{CFC4670A-7A15-4509-BE4D-27850B143ACA}" destId="{C1492760-4CB0-44FE-A4C6-FAF6CBD56CD4}" srcOrd="2" destOrd="0" parTransId="{02FA8122-53E4-45BA-AF01-1F323912906A}" sibTransId="{4597D50D-127F-46EC-BC2A-FB6B0E2E68DD}"/>
    <dgm:cxn modelId="{012058B0-CB75-491A-A62B-6AD53BA70D2A}" type="presOf" srcId="{0CD299DB-B0C6-41EC-8BED-7A849FF16389}" destId="{6444E4D5-5095-4689-B711-7886E0B1661A}" srcOrd="0" destOrd="0" presId="urn:microsoft.com/office/officeart/2005/8/layout/hProcess7"/>
    <dgm:cxn modelId="{79DAECBB-3842-4FF6-AECF-415389D5A756}" srcId="{E6F8CE68-CF3A-4893-8469-9A49FC2CE365}" destId="{738165E9-51BA-40F6-8905-F0A8E07F3AF6}" srcOrd="0" destOrd="0" parTransId="{9DB034C3-4E05-47F9-A318-30E126E29F26}" sibTransId="{72207BAA-EFD2-4C8C-B771-F9D3AD0BE2B7}"/>
    <dgm:cxn modelId="{07EB25C5-0C52-4DDA-8637-C1B0B3EB0966}" srcId="{CFC4670A-7A15-4509-BE4D-27850B143ACA}" destId="{0CD299DB-B0C6-41EC-8BED-7A849FF16389}" srcOrd="0" destOrd="0" parTransId="{06CF0B1A-09DE-4020-8F4C-702F60C52435}" sibTransId="{0E2735E2-2A2F-472F-A850-6FEE98C1797B}"/>
    <dgm:cxn modelId="{F71A44C9-B7A0-46CE-9959-386492B84C64}" srcId="{C1492760-4CB0-44FE-A4C6-FAF6CBD56CD4}" destId="{B1983DF0-D6D2-4F3E-92BE-DA4077D3A150}" srcOrd="0" destOrd="0" parTransId="{08DD7273-D216-4706-A4FA-97BFBDB08AEF}" sibTransId="{50E9E6D2-9109-42A4-A931-65C0C8EB8078}"/>
    <dgm:cxn modelId="{BAD4DFD3-B49B-4656-9B7D-9E636F0F7582}" type="presOf" srcId="{CFC4670A-7A15-4509-BE4D-27850B143ACA}" destId="{F7331997-6958-4FB9-B20E-70B5529C3DE3}" srcOrd="0" destOrd="0" presId="urn:microsoft.com/office/officeart/2005/8/layout/hProcess7"/>
    <dgm:cxn modelId="{A61E40EB-99E1-4422-A988-0EDB77E2A35F}" srcId="{14F6676E-6B93-47A5-90B7-0B68A1480A91}" destId="{CFC4670A-7A15-4509-BE4D-27850B143ACA}" srcOrd="1" destOrd="0" parTransId="{2A7C5E28-26A0-418F-A0CF-9EA80BB43142}" sibTransId="{14538F57-ECCF-4096-B33E-2B9BD3BF056A}"/>
    <dgm:cxn modelId="{8AAFB8EC-3E62-494E-8420-549F5C47D0BF}" type="presOf" srcId="{5C95DF3B-DF02-47D1-86CD-DF9766155089}" destId="{6444E4D5-5095-4689-B711-7886E0B1661A}" srcOrd="0" destOrd="1" presId="urn:microsoft.com/office/officeart/2005/8/layout/hProcess7"/>
    <dgm:cxn modelId="{0E84A1F0-A9BA-4491-8065-ECD03B4EE1A8}" srcId="{5C95DF3B-DF02-47D1-86CD-DF9766155089}" destId="{673BEEEF-E4C2-4FB5-B8B9-06E9E1795261}" srcOrd="0" destOrd="0" parTransId="{6BD6505E-FB4F-46F9-9619-B083F1B722B4}" sibTransId="{E2DE5C91-8DA3-48F6-85CA-A1F7292A00C1}"/>
    <dgm:cxn modelId="{A1A70DF3-029C-48E7-947F-B1B3B6E60746}" type="presOf" srcId="{738165E9-51BA-40F6-8905-F0A8E07F3AF6}" destId="{BEEEE9FB-614C-47A5-8159-89C5B177B7FF}" srcOrd="0" destOrd="0" presId="urn:microsoft.com/office/officeart/2005/8/layout/hProcess7"/>
    <dgm:cxn modelId="{471D26F5-151F-488C-90F5-7A4F78E7E217}" srcId="{14F6676E-6B93-47A5-90B7-0B68A1480A91}" destId="{E6F8CE68-CF3A-4893-8469-9A49FC2CE365}" srcOrd="0" destOrd="0" parTransId="{E62F85DE-ECA9-4C09-8A5A-AA34BA2CA62B}" sibTransId="{CA278DED-4F42-41C9-99F7-99266197C9B8}"/>
    <dgm:cxn modelId="{37F8DDE4-69D0-4CC1-ACBE-1CDEB414B31C}" type="presParOf" srcId="{1E9112AB-75AD-4CD5-A588-4D7CB44BE74C}" destId="{952C9111-F29E-4F07-8BC1-8EBA038F4AA5}" srcOrd="0" destOrd="0" presId="urn:microsoft.com/office/officeart/2005/8/layout/hProcess7"/>
    <dgm:cxn modelId="{B3E3C84C-FA29-4F32-B656-72DC8F373096}" type="presParOf" srcId="{952C9111-F29E-4F07-8BC1-8EBA038F4AA5}" destId="{F642A654-BB98-40B2-86A6-4D53378AA315}" srcOrd="0" destOrd="0" presId="urn:microsoft.com/office/officeart/2005/8/layout/hProcess7"/>
    <dgm:cxn modelId="{2C0B7EBE-F74C-4F11-83A9-B826D9FE2B1F}" type="presParOf" srcId="{952C9111-F29E-4F07-8BC1-8EBA038F4AA5}" destId="{D239D765-C9B9-4520-96D8-F9ECC5F4D488}" srcOrd="1" destOrd="0" presId="urn:microsoft.com/office/officeart/2005/8/layout/hProcess7"/>
    <dgm:cxn modelId="{1FAE4490-82E8-4CD7-AB06-CD3CE027F4C1}" type="presParOf" srcId="{952C9111-F29E-4F07-8BC1-8EBA038F4AA5}" destId="{BEEEE9FB-614C-47A5-8159-89C5B177B7FF}" srcOrd="2" destOrd="0" presId="urn:microsoft.com/office/officeart/2005/8/layout/hProcess7"/>
    <dgm:cxn modelId="{9FEB80F6-9FC9-4171-BE7D-FF87BD5380CB}" type="presParOf" srcId="{1E9112AB-75AD-4CD5-A588-4D7CB44BE74C}" destId="{ACCDF912-0429-4739-9C0B-ABEEE925C0B2}" srcOrd="1" destOrd="0" presId="urn:microsoft.com/office/officeart/2005/8/layout/hProcess7"/>
    <dgm:cxn modelId="{D3A7E491-8C85-4B53-B6EA-83D80281AAB9}" type="presParOf" srcId="{1E9112AB-75AD-4CD5-A588-4D7CB44BE74C}" destId="{AB004178-87AF-410D-A560-80892BFFB72C}" srcOrd="2" destOrd="0" presId="urn:microsoft.com/office/officeart/2005/8/layout/hProcess7"/>
    <dgm:cxn modelId="{0F088A28-7A07-4A86-9A7E-1B7519EEF5C6}" type="presParOf" srcId="{AB004178-87AF-410D-A560-80892BFFB72C}" destId="{D767DCFF-9316-4BC7-B9B3-0E991DD3EB07}" srcOrd="0" destOrd="0" presId="urn:microsoft.com/office/officeart/2005/8/layout/hProcess7"/>
    <dgm:cxn modelId="{5FFFE363-A843-48AB-AB4B-8082AB318DF7}" type="presParOf" srcId="{AB004178-87AF-410D-A560-80892BFFB72C}" destId="{37725047-241B-4A33-8CD4-D20DF00CD1D4}" srcOrd="1" destOrd="0" presId="urn:microsoft.com/office/officeart/2005/8/layout/hProcess7"/>
    <dgm:cxn modelId="{30C3A761-04C6-4342-9343-9513C35EAFC3}" type="presParOf" srcId="{AB004178-87AF-410D-A560-80892BFFB72C}" destId="{685F12E8-0D8F-4200-AE40-A315D79BE67E}" srcOrd="2" destOrd="0" presId="urn:microsoft.com/office/officeart/2005/8/layout/hProcess7"/>
    <dgm:cxn modelId="{1C9A3EB0-ECF4-483B-85D5-CF5CC9F8CED0}" type="presParOf" srcId="{1E9112AB-75AD-4CD5-A588-4D7CB44BE74C}" destId="{C6F5D519-A6BB-4866-AD06-8AF46AF26D87}" srcOrd="3" destOrd="0" presId="urn:microsoft.com/office/officeart/2005/8/layout/hProcess7"/>
    <dgm:cxn modelId="{33B26670-3EE4-4AAF-BE20-CA33C225AC8A}" type="presParOf" srcId="{1E9112AB-75AD-4CD5-A588-4D7CB44BE74C}" destId="{6A400058-93F4-484E-9C28-06A69B4BF888}" srcOrd="4" destOrd="0" presId="urn:microsoft.com/office/officeart/2005/8/layout/hProcess7"/>
    <dgm:cxn modelId="{3E40F9E8-FF58-4356-A313-197D05A80ED6}" type="presParOf" srcId="{6A400058-93F4-484E-9C28-06A69B4BF888}" destId="{F7331997-6958-4FB9-B20E-70B5529C3DE3}" srcOrd="0" destOrd="0" presId="urn:microsoft.com/office/officeart/2005/8/layout/hProcess7"/>
    <dgm:cxn modelId="{96475845-9043-4FEB-AD8A-8B0CA1C3ECC4}" type="presParOf" srcId="{6A400058-93F4-484E-9C28-06A69B4BF888}" destId="{865C7F44-0A8A-4380-AA35-1D7A0711C2C8}" srcOrd="1" destOrd="0" presId="urn:microsoft.com/office/officeart/2005/8/layout/hProcess7"/>
    <dgm:cxn modelId="{55682ED2-3E83-4E1D-BCDC-0694CED35F29}" type="presParOf" srcId="{6A400058-93F4-484E-9C28-06A69B4BF888}" destId="{6444E4D5-5095-4689-B711-7886E0B1661A}" srcOrd="2" destOrd="0" presId="urn:microsoft.com/office/officeart/2005/8/layout/hProcess7"/>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D21D2E9-A4F4-44C7-B083-8B3A1C9B2617}">
      <dsp:nvSpPr>
        <dsp:cNvPr id="0" name=""/>
        <dsp:cNvSpPr/>
      </dsp:nvSpPr>
      <dsp:spPr>
        <a:xfrm>
          <a:off x="3715814" y="55220"/>
          <a:ext cx="2650584" cy="2650584"/>
        </a:xfrm>
        <a:prstGeom prst="ellipse">
          <a:avLst/>
        </a:prstGeom>
        <a:solidFill>
          <a:schemeClr val="accent1"/>
        </a:solidFill>
        <a:ln>
          <a:solidFill>
            <a:schemeClr val="accent1"/>
          </a:solidFill>
        </a:ln>
        <a:effectLst/>
      </dsp:spPr>
      <dsp:style>
        <a:lnRef idx="0">
          <a:scrgbClr r="0" g="0" b="0"/>
        </a:lnRef>
        <a:fillRef idx="3">
          <a:scrgbClr r="0" g="0" b="0"/>
        </a:fillRef>
        <a:effectRef idx="0">
          <a:scrgbClr r="0" g="0" b="0"/>
        </a:effectRef>
        <a:fontRef idx="minor">
          <a:schemeClr val="tx1"/>
        </a:fontRef>
      </dsp:style>
      <dsp:txBody>
        <a:bodyPr spcFirstLastPara="0" vert="horz" wrap="square" lIns="0" tIns="0" rIns="0" bIns="0" numCol="1" spcCol="1270" anchor="ctr" anchorCtr="0">
          <a:noAutofit/>
        </a:bodyPr>
        <a:lstStyle/>
        <a:p>
          <a:pPr marL="0" lvl="0" indent="0" algn="ctr" defTabSz="889000">
            <a:lnSpc>
              <a:spcPct val="90000"/>
            </a:lnSpc>
            <a:spcBef>
              <a:spcPct val="0"/>
            </a:spcBef>
            <a:spcAft>
              <a:spcPct val="35000"/>
            </a:spcAft>
            <a:buNone/>
          </a:pPr>
          <a:r>
            <a:rPr lang="da-DK" sz="2000" b="1" kern="1200" dirty="0"/>
            <a:t>Borgerens og patientens livssituation</a:t>
          </a:r>
        </a:p>
      </dsp:txBody>
      <dsp:txXfrm>
        <a:off x="4069225" y="519072"/>
        <a:ext cx="1943761" cy="1192762"/>
      </dsp:txXfrm>
    </dsp:sp>
    <dsp:sp modelId="{BC5AF49A-E681-47BF-B16D-035A4AE25B97}">
      <dsp:nvSpPr>
        <dsp:cNvPr id="0" name=""/>
        <dsp:cNvSpPr/>
      </dsp:nvSpPr>
      <dsp:spPr>
        <a:xfrm>
          <a:off x="4672233" y="1711835"/>
          <a:ext cx="2650584" cy="2650584"/>
        </a:xfrm>
        <a:prstGeom prst="ellipse">
          <a:avLst/>
        </a:prstGeom>
        <a:solidFill>
          <a:schemeClr val="tx2"/>
        </a:solidFill>
        <a:ln>
          <a:solidFill>
            <a:schemeClr val="tx2"/>
          </a:solidFill>
        </a:ln>
        <a:effectLst/>
      </dsp:spPr>
      <dsp:style>
        <a:lnRef idx="0">
          <a:scrgbClr r="0" g="0" b="0"/>
        </a:lnRef>
        <a:fillRef idx="3">
          <a:scrgbClr r="0" g="0" b="0"/>
        </a:fillRef>
        <a:effectRef idx="0">
          <a:scrgbClr r="0" g="0" b="0"/>
        </a:effectRef>
        <a:fontRef idx="minor">
          <a:schemeClr val="tx1"/>
        </a:fontRef>
      </dsp:style>
      <dsp:txBody>
        <a:bodyPr spcFirstLastPara="0" vert="horz" wrap="square" lIns="0" tIns="0" rIns="0" bIns="0" numCol="1" spcCol="1270" anchor="ctr" anchorCtr="0">
          <a:noAutofit/>
        </a:bodyPr>
        <a:lstStyle/>
        <a:p>
          <a:pPr marL="0" lvl="0" indent="0" algn="ctr" defTabSz="889000">
            <a:lnSpc>
              <a:spcPct val="90000"/>
            </a:lnSpc>
            <a:spcBef>
              <a:spcPct val="0"/>
            </a:spcBef>
            <a:spcAft>
              <a:spcPct val="35000"/>
            </a:spcAft>
            <a:buNone/>
          </a:pPr>
          <a:r>
            <a:rPr lang="da-DK" sz="2000" b="1" kern="1200" dirty="0"/>
            <a:t>Den ansattes opgaver</a:t>
          </a:r>
        </a:p>
        <a:p>
          <a:pPr marL="0" lvl="0" indent="0" algn="ctr" defTabSz="889000">
            <a:lnSpc>
              <a:spcPct val="90000"/>
            </a:lnSpc>
            <a:spcBef>
              <a:spcPct val="0"/>
            </a:spcBef>
            <a:spcAft>
              <a:spcPct val="35000"/>
            </a:spcAft>
            <a:buNone/>
          </a:pPr>
          <a:endParaRPr lang="da-DK" sz="2000" b="1" kern="1200" dirty="0"/>
        </a:p>
      </dsp:txBody>
      <dsp:txXfrm>
        <a:off x="5482870" y="2396569"/>
        <a:ext cx="1590350" cy="1457821"/>
      </dsp:txXfrm>
    </dsp:sp>
    <dsp:sp modelId="{E40EFD2B-3FD1-4258-8542-27AF40E7C3CA}">
      <dsp:nvSpPr>
        <dsp:cNvPr id="0" name=""/>
        <dsp:cNvSpPr/>
      </dsp:nvSpPr>
      <dsp:spPr>
        <a:xfrm>
          <a:off x="2759395" y="1711835"/>
          <a:ext cx="2650584" cy="2650584"/>
        </a:xfrm>
        <a:prstGeom prst="ellipse">
          <a:avLst/>
        </a:prstGeom>
        <a:solidFill>
          <a:schemeClr val="accent3"/>
        </a:solidFill>
        <a:ln>
          <a:solidFill>
            <a:schemeClr val="accent3"/>
          </a:solidFill>
        </a:ln>
        <a:effectLst/>
      </dsp:spPr>
      <dsp:style>
        <a:lnRef idx="0">
          <a:scrgbClr r="0" g="0" b="0"/>
        </a:lnRef>
        <a:fillRef idx="3">
          <a:scrgbClr r="0" g="0" b="0"/>
        </a:fillRef>
        <a:effectRef idx="0">
          <a:scrgbClr r="0" g="0" b="0"/>
        </a:effectRef>
        <a:fontRef idx="minor">
          <a:schemeClr val="tx1"/>
        </a:fontRef>
      </dsp:style>
      <dsp:txBody>
        <a:bodyPr spcFirstLastPara="0" vert="horz" wrap="square" lIns="0" tIns="0" rIns="0" bIns="0" numCol="1" spcCol="1270" anchor="ctr" anchorCtr="0">
          <a:noAutofit/>
        </a:bodyPr>
        <a:lstStyle/>
        <a:p>
          <a:pPr marL="0" lvl="0" indent="0" algn="ctr" defTabSz="889000">
            <a:lnSpc>
              <a:spcPct val="90000"/>
            </a:lnSpc>
            <a:spcBef>
              <a:spcPct val="0"/>
            </a:spcBef>
            <a:spcAft>
              <a:spcPct val="35000"/>
            </a:spcAft>
            <a:buNone/>
          </a:pPr>
          <a:r>
            <a:rPr lang="da-DK" sz="2000" b="1" kern="1200" dirty="0">
              <a:solidFill>
                <a:schemeClr val="tx1"/>
              </a:solidFill>
            </a:rPr>
            <a:t>Borgerens og patientens adfærd</a:t>
          </a:r>
        </a:p>
      </dsp:txBody>
      <dsp:txXfrm>
        <a:off x="3008992" y="2396569"/>
        <a:ext cx="1590350" cy="1457821"/>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642A654-BB98-40B2-86A6-4D53378AA315}">
      <dsp:nvSpPr>
        <dsp:cNvPr id="0" name=""/>
        <dsp:cNvSpPr/>
      </dsp:nvSpPr>
      <dsp:spPr>
        <a:xfrm>
          <a:off x="763" y="45958"/>
          <a:ext cx="3283611" cy="3940333"/>
        </a:xfrm>
        <a:prstGeom prst="roundRect">
          <a:avLst>
            <a:gd name="adj" fmla="val 5000"/>
          </a:avLst>
        </a:prstGeom>
        <a:solidFill>
          <a:schemeClr val="accent3">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0" tIns="126873" rIns="164465" bIns="0" numCol="1" spcCol="1270" anchor="t" anchorCtr="0">
          <a:noAutofit/>
        </a:bodyPr>
        <a:lstStyle/>
        <a:p>
          <a:pPr marL="0" lvl="0" indent="0" algn="r" defTabSz="1644650">
            <a:lnSpc>
              <a:spcPct val="90000"/>
            </a:lnSpc>
            <a:spcBef>
              <a:spcPct val="0"/>
            </a:spcBef>
            <a:spcAft>
              <a:spcPct val="35000"/>
            </a:spcAft>
            <a:buNone/>
          </a:pPr>
          <a:endParaRPr lang="da-DK" sz="3700" b="1" kern="1200" dirty="0"/>
        </a:p>
      </dsp:txBody>
      <dsp:txXfrm rot="16200000">
        <a:off x="-1286412" y="1333133"/>
        <a:ext cx="3231073" cy="656722"/>
      </dsp:txXfrm>
    </dsp:sp>
    <dsp:sp modelId="{BEEEE9FB-614C-47A5-8159-89C5B177B7FF}">
      <dsp:nvSpPr>
        <dsp:cNvPr id="0" name=""/>
        <dsp:cNvSpPr/>
      </dsp:nvSpPr>
      <dsp:spPr>
        <a:xfrm>
          <a:off x="657485" y="45958"/>
          <a:ext cx="2446290" cy="3940333"/>
        </a:xfrm>
        <a:prstGeom prst="rect">
          <a:avLst/>
        </a:prstGeom>
        <a:noFill/>
        <a:ln w="25400" cap="flat" cmpd="sng" algn="ctr">
          <a:noFill/>
          <a:prstDash val="solid"/>
        </a:ln>
        <a:effectLst/>
        <a:sp3d/>
      </dsp:spPr>
      <dsp:style>
        <a:lnRef idx="2">
          <a:scrgbClr r="0" g="0" b="0"/>
        </a:lnRef>
        <a:fillRef idx="1">
          <a:scrgbClr r="0" g="0" b="0"/>
        </a:fillRef>
        <a:effectRef idx="0">
          <a:scrgbClr r="0" g="0" b="0"/>
        </a:effectRef>
        <a:fontRef idx="minor">
          <a:schemeClr val="lt1"/>
        </a:fontRef>
      </dsp:style>
      <dsp:txBody>
        <a:bodyPr spcFirstLastPara="0" vert="horz" wrap="square" lIns="0" tIns="82296" rIns="0" bIns="0" numCol="1" spcCol="1270" anchor="t" anchorCtr="0">
          <a:noAutofit/>
        </a:bodyPr>
        <a:lstStyle/>
        <a:p>
          <a:pPr marL="0" lvl="0" indent="0" algn="l" defTabSz="1066800">
            <a:lnSpc>
              <a:spcPct val="90000"/>
            </a:lnSpc>
            <a:spcBef>
              <a:spcPct val="0"/>
            </a:spcBef>
            <a:spcAft>
              <a:spcPct val="35000"/>
            </a:spcAft>
            <a:buNone/>
          </a:pPr>
          <a:r>
            <a:rPr lang="da-DK" sz="2400" b="1" kern="1200" dirty="0"/>
            <a:t>Direkte belastninger</a:t>
          </a:r>
        </a:p>
        <a:p>
          <a:pPr marL="0" lvl="0" indent="0" algn="l" defTabSz="1066800">
            <a:lnSpc>
              <a:spcPct val="90000"/>
            </a:lnSpc>
            <a:spcBef>
              <a:spcPct val="0"/>
            </a:spcBef>
            <a:spcAft>
              <a:spcPct val="35000"/>
            </a:spcAft>
            <a:buNone/>
          </a:pPr>
          <a:endParaRPr lang="da-DK" sz="2400" kern="1200" dirty="0"/>
        </a:p>
        <a:p>
          <a:pPr marL="0" lvl="0" indent="0" algn="l" defTabSz="1066800">
            <a:lnSpc>
              <a:spcPct val="90000"/>
            </a:lnSpc>
            <a:spcBef>
              <a:spcPct val="0"/>
            </a:spcBef>
            <a:spcAft>
              <a:spcPct val="35000"/>
            </a:spcAft>
            <a:buNone/>
          </a:pPr>
          <a:r>
            <a:rPr lang="da-DK" sz="2400" kern="1200" dirty="0"/>
            <a:t>Hændelser og handlinger, som vi kan blive direkte udsat for</a:t>
          </a:r>
        </a:p>
      </dsp:txBody>
      <dsp:txXfrm>
        <a:off x="657485" y="45958"/>
        <a:ext cx="2446290" cy="3940333"/>
      </dsp:txXfrm>
    </dsp:sp>
    <dsp:sp modelId="{F7331997-6958-4FB9-B20E-70B5529C3DE3}">
      <dsp:nvSpPr>
        <dsp:cNvPr id="0" name=""/>
        <dsp:cNvSpPr/>
      </dsp:nvSpPr>
      <dsp:spPr>
        <a:xfrm>
          <a:off x="3399300" y="45958"/>
          <a:ext cx="3283611" cy="3940333"/>
        </a:xfrm>
        <a:prstGeom prst="roundRect">
          <a:avLst>
            <a:gd name="adj" fmla="val 5000"/>
          </a:avLst>
        </a:prstGeom>
        <a:solidFill>
          <a:schemeClr val="accent3">
            <a:hueOff val="1199964"/>
            <a:satOff val="-14044"/>
            <a:lumOff val="-196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0" tIns="126873" rIns="164465" bIns="0" numCol="1" spcCol="1270" anchor="t" anchorCtr="0">
          <a:noAutofit/>
        </a:bodyPr>
        <a:lstStyle/>
        <a:p>
          <a:pPr marL="0" lvl="0" indent="0" algn="r" defTabSz="1644650">
            <a:lnSpc>
              <a:spcPct val="90000"/>
            </a:lnSpc>
            <a:spcBef>
              <a:spcPct val="0"/>
            </a:spcBef>
            <a:spcAft>
              <a:spcPct val="35000"/>
            </a:spcAft>
            <a:buNone/>
          </a:pPr>
          <a:endParaRPr lang="da-DK" sz="3700" b="1" kern="1200" dirty="0"/>
        </a:p>
      </dsp:txBody>
      <dsp:txXfrm rot="16200000">
        <a:off x="2112125" y="1333133"/>
        <a:ext cx="3231073" cy="656722"/>
      </dsp:txXfrm>
    </dsp:sp>
    <dsp:sp modelId="{37725047-241B-4A33-8CD4-D20DF00CD1D4}">
      <dsp:nvSpPr>
        <dsp:cNvPr id="0" name=""/>
        <dsp:cNvSpPr/>
      </dsp:nvSpPr>
      <dsp:spPr>
        <a:xfrm rot="5400000">
          <a:off x="3126182" y="3177608"/>
          <a:ext cx="579072" cy="492541"/>
        </a:xfrm>
        <a:prstGeom prst="flowChartExtract">
          <a:avLst/>
        </a:prstGeom>
        <a:solidFill>
          <a:schemeClr val="lt1">
            <a:hueOff val="0"/>
            <a:satOff val="0"/>
            <a:lumOff val="0"/>
            <a:alphaOff val="0"/>
          </a:schemeClr>
        </a:solidFill>
        <a:ln w="25400" cap="flat" cmpd="sng" algn="ctr">
          <a:solidFill>
            <a:schemeClr val="accent3">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6444E4D5-5095-4689-B711-7886E0B1661A}">
      <dsp:nvSpPr>
        <dsp:cNvPr id="0" name=""/>
        <dsp:cNvSpPr/>
      </dsp:nvSpPr>
      <dsp:spPr>
        <a:xfrm>
          <a:off x="4056023" y="45958"/>
          <a:ext cx="2446290" cy="3940333"/>
        </a:xfrm>
        <a:prstGeom prst="rect">
          <a:avLst/>
        </a:prstGeom>
        <a:noFill/>
        <a:ln w="25400" cap="flat" cmpd="sng" algn="ctr">
          <a:noFill/>
          <a:prstDash val="solid"/>
        </a:ln>
        <a:effectLst/>
        <a:sp3d/>
      </dsp:spPr>
      <dsp:style>
        <a:lnRef idx="2">
          <a:scrgbClr r="0" g="0" b="0"/>
        </a:lnRef>
        <a:fillRef idx="1">
          <a:scrgbClr r="0" g="0" b="0"/>
        </a:fillRef>
        <a:effectRef idx="0">
          <a:scrgbClr r="0" g="0" b="0"/>
        </a:effectRef>
        <a:fontRef idx="minor">
          <a:schemeClr val="lt1"/>
        </a:fontRef>
      </dsp:style>
      <dsp:txBody>
        <a:bodyPr spcFirstLastPara="0" vert="horz" wrap="square" lIns="0" tIns="82296" rIns="0" bIns="0" numCol="1" spcCol="1270" anchor="t" anchorCtr="0">
          <a:noAutofit/>
        </a:bodyPr>
        <a:lstStyle/>
        <a:p>
          <a:pPr marL="0" lvl="0" indent="0" algn="l" defTabSz="1066800">
            <a:lnSpc>
              <a:spcPct val="90000"/>
            </a:lnSpc>
            <a:spcBef>
              <a:spcPct val="0"/>
            </a:spcBef>
            <a:spcAft>
              <a:spcPct val="35000"/>
            </a:spcAft>
            <a:buNone/>
          </a:pPr>
          <a:r>
            <a:rPr lang="da-DK" sz="2400" b="1" kern="1200" dirty="0"/>
            <a:t>Indirekte belastninger</a:t>
          </a:r>
        </a:p>
        <a:p>
          <a:pPr marL="0" lvl="0" indent="0" algn="l" defTabSz="1066800">
            <a:lnSpc>
              <a:spcPct val="90000"/>
            </a:lnSpc>
            <a:spcBef>
              <a:spcPct val="0"/>
            </a:spcBef>
            <a:spcAft>
              <a:spcPct val="35000"/>
            </a:spcAft>
            <a:buNone/>
          </a:pPr>
          <a:endParaRPr lang="da-DK" sz="1800" kern="1200" dirty="0"/>
        </a:p>
        <a:p>
          <a:pPr marL="0" lvl="0" indent="0" algn="l" defTabSz="1066800">
            <a:lnSpc>
              <a:spcPct val="90000"/>
            </a:lnSpc>
            <a:spcBef>
              <a:spcPct val="0"/>
            </a:spcBef>
            <a:spcAft>
              <a:spcPct val="35000"/>
            </a:spcAft>
            <a:buNone/>
          </a:pPr>
          <a:r>
            <a:rPr lang="da-DK" sz="2400" kern="1200" dirty="0"/>
            <a:t>Hændelser og handlinger, som vi kan blive </a:t>
          </a:r>
          <a:r>
            <a:rPr lang="da-DK" sz="2400" kern="1200" dirty="0" err="1"/>
            <a:t>inddirekte</a:t>
          </a:r>
          <a:r>
            <a:rPr lang="da-DK" sz="2400" kern="1200" dirty="0"/>
            <a:t> udsat for</a:t>
          </a:r>
        </a:p>
      </dsp:txBody>
      <dsp:txXfrm>
        <a:off x="4056023" y="45958"/>
        <a:ext cx="2446290" cy="3940333"/>
      </dsp:txXfrm>
    </dsp:sp>
    <dsp:sp modelId="{189861DD-ABA6-4354-A22C-B779AA8034AF}">
      <dsp:nvSpPr>
        <dsp:cNvPr id="0" name=""/>
        <dsp:cNvSpPr/>
      </dsp:nvSpPr>
      <dsp:spPr>
        <a:xfrm>
          <a:off x="6797838" y="45958"/>
          <a:ext cx="3283611" cy="3901324"/>
        </a:xfrm>
        <a:prstGeom prst="roundRect">
          <a:avLst>
            <a:gd name="adj" fmla="val 5000"/>
          </a:avLst>
        </a:prstGeom>
        <a:solidFill>
          <a:schemeClr val="accent3">
            <a:hueOff val="2399928"/>
            <a:satOff val="-28088"/>
            <a:lumOff val="-392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0" tIns="126873" rIns="164465" bIns="0" numCol="1" spcCol="1270" anchor="t" anchorCtr="0">
          <a:noAutofit/>
        </a:bodyPr>
        <a:lstStyle/>
        <a:p>
          <a:pPr marL="0" lvl="0" indent="0" algn="r" defTabSz="1644650">
            <a:lnSpc>
              <a:spcPct val="90000"/>
            </a:lnSpc>
            <a:spcBef>
              <a:spcPct val="0"/>
            </a:spcBef>
            <a:spcAft>
              <a:spcPct val="35000"/>
            </a:spcAft>
            <a:buNone/>
          </a:pPr>
          <a:endParaRPr lang="da-DK" sz="3700" b="1" kern="1200" dirty="0"/>
        </a:p>
      </dsp:txBody>
      <dsp:txXfrm rot="16200000">
        <a:off x="5526656" y="1317140"/>
        <a:ext cx="3199085" cy="656722"/>
      </dsp:txXfrm>
    </dsp:sp>
    <dsp:sp modelId="{A18860E4-E807-4A61-92AA-792FADBE9A52}">
      <dsp:nvSpPr>
        <dsp:cNvPr id="0" name=""/>
        <dsp:cNvSpPr/>
      </dsp:nvSpPr>
      <dsp:spPr>
        <a:xfrm rot="5400000">
          <a:off x="6524720" y="3177608"/>
          <a:ext cx="579072" cy="492541"/>
        </a:xfrm>
        <a:prstGeom prst="flowChartExtract">
          <a:avLst/>
        </a:prstGeom>
        <a:solidFill>
          <a:schemeClr val="lt1">
            <a:hueOff val="0"/>
            <a:satOff val="0"/>
            <a:lumOff val="0"/>
            <a:alphaOff val="0"/>
          </a:schemeClr>
        </a:solidFill>
        <a:ln w="25400" cap="flat" cmpd="sng" algn="ctr">
          <a:solidFill>
            <a:schemeClr val="accent3">
              <a:hueOff val="2399928"/>
              <a:satOff val="-28088"/>
              <a:lumOff val="-3920"/>
              <a:alphaOff val="0"/>
            </a:schemeClr>
          </a:solidFill>
          <a:prstDash val="solid"/>
        </a:ln>
        <a:effectLst/>
      </dsp:spPr>
      <dsp:style>
        <a:lnRef idx="2">
          <a:scrgbClr r="0" g="0" b="0"/>
        </a:lnRef>
        <a:fillRef idx="1">
          <a:scrgbClr r="0" g="0" b="0"/>
        </a:fillRef>
        <a:effectRef idx="0">
          <a:scrgbClr r="0" g="0" b="0"/>
        </a:effectRef>
        <a:fontRef idx="minor"/>
      </dsp:style>
    </dsp:sp>
    <dsp:sp modelId="{E671E17B-59F1-4C94-A84A-E1544A41BC78}">
      <dsp:nvSpPr>
        <dsp:cNvPr id="0" name=""/>
        <dsp:cNvSpPr/>
      </dsp:nvSpPr>
      <dsp:spPr>
        <a:xfrm>
          <a:off x="7454560" y="45958"/>
          <a:ext cx="2446290" cy="3901324"/>
        </a:xfrm>
        <a:prstGeom prst="rect">
          <a:avLst/>
        </a:prstGeom>
        <a:noFill/>
        <a:ln w="25400" cap="flat" cmpd="sng" algn="ctr">
          <a:noFill/>
          <a:prstDash val="solid"/>
        </a:ln>
        <a:effectLst/>
        <a:sp3d/>
      </dsp:spPr>
      <dsp:style>
        <a:lnRef idx="2">
          <a:scrgbClr r="0" g="0" b="0"/>
        </a:lnRef>
        <a:fillRef idx="1">
          <a:scrgbClr r="0" g="0" b="0"/>
        </a:fillRef>
        <a:effectRef idx="0">
          <a:scrgbClr r="0" g="0" b="0"/>
        </a:effectRef>
        <a:fontRef idx="minor">
          <a:schemeClr val="lt1"/>
        </a:fontRef>
      </dsp:style>
      <dsp:txBody>
        <a:bodyPr spcFirstLastPara="0" vert="horz" wrap="square" lIns="0" tIns="82296" rIns="0" bIns="0" numCol="1" spcCol="1270" anchor="t" anchorCtr="0">
          <a:noAutofit/>
        </a:bodyPr>
        <a:lstStyle/>
        <a:p>
          <a:pPr marL="0" lvl="0" indent="0" algn="l" defTabSz="1066800">
            <a:lnSpc>
              <a:spcPct val="90000"/>
            </a:lnSpc>
            <a:spcBef>
              <a:spcPct val="0"/>
            </a:spcBef>
            <a:spcAft>
              <a:spcPct val="35000"/>
            </a:spcAft>
            <a:buNone/>
          </a:pPr>
          <a:r>
            <a:rPr lang="da-DK" sz="2400" b="1" kern="1200" dirty="0"/>
            <a:t>Strukturelle belastninger</a:t>
          </a:r>
        </a:p>
        <a:p>
          <a:pPr marL="0" lvl="0" indent="0" algn="l" defTabSz="1066800">
            <a:lnSpc>
              <a:spcPct val="90000"/>
            </a:lnSpc>
            <a:spcBef>
              <a:spcPct val="0"/>
            </a:spcBef>
            <a:spcAft>
              <a:spcPct val="35000"/>
            </a:spcAft>
            <a:buNone/>
          </a:pPr>
          <a:endParaRPr lang="da-DK" sz="1800" kern="1200" dirty="0"/>
        </a:p>
        <a:p>
          <a:pPr marL="0" lvl="0" indent="0" algn="l" defTabSz="1066800">
            <a:lnSpc>
              <a:spcPct val="90000"/>
            </a:lnSpc>
            <a:spcBef>
              <a:spcPct val="0"/>
            </a:spcBef>
            <a:spcAft>
              <a:spcPct val="35000"/>
            </a:spcAft>
            <a:buNone/>
          </a:pPr>
          <a:r>
            <a:rPr lang="da-DK" sz="2400" kern="1200" dirty="0"/>
            <a:t>Karakteriseres ved ikke optimale arbejdsbetingelser, der påvirker os i negativ retning</a:t>
          </a:r>
        </a:p>
      </dsp:txBody>
      <dsp:txXfrm>
        <a:off x="7454560" y="45958"/>
        <a:ext cx="2446290" cy="3901324"/>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642A654-BB98-40B2-86A6-4D53378AA315}">
      <dsp:nvSpPr>
        <dsp:cNvPr id="0" name=""/>
        <dsp:cNvSpPr/>
      </dsp:nvSpPr>
      <dsp:spPr>
        <a:xfrm>
          <a:off x="763" y="45958"/>
          <a:ext cx="3283611" cy="3940333"/>
        </a:xfrm>
        <a:prstGeom prst="roundRect">
          <a:avLst>
            <a:gd name="adj" fmla="val 5000"/>
          </a:avLst>
        </a:prstGeom>
        <a:solidFill>
          <a:schemeClr val="accent3">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0" tIns="126873" rIns="164465" bIns="0" numCol="1" spcCol="1270" anchor="t" anchorCtr="0">
          <a:noAutofit/>
        </a:bodyPr>
        <a:lstStyle/>
        <a:p>
          <a:pPr marL="0" lvl="0" indent="0" algn="r" defTabSz="1644650">
            <a:lnSpc>
              <a:spcPct val="90000"/>
            </a:lnSpc>
            <a:spcBef>
              <a:spcPct val="0"/>
            </a:spcBef>
            <a:spcAft>
              <a:spcPct val="35000"/>
            </a:spcAft>
            <a:buNone/>
          </a:pPr>
          <a:endParaRPr lang="da-DK" sz="3700" b="1" kern="1200" dirty="0"/>
        </a:p>
      </dsp:txBody>
      <dsp:txXfrm rot="16200000">
        <a:off x="-1286412" y="1333133"/>
        <a:ext cx="3231073" cy="656722"/>
      </dsp:txXfrm>
    </dsp:sp>
    <dsp:sp modelId="{BEEEE9FB-614C-47A5-8159-89C5B177B7FF}">
      <dsp:nvSpPr>
        <dsp:cNvPr id="0" name=""/>
        <dsp:cNvSpPr/>
      </dsp:nvSpPr>
      <dsp:spPr>
        <a:xfrm>
          <a:off x="657485" y="45958"/>
          <a:ext cx="2446290" cy="3940333"/>
        </a:xfrm>
        <a:prstGeom prst="rect">
          <a:avLst/>
        </a:prstGeom>
        <a:noFill/>
        <a:ln w="25400" cap="flat" cmpd="sng" algn="ctr">
          <a:noFill/>
          <a:prstDash val="solid"/>
        </a:ln>
        <a:effectLst/>
        <a:sp3d/>
      </dsp:spPr>
      <dsp:style>
        <a:lnRef idx="2">
          <a:scrgbClr r="0" g="0" b="0"/>
        </a:lnRef>
        <a:fillRef idx="1">
          <a:scrgbClr r="0" g="0" b="0"/>
        </a:fillRef>
        <a:effectRef idx="0">
          <a:scrgbClr r="0" g="0" b="0"/>
        </a:effectRef>
        <a:fontRef idx="minor">
          <a:schemeClr val="lt1"/>
        </a:fontRef>
      </dsp:style>
      <dsp:txBody>
        <a:bodyPr spcFirstLastPara="0" vert="horz" wrap="square" lIns="0" tIns="82296" rIns="0" bIns="0" numCol="1" spcCol="1270" anchor="t" anchorCtr="0">
          <a:noAutofit/>
        </a:bodyPr>
        <a:lstStyle/>
        <a:p>
          <a:pPr marL="0" lvl="0" indent="0" algn="l" defTabSz="1066800">
            <a:lnSpc>
              <a:spcPct val="90000"/>
            </a:lnSpc>
            <a:spcBef>
              <a:spcPct val="0"/>
            </a:spcBef>
            <a:spcAft>
              <a:spcPct val="35000"/>
            </a:spcAft>
            <a:buNone/>
          </a:pPr>
          <a:r>
            <a:rPr lang="da-DK" sz="2400" b="1" kern="1200" dirty="0"/>
            <a:t>Direkte belastninger</a:t>
          </a:r>
        </a:p>
        <a:p>
          <a:pPr marL="0" lvl="0" indent="0" algn="l" defTabSz="1066800">
            <a:lnSpc>
              <a:spcPct val="90000"/>
            </a:lnSpc>
            <a:spcBef>
              <a:spcPct val="0"/>
            </a:spcBef>
            <a:spcAft>
              <a:spcPct val="35000"/>
            </a:spcAft>
            <a:buNone/>
          </a:pPr>
          <a:endParaRPr lang="da-DK" sz="2400" kern="1200" dirty="0"/>
        </a:p>
        <a:p>
          <a:pPr marL="0" lvl="0" indent="0" algn="l" defTabSz="1066800">
            <a:lnSpc>
              <a:spcPct val="90000"/>
            </a:lnSpc>
            <a:spcBef>
              <a:spcPct val="0"/>
            </a:spcBef>
            <a:spcAft>
              <a:spcPct val="35000"/>
            </a:spcAft>
            <a:buNone/>
          </a:pPr>
          <a:r>
            <a:rPr lang="da-DK" sz="2400" kern="1200" dirty="0"/>
            <a:t>Hændelser og handlinger, som vi kan blive direkte udsat for</a:t>
          </a:r>
        </a:p>
      </dsp:txBody>
      <dsp:txXfrm>
        <a:off x="657485" y="45958"/>
        <a:ext cx="2446290" cy="3940333"/>
      </dsp:txXfrm>
    </dsp:sp>
    <dsp:sp modelId="{F7331997-6958-4FB9-B20E-70B5529C3DE3}">
      <dsp:nvSpPr>
        <dsp:cNvPr id="0" name=""/>
        <dsp:cNvSpPr/>
      </dsp:nvSpPr>
      <dsp:spPr>
        <a:xfrm>
          <a:off x="3399300" y="45958"/>
          <a:ext cx="3283611" cy="3940333"/>
        </a:xfrm>
        <a:prstGeom prst="roundRect">
          <a:avLst>
            <a:gd name="adj" fmla="val 5000"/>
          </a:avLst>
        </a:prstGeom>
        <a:solidFill>
          <a:schemeClr val="accent3">
            <a:hueOff val="1199964"/>
            <a:satOff val="-14044"/>
            <a:lumOff val="-196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0" tIns="126873" rIns="164465" bIns="0" numCol="1" spcCol="1270" anchor="t" anchorCtr="0">
          <a:noAutofit/>
        </a:bodyPr>
        <a:lstStyle/>
        <a:p>
          <a:pPr marL="0" lvl="0" indent="0" algn="r" defTabSz="1644650">
            <a:lnSpc>
              <a:spcPct val="90000"/>
            </a:lnSpc>
            <a:spcBef>
              <a:spcPct val="0"/>
            </a:spcBef>
            <a:spcAft>
              <a:spcPct val="35000"/>
            </a:spcAft>
            <a:buNone/>
          </a:pPr>
          <a:endParaRPr lang="da-DK" sz="3700" b="1" kern="1200" dirty="0"/>
        </a:p>
      </dsp:txBody>
      <dsp:txXfrm rot="16200000">
        <a:off x="2112125" y="1333133"/>
        <a:ext cx="3231073" cy="656722"/>
      </dsp:txXfrm>
    </dsp:sp>
    <dsp:sp modelId="{37725047-241B-4A33-8CD4-D20DF00CD1D4}">
      <dsp:nvSpPr>
        <dsp:cNvPr id="0" name=""/>
        <dsp:cNvSpPr/>
      </dsp:nvSpPr>
      <dsp:spPr>
        <a:xfrm rot="5400000">
          <a:off x="3126182" y="3177608"/>
          <a:ext cx="579072" cy="492541"/>
        </a:xfrm>
        <a:prstGeom prst="flowChartExtract">
          <a:avLst/>
        </a:prstGeom>
        <a:solidFill>
          <a:schemeClr val="lt1">
            <a:hueOff val="0"/>
            <a:satOff val="0"/>
            <a:lumOff val="0"/>
            <a:alphaOff val="0"/>
          </a:schemeClr>
        </a:solidFill>
        <a:ln w="25400" cap="flat" cmpd="sng" algn="ctr">
          <a:solidFill>
            <a:schemeClr val="accent3">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6444E4D5-5095-4689-B711-7886E0B1661A}">
      <dsp:nvSpPr>
        <dsp:cNvPr id="0" name=""/>
        <dsp:cNvSpPr/>
      </dsp:nvSpPr>
      <dsp:spPr>
        <a:xfrm>
          <a:off x="4056023" y="45958"/>
          <a:ext cx="2446290" cy="3940333"/>
        </a:xfrm>
        <a:prstGeom prst="rect">
          <a:avLst/>
        </a:prstGeom>
        <a:noFill/>
        <a:ln w="25400" cap="flat" cmpd="sng" algn="ctr">
          <a:noFill/>
          <a:prstDash val="solid"/>
        </a:ln>
        <a:effectLst/>
        <a:sp3d/>
      </dsp:spPr>
      <dsp:style>
        <a:lnRef idx="2">
          <a:scrgbClr r="0" g="0" b="0"/>
        </a:lnRef>
        <a:fillRef idx="1">
          <a:scrgbClr r="0" g="0" b="0"/>
        </a:fillRef>
        <a:effectRef idx="0">
          <a:scrgbClr r="0" g="0" b="0"/>
        </a:effectRef>
        <a:fontRef idx="minor">
          <a:schemeClr val="lt1"/>
        </a:fontRef>
      </dsp:style>
      <dsp:txBody>
        <a:bodyPr spcFirstLastPara="0" vert="horz" wrap="square" lIns="0" tIns="82296" rIns="0" bIns="0" numCol="1" spcCol="1270" anchor="t" anchorCtr="0">
          <a:noAutofit/>
        </a:bodyPr>
        <a:lstStyle/>
        <a:p>
          <a:pPr marL="0" lvl="0" indent="0" algn="l" defTabSz="1066800">
            <a:lnSpc>
              <a:spcPct val="90000"/>
            </a:lnSpc>
            <a:spcBef>
              <a:spcPct val="0"/>
            </a:spcBef>
            <a:spcAft>
              <a:spcPct val="35000"/>
            </a:spcAft>
            <a:buNone/>
          </a:pPr>
          <a:r>
            <a:rPr lang="da-DK" sz="2400" b="1" kern="1200" dirty="0"/>
            <a:t>Indirekte belastninger</a:t>
          </a:r>
        </a:p>
        <a:p>
          <a:pPr marL="0" lvl="0" indent="0" algn="l" defTabSz="1066800">
            <a:lnSpc>
              <a:spcPct val="90000"/>
            </a:lnSpc>
            <a:spcBef>
              <a:spcPct val="0"/>
            </a:spcBef>
            <a:spcAft>
              <a:spcPct val="35000"/>
            </a:spcAft>
            <a:buNone/>
          </a:pPr>
          <a:endParaRPr lang="da-DK" sz="1800" kern="1200" dirty="0"/>
        </a:p>
        <a:p>
          <a:pPr marL="0" lvl="0" indent="0" algn="l" defTabSz="1066800">
            <a:lnSpc>
              <a:spcPct val="90000"/>
            </a:lnSpc>
            <a:spcBef>
              <a:spcPct val="0"/>
            </a:spcBef>
            <a:spcAft>
              <a:spcPct val="35000"/>
            </a:spcAft>
            <a:buNone/>
          </a:pPr>
          <a:r>
            <a:rPr lang="da-DK" sz="2400" kern="1200" dirty="0"/>
            <a:t>Hændelser og handlinger, som vi kan blive </a:t>
          </a:r>
          <a:r>
            <a:rPr lang="da-DK" sz="2400" kern="1200" dirty="0" err="1"/>
            <a:t>inddirekte</a:t>
          </a:r>
          <a:r>
            <a:rPr lang="da-DK" sz="2400" kern="1200" dirty="0"/>
            <a:t> udsat for</a:t>
          </a:r>
        </a:p>
      </dsp:txBody>
      <dsp:txXfrm>
        <a:off x="4056023" y="45958"/>
        <a:ext cx="2446290" cy="3940333"/>
      </dsp:txXfrm>
    </dsp:sp>
    <dsp:sp modelId="{189861DD-ABA6-4354-A22C-B779AA8034AF}">
      <dsp:nvSpPr>
        <dsp:cNvPr id="0" name=""/>
        <dsp:cNvSpPr/>
      </dsp:nvSpPr>
      <dsp:spPr>
        <a:xfrm>
          <a:off x="6797838" y="45958"/>
          <a:ext cx="3283611" cy="3901324"/>
        </a:xfrm>
        <a:prstGeom prst="roundRect">
          <a:avLst>
            <a:gd name="adj" fmla="val 5000"/>
          </a:avLst>
        </a:prstGeom>
        <a:solidFill>
          <a:schemeClr val="accent3">
            <a:hueOff val="2399928"/>
            <a:satOff val="-28088"/>
            <a:lumOff val="-392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0" tIns="126873" rIns="164465" bIns="0" numCol="1" spcCol="1270" anchor="t" anchorCtr="0">
          <a:noAutofit/>
        </a:bodyPr>
        <a:lstStyle/>
        <a:p>
          <a:pPr marL="0" lvl="0" indent="0" algn="r" defTabSz="1644650">
            <a:lnSpc>
              <a:spcPct val="90000"/>
            </a:lnSpc>
            <a:spcBef>
              <a:spcPct val="0"/>
            </a:spcBef>
            <a:spcAft>
              <a:spcPct val="35000"/>
            </a:spcAft>
            <a:buNone/>
          </a:pPr>
          <a:endParaRPr lang="da-DK" sz="3700" b="1" kern="1200" dirty="0"/>
        </a:p>
      </dsp:txBody>
      <dsp:txXfrm rot="16200000">
        <a:off x="5526656" y="1317140"/>
        <a:ext cx="3199085" cy="656722"/>
      </dsp:txXfrm>
    </dsp:sp>
    <dsp:sp modelId="{A18860E4-E807-4A61-92AA-792FADBE9A52}">
      <dsp:nvSpPr>
        <dsp:cNvPr id="0" name=""/>
        <dsp:cNvSpPr/>
      </dsp:nvSpPr>
      <dsp:spPr>
        <a:xfrm rot="5400000">
          <a:off x="6524720" y="3177608"/>
          <a:ext cx="579072" cy="492541"/>
        </a:xfrm>
        <a:prstGeom prst="flowChartExtract">
          <a:avLst/>
        </a:prstGeom>
        <a:solidFill>
          <a:schemeClr val="lt1">
            <a:hueOff val="0"/>
            <a:satOff val="0"/>
            <a:lumOff val="0"/>
            <a:alphaOff val="0"/>
          </a:schemeClr>
        </a:solidFill>
        <a:ln w="25400" cap="flat" cmpd="sng" algn="ctr">
          <a:solidFill>
            <a:schemeClr val="accent3">
              <a:hueOff val="2399928"/>
              <a:satOff val="-28088"/>
              <a:lumOff val="-3920"/>
              <a:alphaOff val="0"/>
            </a:schemeClr>
          </a:solidFill>
          <a:prstDash val="solid"/>
        </a:ln>
        <a:effectLst/>
      </dsp:spPr>
      <dsp:style>
        <a:lnRef idx="2">
          <a:scrgbClr r="0" g="0" b="0"/>
        </a:lnRef>
        <a:fillRef idx="1">
          <a:scrgbClr r="0" g="0" b="0"/>
        </a:fillRef>
        <a:effectRef idx="0">
          <a:scrgbClr r="0" g="0" b="0"/>
        </a:effectRef>
        <a:fontRef idx="minor"/>
      </dsp:style>
    </dsp:sp>
    <dsp:sp modelId="{E671E17B-59F1-4C94-A84A-E1544A41BC78}">
      <dsp:nvSpPr>
        <dsp:cNvPr id="0" name=""/>
        <dsp:cNvSpPr/>
      </dsp:nvSpPr>
      <dsp:spPr>
        <a:xfrm>
          <a:off x="7454560" y="45958"/>
          <a:ext cx="2446290" cy="3901324"/>
        </a:xfrm>
        <a:prstGeom prst="rect">
          <a:avLst/>
        </a:prstGeom>
        <a:noFill/>
        <a:ln w="25400" cap="flat" cmpd="sng" algn="ctr">
          <a:noFill/>
          <a:prstDash val="solid"/>
        </a:ln>
        <a:effectLst/>
        <a:sp3d/>
      </dsp:spPr>
      <dsp:style>
        <a:lnRef idx="2">
          <a:scrgbClr r="0" g="0" b="0"/>
        </a:lnRef>
        <a:fillRef idx="1">
          <a:scrgbClr r="0" g="0" b="0"/>
        </a:fillRef>
        <a:effectRef idx="0">
          <a:scrgbClr r="0" g="0" b="0"/>
        </a:effectRef>
        <a:fontRef idx="minor">
          <a:schemeClr val="lt1"/>
        </a:fontRef>
      </dsp:style>
      <dsp:txBody>
        <a:bodyPr spcFirstLastPara="0" vert="horz" wrap="square" lIns="0" tIns="82296" rIns="0" bIns="0" numCol="1" spcCol="1270" anchor="t" anchorCtr="0">
          <a:noAutofit/>
        </a:bodyPr>
        <a:lstStyle/>
        <a:p>
          <a:pPr marL="0" lvl="0" indent="0" algn="l" defTabSz="1066800">
            <a:lnSpc>
              <a:spcPct val="90000"/>
            </a:lnSpc>
            <a:spcBef>
              <a:spcPct val="0"/>
            </a:spcBef>
            <a:spcAft>
              <a:spcPct val="35000"/>
            </a:spcAft>
            <a:buNone/>
          </a:pPr>
          <a:r>
            <a:rPr lang="da-DK" sz="2400" b="1" kern="1200" dirty="0"/>
            <a:t>Strukturelle belastninger</a:t>
          </a:r>
        </a:p>
        <a:p>
          <a:pPr marL="0" lvl="0" indent="0" algn="l" defTabSz="1066800">
            <a:lnSpc>
              <a:spcPct val="90000"/>
            </a:lnSpc>
            <a:spcBef>
              <a:spcPct val="0"/>
            </a:spcBef>
            <a:spcAft>
              <a:spcPct val="35000"/>
            </a:spcAft>
            <a:buNone/>
          </a:pPr>
          <a:endParaRPr lang="da-DK" sz="1800" kern="1200" dirty="0"/>
        </a:p>
        <a:p>
          <a:pPr marL="0" lvl="0" indent="0" algn="l" defTabSz="1066800">
            <a:lnSpc>
              <a:spcPct val="90000"/>
            </a:lnSpc>
            <a:spcBef>
              <a:spcPct val="0"/>
            </a:spcBef>
            <a:spcAft>
              <a:spcPct val="35000"/>
            </a:spcAft>
            <a:buNone/>
          </a:pPr>
          <a:r>
            <a:rPr lang="da-DK" sz="2400" kern="1200" dirty="0"/>
            <a:t>Karakteriseres ved ikke optimale arbejdsbetingelser, der påvirker os i negativ retning</a:t>
          </a:r>
        </a:p>
      </dsp:txBody>
      <dsp:txXfrm>
        <a:off x="7454560" y="45958"/>
        <a:ext cx="2446290" cy="3901324"/>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642A654-BB98-40B2-86A6-4D53378AA315}">
      <dsp:nvSpPr>
        <dsp:cNvPr id="0" name=""/>
        <dsp:cNvSpPr/>
      </dsp:nvSpPr>
      <dsp:spPr>
        <a:xfrm>
          <a:off x="763" y="45958"/>
          <a:ext cx="3283611" cy="3940333"/>
        </a:xfrm>
        <a:prstGeom prst="roundRect">
          <a:avLst>
            <a:gd name="adj" fmla="val 5000"/>
          </a:avLst>
        </a:prstGeom>
        <a:solidFill>
          <a:schemeClr val="accent3">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0" tIns="126873" rIns="164465" bIns="0" numCol="1" spcCol="1270" anchor="t" anchorCtr="0">
          <a:noAutofit/>
        </a:bodyPr>
        <a:lstStyle/>
        <a:p>
          <a:pPr marL="0" lvl="0" indent="0" algn="r" defTabSz="1644650">
            <a:lnSpc>
              <a:spcPct val="90000"/>
            </a:lnSpc>
            <a:spcBef>
              <a:spcPct val="0"/>
            </a:spcBef>
            <a:spcAft>
              <a:spcPct val="35000"/>
            </a:spcAft>
            <a:buNone/>
          </a:pPr>
          <a:endParaRPr lang="da-DK" sz="3700" b="1" kern="1200" dirty="0"/>
        </a:p>
      </dsp:txBody>
      <dsp:txXfrm rot="16200000">
        <a:off x="-1286412" y="1333133"/>
        <a:ext cx="3231073" cy="656722"/>
      </dsp:txXfrm>
    </dsp:sp>
    <dsp:sp modelId="{BEEEE9FB-614C-47A5-8159-89C5B177B7FF}">
      <dsp:nvSpPr>
        <dsp:cNvPr id="0" name=""/>
        <dsp:cNvSpPr/>
      </dsp:nvSpPr>
      <dsp:spPr>
        <a:xfrm>
          <a:off x="657485" y="45958"/>
          <a:ext cx="2446290" cy="3940333"/>
        </a:xfrm>
        <a:prstGeom prst="rect">
          <a:avLst/>
        </a:prstGeom>
        <a:noFill/>
        <a:ln w="25400" cap="flat" cmpd="sng" algn="ctr">
          <a:noFill/>
          <a:prstDash val="solid"/>
        </a:ln>
        <a:effectLst/>
        <a:sp3d/>
      </dsp:spPr>
      <dsp:style>
        <a:lnRef idx="2">
          <a:scrgbClr r="0" g="0" b="0"/>
        </a:lnRef>
        <a:fillRef idx="1">
          <a:scrgbClr r="0" g="0" b="0"/>
        </a:fillRef>
        <a:effectRef idx="0">
          <a:scrgbClr r="0" g="0" b="0"/>
        </a:effectRef>
        <a:fontRef idx="minor">
          <a:schemeClr val="lt1"/>
        </a:fontRef>
      </dsp:style>
      <dsp:txBody>
        <a:bodyPr spcFirstLastPara="0" vert="horz" wrap="square" lIns="0" tIns="82296" rIns="0" bIns="0" numCol="1" spcCol="1270" anchor="t" anchorCtr="0">
          <a:noAutofit/>
        </a:bodyPr>
        <a:lstStyle/>
        <a:p>
          <a:pPr marL="0" lvl="0" indent="0" algn="l" defTabSz="1066800">
            <a:lnSpc>
              <a:spcPct val="90000"/>
            </a:lnSpc>
            <a:spcBef>
              <a:spcPct val="0"/>
            </a:spcBef>
            <a:spcAft>
              <a:spcPct val="35000"/>
            </a:spcAft>
            <a:buNone/>
          </a:pPr>
          <a:r>
            <a:rPr lang="da-DK" sz="2400" b="1" kern="1200" dirty="0"/>
            <a:t>Individuel opgave – 5 minutter</a:t>
          </a:r>
          <a:r>
            <a:rPr lang="da-DK" sz="2400" kern="1200" dirty="0"/>
            <a:t> </a:t>
          </a:r>
        </a:p>
        <a:p>
          <a:pPr marL="0" lvl="0" indent="0" algn="l" defTabSz="1066800">
            <a:lnSpc>
              <a:spcPct val="90000"/>
            </a:lnSpc>
            <a:spcBef>
              <a:spcPct val="0"/>
            </a:spcBef>
            <a:spcAft>
              <a:spcPct val="35000"/>
            </a:spcAft>
            <a:buNone/>
          </a:pPr>
          <a:r>
            <a:rPr lang="da-DK" sz="2400" b="1" kern="1200" dirty="0"/>
            <a:t>Skriv kort ned på et papir eller post-it:</a:t>
          </a:r>
        </a:p>
      </dsp:txBody>
      <dsp:txXfrm>
        <a:off x="657485" y="45958"/>
        <a:ext cx="2446290" cy="3940333"/>
      </dsp:txXfrm>
    </dsp:sp>
    <dsp:sp modelId="{F7331997-6958-4FB9-B20E-70B5529C3DE3}">
      <dsp:nvSpPr>
        <dsp:cNvPr id="0" name=""/>
        <dsp:cNvSpPr/>
      </dsp:nvSpPr>
      <dsp:spPr>
        <a:xfrm>
          <a:off x="3399300" y="45958"/>
          <a:ext cx="3283611" cy="3940333"/>
        </a:xfrm>
        <a:prstGeom prst="roundRect">
          <a:avLst>
            <a:gd name="adj" fmla="val 5000"/>
          </a:avLst>
        </a:prstGeom>
        <a:solidFill>
          <a:schemeClr val="accent3">
            <a:hueOff val="1199964"/>
            <a:satOff val="-14044"/>
            <a:lumOff val="-196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0" tIns="126873" rIns="164465" bIns="0" numCol="1" spcCol="1270" anchor="t" anchorCtr="0">
          <a:noAutofit/>
        </a:bodyPr>
        <a:lstStyle/>
        <a:p>
          <a:pPr marL="0" lvl="0" indent="0" algn="r" defTabSz="1644650">
            <a:lnSpc>
              <a:spcPct val="90000"/>
            </a:lnSpc>
            <a:spcBef>
              <a:spcPct val="0"/>
            </a:spcBef>
            <a:spcAft>
              <a:spcPct val="35000"/>
            </a:spcAft>
            <a:buNone/>
          </a:pPr>
          <a:endParaRPr lang="da-DK" sz="3700" b="1" kern="1200" dirty="0"/>
        </a:p>
      </dsp:txBody>
      <dsp:txXfrm rot="16200000">
        <a:off x="2112125" y="1333133"/>
        <a:ext cx="3231073" cy="656722"/>
      </dsp:txXfrm>
    </dsp:sp>
    <dsp:sp modelId="{37725047-241B-4A33-8CD4-D20DF00CD1D4}">
      <dsp:nvSpPr>
        <dsp:cNvPr id="0" name=""/>
        <dsp:cNvSpPr/>
      </dsp:nvSpPr>
      <dsp:spPr>
        <a:xfrm rot="5400000">
          <a:off x="3126182" y="3177608"/>
          <a:ext cx="579072" cy="492541"/>
        </a:xfrm>
        <a:prstGeom prst="flowChartExtract">
          <a:avLst/>
        </a:prstGeom>
        <a:solidFill>
          <a:schemeClr val="lt1">
            <a:hueOff val="0"/>
            <a:satOff val="0"/>
            <a:lumOff val="0"/>
            <a:alphaOff val="0"/>
          </a:schemeClr>
        </a:solidFill>
        <a:ln w="25400" cap="flat" cmpd="sng" algn="ctr">
          <a:solidFill>
            <a:schemeClr val="accent3">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6444E4D5-5095-4689-B711-7886E0B1661A}">
      <dsp:nvSpPr>
        <dsp:cNvPr id="0" name=""/>
        <dsp:cNvSpPr/>
      </dsp:nvSpPr>
      <dsp:spPr>
        <a:xfrm>
          <a:off x="4056023" y="45958"/>
          <a:ext cx="2446290" cy="3940333"/>
        </a:xfrm>
        <a:prstGeom prst="rect">
          <a:avLst/>
        </a:prstGeom>
        <a:noFill/>
        <a:ln w="25400" cap="flat" cmpd="sng" algn="ctr">
          <a:noFill/>
          <a:prstDash val="solid"/>
        </a:ln>
        <a:effectLst/>
        <a:sp3d/>
      </dsp:spPr>
      <dsp:style>
        <a:lnRef idx="2">
          <a:scrgbClr r="0" g="0" b="0"/>
        </a:lnRef>
        <a:fillRef idx="1">
          <a:scrgbClr r="0" g="0" b="0"/>
        </a:fillRef>
        <a:effectRef idx="0">
          <a:scrgbClr r="0" g="0" b="0"/>
        </a:effectRef>
        <a:fontRef idx="minor">
          <a:schemeClr val="lt1"/>
        </a:fontRef>
      </dsp:style>
      <dsp:txBody>
        <a:bodyPr spcFirstLastPara="0" vert="horz" wrap="square" lIns="0" tIns="54864" rIns="0" bIns="0" numCol="1" spcCol="1270" anchor="t" anchorCtr="0">
          <a:noAutofit/>
        </a:bodyPr>
        <a:lstStyle/>
        <a:p>
          <a:pPr marL="0" lvl="0" indent="0" algn="l" defTabSz="711200">
            <a:lnSpc>
              <a:spcPct val="90000"/>
            </a:lnSpc>
            <a:spcBef>
              <a:spcPct val="0"/>
            </a:spcBef>
            <a:spcAft>
              <a:spcPct val="35000"/>
            </a:spcAft>
            <a:buNone/>
          </a:pPr>
          <a:r>
            <a:rPr lang="da-DK" sz="1600" b="1" kern="1200" dirty="0"/>
            <a:t>Del 1 – Positiv  situation</a:t>
          </a:r>
        </a:p>
        <a:p>
          <a:pPr marL="0" lvl="0" indent="0" algn="l" defTabSz="711200">
            <a:lnSpc>
              <a:spcPct val="90000"/>
            </a:lnSpc>
            <a:spcBef>
              <a:spcPct val="0"/>
            </a:spcBef>
            <a:spcAft>
              <a:spcPct val="35000"/>
            </a:spcAft>
            <a:buNone/>
          </a:pPr>
          <a:endParaRPr lang="da-DK" sz="1600" kern="1200" dirty="0"/>
        </a:p>
        <a:p>
          <a:pPr marL="171450" lvl="1" indent="-171450" algn="l" defTabSz="711200">
            <a:lnSpc>
              <a:spcPct val="90000"/>
            </a:lnSpc>
            <a:spcBef>
              <a:spcPct val="0"/>
            </a:spcBef>
            <a:spcAft>
              <a:spcPct val="15000"/>
            </a:spcAft>
            <a:buChar char="•"/>
          </a:pPr>
          <a:r>
            <a:rPr lang="da-DK" sz="1600" kern="1200" dirty="0"/>
            <a:t>Tænk på en situation, hvor arbejdet var følelsesmæssigt krævende, men også positivt.</a:t>
          </a:r>
        </a:p>
        <a:p>
          <a:pPr marL="171450" lvl="1" indent="-171450" algn="l" defTabSz="711200">
            <a:lnSpc>
              <a:spcPct val="90000"/>
            </a:lnSpc>
            <a:spcBef>
              <a:spcPct val="0"/>
            </a:spcBef>
            <a:spcAft>
              <a:spcPct val="15000"/>
            </a:spcAft>
            <a:buChar char="•"/>
          </a:pPr>
          <a:r>
            <a:rPr lang="da-DK" sz="1600" kern="1200"/>
            <a:t>Hvilke styrker eller ressourcer blev aktiveret?</a:t>
          </a:r>
          <a:endParaRPr lang="da-DK" sz="1600" kern="1200" dirty="0"/>
        </a:p>
        <a:p>
          <a:pPr marL="171450" lvl="1" indent="-171450" algn="l" defTabSz="711200">
            <a:lnSpc>
              <a:spcPct val="90000"/>
            </a:lnSpc>
            <a:spcBef>
              <a:spcPct val="0"/>
            </a:spcBef>
            <a:spcAft>
              <a:spcPct val="15000"/>
            </a:spcAft>
            <a:buChar char="•"/>
          </a:pPr>
          <a:r>
            <a:rPr lang="da-DK" sz="1600" kern="1200" dirty="0"/>
            <a:t>Hvilken positiv betydning havde situationen for patient, kollega eller dig selv?</a:t>
          </a:r>
        </a:p>
      </dsp:txBody>
      <dsp:txXfrm>
        <a:off x="4056023" y="45958"/>
        <a:ext cx="2446290" cy="3940333"/>
      </dsp:txXfrm>
    </dsp:sp>
    <dsp:sp modelId="{189861DD-ABA6-4354-A22C-B779AA8034AF}">
      <dsp:nvSpPr>
        <dsp:cNvPr id="0" name=""/>
        <dsp:cNvSpPr/>
      </dsp:nvSpPr>
      <dsp:spPr>
        <a:xfrm>
          <a:off x="6797838" y="45958"/>
          <a:ext cx="3283611" cy="3901324"/>
        </a:xfrm>
        <a:prstGeom prst="roundRect">
          <a:avLst>
            <a:gd name="adj" fmla="val 5000"/>
          </a:avLst>
        </a:prstGeom>
        <a:solidFill>
          <a:schemeClr val="accent3">
            <a:hueOff val="2399928"/>
            <a:satOff val="-28088"/>
            <a:lumOff val="-392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0" tIns="126873" rIns="164465" bIns="0" numCol="1" spcCol="1270" anchor="t" anchorCtr="0">
          <a:noAutofit/>
        </a:bodyPr>
        <a:lstStyle/>
        <a:p>
          <a:pPr marL="0" lvl="0" indent="0" algn="r" defTabSz="1644650">
            <a:lnSpc>
              <a:spcPct val="90000"/>
            </a:lnSpc>
            <a:spcBef>
              <a:spcPct val="0"/>
            </a:spcBef>
            <a:spcAft>
              <a:spcPct val="35000"/>
            </a:spcAft>
            <a:buNone/>
          </a:pPr>
          <a:endParaRPr lang="da-DK" sz="3700" b="1" kern="1200" dirty="0"/>
        </a:p>
      </dsp:txBody>
      <dsp:txXfrm rot="16200000">
        <a:off x="5526656" y="1317140"/>
        <a:ext cx="3199085" cy="656722"/>
      </dsp:txXfrm>
    </dsp:sp>
    <dsp:sp modelId="{A18860E4-E807-4A61-92AA-792FADBE9A52}">
      <dsp:nvSpPr>
        <dsp:cNvPr id="0" name=""/>
        <dsp:cNvSpPr/>
      </dsp:nvSpPr>
      <dsp:spPr>
        <a:xfrm rot="5400000">
          <a:off x="6524720" y="3177608"/>
          <a:ext cx="579072" cy="492541"/>
        </a:xfrm>
        <a:prstGeom prst="flowChartExtract">
          <a:avLst/>
        </a:prstGeom>
        <a:solidFill>
          <a:schemeClr val="lt1">
            <a:hueOff val="0"/>
            <a:satOff val="0"/>
            <a:lumOff val="0"/>
            <a:alphaOff val="0"/>
          </a:schemeClr>
        </a:solidFill>
        <a:ln w="25400" cap="flat" cmpd="sng" algn="ctr">
          <a:solidFill>
            <a:schemeClr val="accent3">
              <a:hueOff val="2399928"/>
              <a:satOff val="-28088"/>
              <a:lumOff val="-3920"/>
              <a:alphaOff val="0"/>
            </a:schemeClr>
          </a:solidFill>
          <a:prstDash val="solid"/>
        </a:ln>
        <a:effectLst/>
      </dsp:spPr>
      <dsp:style>
        <a:lnRef idx="2">
          <a:scrgbClr r="0" g="0" b="0"/>
        </a:lnRef>
        <a:fillRef idx="1">
          <a:scrgbClr r="0" g="0" b="0"/>
        </a:fillRef>
        <a:effectRef idx="0">
          <a:scrgbClr r="0" g="0" b="0"/>
        </a:effectRef>
        <a:fontRef idx="minor"/>
      </dsp:style>
    </dsp:sp>
    <dsp:sp modelId="{E671E17B-59F1-4C94-A84A-E1544A41BC78}">
      <dsp:nvSpPr>
        <dsp:cNvPr id="0" name=""/>
        <dsp:cNvSpPr/>
      </dsp:nvSpPr>
      <dsp:spPr>
        <a:xfrm>
          <a:off x="7454560" y="45958"/>
          <a:ext cx="2446290" cy="3901324"/>
        </a:xfrm>
        <a:prstGeom prst="rect">
          <a:avLst/>
        </a:prstGeom>
        <a:noFill/>
        <a:ln w="25400" cap="flat" cmpd="sng" algn="ctr">
          <a:noFill/>
          <a:prstDash val="solid"/>
        </a:ln>
        <a:effectLst/>
        <a:sp3d/>
      </dsp:spPr>
      <dsp:style>
        <a:lnRef idx="2">
          <a:scrgbClr r="0" g="0" b="0"/>
        </a:lnRef>
        <a:fillRef idx="1">
          <a:scrgbClr r="0" g="0" b="0"/>
        </a:fillRef>
        <a:effectRef idx="0">
          <a:scrgbClr r="0" g="0" b="0"/>
        </a:effectRef>
        <a:fontRef idx="minor">
          <a:schemeClr val="lt1"/>
        </a:fontRef>
      </dsp:style>
      <dsp:txBody>
        <a:bodyPr spcFirstLastPara="0" vert="horz" wrap="square" lIns="0" tIns="54864" rIns="0" bIns="0" numCol="1" spcCol="1270" anchor="t" anchorCtr="0">
          <a:noAutofit/>
        </a:bodyPr>
        <a:lstStyle/>
        <a:p>
          <a:pPr marL="0" lvl="0" indent="0" algn="l" defTabSz="711200">
            <a:lnSpc>
              <a:spcPct val="90000"/>
            </a:lnSpc>
            <a:spcBef>
              <a:spcPct val="0"/>
            </a:spcBef>
            <a:spcAft>
              <a:spcPct val="35000"/>
            </a:spcAft>
            <a:buNone/>
          </a:pPr>
          <a:r>
            <a:rPr lang="da-DK" sz="1600" b="1" kern="1200" dirty="0"/>
            <a:t>Del 2 – Belastende situation</a:t>
          </a:r>
        </a:p>
        <a:p>
          <a:pPr marL="0" lvl="0" indent="0" algn="l" defTabSz="711200">
            <a:lnSpc>
              <a:spcPct val="90000"/>
            </a:lnSpc>
            <a:spcBef>
              <a:spcPct val="0"/>
            </a:spcBef>
            <a:spcAft>
              <a:spcPct val="35000"/>
            </a:spcAft>
            <a:buNone/>
          </a:pPr>
          <a:endParaRPr lang="da-DK" sz="1600" kern="1200" dirty="0"/>
        </a:p>
        <a:p>
          <a:pPr marL="171450" lvl="1" indent="-171450" algn="l" defTabSz="711200">
            <a:lnSpc>
              <a:spcPct val="90000"/>
            </a:lnSpc>
            <a:spcBef>
              <a:spcPct val="0"/>
            </a:spcBef>
            <a:spcAft>
              <a:spcPct val="15000"/>
            </a:spcAft>
            <a:buChar char="•"/>
          </a:pPr>
          <a:r>
            <a:rPr lang="da-DK" sz="1600" kern="1200"/>
            <a:t>Tænk på en situation, hvor arbejdet var følelsesmæssigt krævende og belastende.</a:t>
          </a:r>
          <a:endParaRPr lang="da-DK" sz="1600" kern="1200" dirty="0"/>
        </a:p>
        <a:p>
          <a:pPr marL="171450" lvl="1" indent="-171450" algn="l" defTabSz="711200">
            <a:lnSpc>
              <a:spcPct val="90000"/>
            </a:lnSpc>
            <a:spcBef>
              <a:spcPct val="0"/>
            </a:spcBef>
            <a:spcAft>
              <a:spcPct val="15000"/>
            </a:spcAft>
            <a:buChar char="•"/>
          </a:pPr>
          <a:r>
            <a:rPr lang="da-DK" sz="1600" kern="1200"/>
            <a:t>Hvilke følelser oplevede du?</a:t>
          </a:r>
          <a:endParaRPr lang="da-DK" sz="1600" kern="1200" dirty="0"/>
        </a:p>
        <a:p>
          <a:pPr marL="171450" lvl="1" indent="-171450" algn="l" defTabSz="711200">
            <a:lnSpc>
              <a:spcPct val="90000"/>
            </a:lnSpc>
            <a:spcBef>
              <a:spcPct val="0"/>
            </a:spcBef>
            <a:spcAft>
              <a:spcPct val="15000"/>
            </a:spcAft>
            <a:buChar char="•"/>
          </a:pPr>
          <a:r>
            <a:rPr lang="da-DK" sz="1600" kern="1200" dirty="0"/>
            <a:t>Hvad gjorde situationen særlig vanskelig?</a:t>
          </a:r>
        </a:p>
      </dsp:txBody>
      <dsp:txXfrm>
        <a:off x="7454560" y="45958"/>
        <a:ext cx="2446290" cy="3901324"/>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642A654-BB98-40B2-86A6-4D53378AA315}">
      <dsp:nvSpPr>
        <dsp:cNvPr id="0" name=""/>
        <dsp:cNvSpPr/>
      </dsp:nvSpPr>
      <dsp:spPr>
        <a:xfrm>
          <a:off x="763" y="45958"/>
          <a:ext cx="3283611" cy="3940333"/>
        </a:xfrm>
        <a:prstGeom prst="roundRect">
          <a:avLst>
            <a:gd name="adj" fmla="val 5000"/>
          </a:avLst>
        </a:prstGeom>
        <a:solidFill>
          <a:schemeClr val="accent3">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0" tIns="126873" rIns="164465" bIns="0" numCol="1" spcCol="1270" anchor="t" anchorCtr="0">
          <a:noAutofit/>
        </a:bodyPr>
        <a:lstStyle/>
        <a:p>
          <a:pPr marL="0" lvl="0" indent="0" algn="r" defTabSz="1644650">
            <a:lnSpc>
              <a:spcPct val="90000"/>
            </a:lnSpc>
            <a:spcBef>
              <a:spcPct val="0"/>
            </a:spcBef>
            <a:spcAft>
              <a:spcPct val="35000"/>
            </a:spcAft>
            <a:buNone/>
          </a:pPr>
          <a:endParaRPr lang="da-DK" sz="3700" b="1" kern="1200" dirty="0"/>
        </a:p>
      </dsp:txBody>
      <dsp:txXfrm rot="16200000">
        <a:off x="-1286412" y="1333133"/>
        <a:ext cx="3231073" cy="656722"/>
      </dsp:txXfrm>
    </dsp:sp>
    <dsp:sp modelId="{BEEEE9FB-614C-47A5-8159-89C5B177B7FF}">
      <dsp:nvSpPr>
        <dsp:cNvPr id="0" name=""/>
        <dsp:cNvSpPr/>
      </dsp:nvSpPr>
      <dsp:spPr>
        <a:xfrm>
          <a:off x="657485" y="45958"/>
          <a:ext cx="2446290" cy="3940333"/>
        </a:xfrm>
        <a:prstGeom prst="rect">
          <a:avLst/>
        </a:prstGeom>
        <a:noFill/>
        <a:ln w="25400" cap="flat" cmpd="sng" algn="ctr">
          <a:noFill/>
          <a:prstDash val="solid"/>
        </a:ln>
        <a:effectLst/>
        <a:sp3d/>
      </dsp:spPr>
      <dsp:style>
        <a:lnRef idx="2">
          <a:scrgbClr r="0" g="0" b="0"/>
        </a:lnRef>
        <a:fillRef idx="1">
          <a:scrgbClr r="0" g="0" b="0"/>
        </a:fillRef>
        <a:effectRef idx="0">
          <a:scrgbClr r="0" g="0" b="0"/>
        </a:effectRef>
        <a:fontRef idx="minor">
          <a:schemeClr val="lt1"/>
        </a:fontRef>
      </dsp:style>
      <dsp:txBody>
        <a:bodyPr spcFirstLastPara="0" vert="horz" wrap="square" lIns="0" tIns="68580" rIns="0" bIns="0" numCol="1" spcCol="1270" anchor="t" anchorCtr="0">
          <a:noAutofit/>
        </a:bodyPr>
        <a:lstStyle/>
        <a:p>
          <a:pPr marL="0" lvl="0" indent="0" algn="l" defTabSz="889000">
            <a:lnSpc>
              <a:spcPct val="90000"/>
            </a:lnSpc>
            <a:spcBef>
              <a:spcPct val="0"/>
            </a:spcBef>
            <a:spcAft>
              <a:spcPct val="35000"/>
            </a:spcAft>
            <a:buNone/>
          </a:pPr>
          <a:r>
            <a:rPr lang="da-DK" sz="2000" b="1" kern="1200" dirty="0"/>
            <a:t>Find en makker eller 2:  5-10 minutter</a:t>
          </a:r>
        </a:p>
        <a:p>
          <a:pPr marL="0" lvl="0" indent="0" algn="l" defTabSz="889000">
            <a:lnSpc>
              <a:spcPct val="90000"/>
            </a:lnSpc>
            <a:spcBef>
              <a:spcPct val="0"/>
            </a:spcBef>
            <a:spcAft>
              <a:spcPct val="35000"/>
            </a:spcAft>
            <a:buNone/>
          </a:pPr>
          <a:endParaRPr lang="da-DK" sz="2000" b="1" kern="1200" dirty="0"/>
        </a:p>
        <a:p>
          <a:pPr marL="0" lvl="0" indent="0" algn="l" defTabSz="889000">
            <a:lnSpc>
              <a:spcPct val="90000"/>
            </a:lnSpc>
            <a:spcBef>
              <a:spcPct val="0"/>
            </a:spcBef>
            <a:spcAft>
              <a:spcPct val="35000"/>
            </a:spcAft>
            <a:buNone/>
          </a:pPr>
          <a:r>
            <a:rPr lang="da-DK" sz="2000" b="1" kern="1200" dirty="0"/>
            <a:t>Del det, du er tryg ved, med én eller to kolleger.</a:t>
          </a:r>
        </a:p>
      </dsp:txBody>
      <dsp:txXfrm>
        <a:off x="657485" y="45958"/>
        <a:ext cx="2446290" cy="3940333"/>
      </dsp:txXfrm>
    </dsp:sp>
    <dsp:sp modelId="{F7331997-6958-4FB9-B20E-70B5529C3DE3}">
      <dsp:nvSpPr>
        <dsp:cNvPr id="0" name=""/>
        <dsp:cNvSpPr/>
      </dsp:nvSpPr>
      <dsp:spPr>
        <a:xfrm>
          <a:off x="3399300" y="45958"/>
          <a:ext cx="3283611" cy="3940333"/>
        </a:xfrm>
        <a:prstGeom prst="roundRect">
          <a:avLst>
            <a:gd name="adj" fmla="val 5000"/>
          </a:avLst>
        </a:prstGeom>
        <a:solidFill>
          <a:schemeClr val="accent3">
            <a:hueOff val="1199964"/>
            <a:satOff val="-14044"/>
            <a:lumOff val="-196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0" tIns="126873" rIns="164465" bIns="0" numCol="1" spcCol="1270" anchor="t" anchorCtr="0">
          <a:noAutofit/>
        </a:bodyPr>
        <a:lstStyle/>
        <a:p>
          <a:pPr marL="0" lvl="0" indent="0" algn="r" defTabSz="1644650">
            <a:lnSpc>
              <a:spcPct val="90000"/>
            </a:lnSpc>
            <a:spcBef>
              <a:spcPct val="0"/>
            </a:spcBef>
            <a:spcAft>
              <a:spcPct val="35000"/>
            </a:spcAft>
            <a:buNone/>
          </a:pPr>
          <a:endParaRPr lang="da-DK" sz="3700" b="1" kern="1200" dirty="0"/>
        </a:p>
      </dsp:txBody>
      <dsp:txXfrm rot="16200000">
        <a:off x="2112125" y="1333133"/>
        <a:ext cx="3231073" cy="656722"/>
      </dsp:txXfrm>
    </dsp:sp>
    <dsp:sp modelId="{37725047-241B-4A33-8CD4-D20DF00CD1D4}">
      <dsp:nvSpPr>
        <dsp:cNvPr id="0" name=""/>
        <dsp:cNvSpPr/>
      </dsp:nvSpPr>
      <dsp:spPr>
        <a:xfrm rot="5400000">
          <a:off x="3126182" y="3177608"/>
          <a:ext cx="579072" cy="492541"/>
        </a:xfrm>
        <a:prstGeom prst="flowChartExtract">
          <a:avLst/>
        </a:prstGeom>
        <a:solidFill>
          <a:schemeClr val="lt1">
            <a:hueOff val="0"/>
            <a:satOff val="0"/>
            <a:lumOff val="0"/>
            <a:alphaOff val="0"/>
          </a:schemeClr>
        </a:solidFill>
        <a:ln w="25400" cap="flat" cmpd="sng" algn="ctr">
          <a:solidFill>
            <a:schemeClr val="accent3">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6444E4D5-5095-4689-B711-7886E0B1661A}">
      <dsp:nvSpPr>
        <dsp:cNvPr id="0" name=""/>
        <dsp:cNvSpPr/>
      </dsp:nvSpPr>
      <dsp:spPr>
        <a:xfrm>
          <a:off x="4056023" y="45958"/>
          <a:ext cx="2446290" cy="3940333"/>
        </a:xfrm>
        <a:prstGeom prst="rect">
          <a:avLst/>
        </a:prstGeom>
        <a:noFill/>
        <a:ln w="25400" cap="flat" cmpd="sng" algn="ctr">
          <a:noFill/>
          <a:prstDash val="solid"/>
        </a:ln>
        <a:effectLst/>
        <a:sp3d/>
      </dsp:spPr>
      <dsp:style>
        <a:lnRef idx="2">
          <a:scrgbClr r="0" g="0" b="0"/>
        </a:lnRef>
        <a:fillRef idx="1">
          <a:scrgbClr r="0" g="0" b="0"/>
        </a:fillRef>
        <a:effectRef idx="0">
          <a:scrgbClr r="0" g="0" b="0"/>
        </a:effectRef>
        <a:fontRef idx="minor">
          <a:schemeClr val="lt1"/>
        </a:fontRef>
      </dsp:style>
      <dsp:txBody>
        <a:bodyPr spcFirstLastPara="0" vert="horz" wrap="square" lIns="0" tIns="61722" rIns="0" bIns="0" numCol="1" spcCol="1270" anchor="t" anchorCtr="0">
          <a:noAutofit/>
        </a:bodyPr>
        <a:lstStyle/>
        <a:p>
          <a:pPr marL="0" lvl="0" indent="0" algn="l" defTabSz="800100">
            <a:lnSpc>
              <a:spcPct val="90000"/>
            </a:lnSpc>
            <a:spcBef>
              <a:spcPct val="0"/>
            </a:spcBef>
            <a:spcAft>
              <a:spcPct val="35000"/>
            </a:spcAft>
            <a:buNone/>
          </a:pPr>
          <a:r>
            <a:rPr lang="da-DK" sz="1800" kern="1200" dirty="0"/>
            <a:t>Drøft:</a:t>
          </a:r>
        </a:p>
        <a:p>
          <a:pPr marL="171450" lvl="1" indent="-171450" algn="l" defTabSz="800100">
            <a:lnSpc>
              <a:spcPct val="90000"/>
            </a:lnSpc>
            <a:spcBef>
              <a:spcPct val="0"/>
            </a:spcBef>
            <a:spcAft>
              <a:spcPct val="15000"/>
            </a:spcAft>
            <a:buChar char="•"/>
          </a:pPr>
          <a:r>
            <a:rPr lang="da-DK" sz="1800" kern="1200" dirty="0"/>
            <a:t>Hvad giver mening, faglig stolthed eller motivation?</a:t>
          </a:r>
        </a:p>
        <a:p>
          <a:pPr marL="171450" lvl="1" indent="-171450" algn="l" defTabSz="800100">
            <a:lnSpc>
              <a:spcPct val="90000"/>
            </a:lnSpc>
            <a:spcBef>
              <a:spcPct val="0"/>
            </a:spcBef>
            <a:spcAft>
              <a:spcPct val="15000"/>
            </a:spcAft>
            <a:buChar char="•"/>
          </a:pPr>
          <a:r>
            <a:rPr lang="da-DK" sz="1800" kern="1200" dirty="0"/>
            <a:t>Hvilke faktorer gør, at nogle situationer opleves som belastende?</a:t>
          </a:r>
        </a:p>
        <a:p>
          <a:pPr marL="171450" lvl="1" indent="-171450" algn="l" defTabSz="800100">
            <a:lnSpc>
              <a:spcPct val="90000"/>
            </a:lnSpc>
            <a:spcBef>
              <a:spcPct val="0"/>
            </a:spcBef>
            <a:spcAft>
              <a:spcPct val="15000"/>
            </a:spcAft>
            <a:buChar char="•"/>
          </a:pPr>
          <a:r>
            <a:rPr lang="da-DK" sz="1800" kern="1200" dirty="0"/>
            <a:t>Kan vi genkende mønstre – fx situationer, der både kan være belastende og meningsfulde?</a:t>
          </a:r>
        </a:p>
      </dsp:txBody>
      <dsp:txXfrm>
        <a:off x="4056023" y="45958"/>
        <a:ext cx="2446290" cy="3940333"/>
      </dsp:txXfrm>
    </dsp:sp>
    <dsp:sp modelId="{189861DD-ABA6-4354-A22C-B779AA8034AF}">
      <dsp:nvSpPr>
        <dsp:cNvPr id="0" name=""/>
        <dsp:cNvSpPr/>
      </dsp:nvSpPr>
      <dsp:spPr>
        <a:xfrm>
          <a:off x="6797838" y="45958"/>
          <a:ext cx="3283611" cy="3901324"/>
        </a:xfrm>
        <a:prstGeom prst="roundRect">
          <a:avLst>
            <a:gd name="adj" fmla="val 5000"/>
          </a:avLst>
        </a:prstGeom>
        <a:solidFill>
          <a:schemeClr val="accent3">
            <a:hueOff val="2399928"/>
            <a:satOff val="-28088"/>
            <a:lumOff val="-392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0" tIns="126873" rIns="164465" bIns="0" numCol="1" spcCol="1270" anchor="t" anchorCtr="0">
          <a:noAutofit/>
        </a:bodyPr>
        <a:lstStyle/>
        <a:p>
          <a:pPr marL="0" lvl="0" indent="0" algn="r" defTabSz="1644650">
            <a:lnSpc>
              <a:spcPct val="90000"/>
            </a:lnSpc>
            <a:spcBef>
              <a:spcPct val="0"/>
            </a:spcBef>
            <a:spcAft>
              <a:spcPct val="35000"/>
            </a:spcAft>
            <a:buNone/>
          </a:pPr>
          <a:endParaRPr lang="da-DK" sz="3700" b="1" kern="1200" dirty="0"/>
        </a:p>
      </dsp:txBody>
      <dsp:txXfrm rot="16200000">
        <a:off x="5526656" y="1317140"/>
        <a:ext cx="3199085" cy="656722"/>
      </dsp:txXfrm>
    </dsp:sp>
    <dsp:sp modelId="{A18860E4-E807-4A61-92AA-792FADBE9A52}">
      <dsp:nvSpPr>
        <dsp:cNvPr id="0" name=""/>
        <dsp:cNvSpPr/>
      </dsp:nvSpPr>
      <dsp:spPr>
        <a:xfrm rot="5400000">
          <a:off x="6524720" y="3177608"/>
          <a:ext cx="579072" cy="492541"/>
        </a:xfrm>
        <a:prstGeom prst="flowChartExtract">
          <a:avLst/>
        </a:prstGeom>
        <a:solidFill>
          <a:schemeClr val="lt1">
            <a:hueOff val="0"/>
            <a:satOff val="0"/>
            <a:lumOff val="0"/>
            <a:alphaOff val="0"/>
          </a:schemeClr>
        </a:solidFill>
        <a:ln w="25400" cap="flat" cmpd="sng" algn="ctr">
          <a:solidFill>
            <a:schemeClr val="accent3">
              <a:hueOff val="2399928"/>
              <a:satOff val="-28088"/>
              <a:lumOff val="-3920"/>
              <a:alphaOff val="0"/>
            </a:schemeClr>
          </a:solidFill>
          <a:prstDash val="solid"/>
        </a:ln>
        <a:effectLst/>
      </dsp:spPr>
      <dsp:style>
        <a:lnRef idx="2">
          <a:scrgbClr r="0" g="0" b="0"/>
        </a:lnRef>
        <a:fillRef idx="1">
          <a:scrgbClr r="0" g="0" b="0"/>
        </a:fillRef>
        <a:effectRef idx="0">
          <a:scrgbClr r="0" g="0" b="0"/>
        </a:effectRef>
        <a:fontRef idx="minor"/>
      </dsp:style>
    </dsp:sp>
    <dsp:sp modelId="{E671E17B-59F1-4C94-A84A-E1544A41BC78}">
      <dsp:nvSpPr>
        <dsp:cNvPr id="0" name=""/>
        <dsp:cNvSpPr/>
      </dsp:nvSpPr>
      <dsp:spPr>
        <a:xfrm>
          <a:off x="7454560" y="45958"/>
          <a:ext cx="2446290" cy="3901324"/>
        </a:xfrm>
        <a:prstGeom prst="rect">
          <a:avLst/>
        </a:prstGeom>
        <a:noFill/>
        <a:ln w="25400" cap="flat" cmpd="sng" algn="ctr">
          <a:noFill/>
          <a:prstDash val="solid"/>
        </a:ln>
        <a:effectLst/>
        <a:sp3d/>
      </dsp:spPr>
      <dsp:style>
        <a:lnRef idx="2">
          <a:scrgbClr r="0" g="0" b="0"/>
        </a:lnRef>
        <a:fillRef idx="1">
          <a:scrgbClr r="0" g="0" b="0"/>
        </a:fillRef>
        <a:effectRef idx="0">
          <a:scrgbClr r="0" g="0" b="0"/>
        </a:effectRef>
        <a:fontRef idx="minor">
          <a:schemeClr val="lt1"/>
        </a:fontRef>
      </dsp:style>
      <dsp:txBody>
        <a:bodyPr spcFirstLastPara="0" vert="horz" wrap="square" lIns="0" tIns="68580" rIns="0" bIns="0" numCol="1" spcCol="1270" anchor="t" anchorCtr="0">
          <a:noAutofit/>
        </a:bodyPr>
        <a:lstStyle/>
        <a:p>
          <a:pPr marL="0" lvl="0" indent="0" algn="l" defTabSz="889000">
            <a:lnSpc>
              <a:spcPct val="90000"/>
            </a:lnSpc>
            <a:spcBef>
              <a:spcPct val="0"/>
            </a:spcBef>
            <a:spcAft>
              <a:spcPct val="35000"/>
            </a:spcAft>
            <a:buNone/>
          </a:pPr>
          <a:r>
            <a:rPr lang="da-DK" sz="2000" b="1" kern="1200" dirty="0"/>
            <a:t>Output: 1–2 nøglepointer per gruppe om:</a:t>
          </a:r>
        </a:p>
        <a:p>
          <a:pPr marL="228600" lvl="1" indent="-228600" algn="l" defTabSz="889000">
            <a:lnSpc>
              <a:spcPct val="90000"/>
            </a:lnSpc>
            <a:spcBef>
              <a:spcPct val="0"/>
            </a:spcBef>
            <a:spcAft>
              <a:spcPct val="15000"/>
            </a:spcAft>
            <a:buChar char="•"/>
          </a:pPr>
          <a:r>
            <a:rPr lang="da-DK" sz="2000" kern="1200" dirty="0"/>
            <a:t>Faglige styrker eller positive elementer</a:t>
          </a:r>
        </a:p>
        <a:p>
          <a:pPr marL="228600" lvl="1" indent="-228600" algn="l" defTabSz="889000">
            <a:lnSpc>
              <a:spcPct val="90000"/>
            </a:lnSpc>
            <a:spcBef>
              <a:spcPct val="0"/>
            </a:spcBef>
            <a:spcAft>
              <a:spcPct val="15000"/>
            </a:spcAft>
            <a:buChar char="•"/>
          </a:pPr>
          <a:r>
            <a:rPr lang="da-DK" sz="2000" kern="1200" dirty="0"/>
            <a:t>Hovedårsager til belastning</a:t>
          </a:r>
        </a:p>
      </dsp:txBody>
      <dsp:txXfrm>
        <a:off x="7454560" y="45958"/>
        <a:ext cx="2446290" cy="3901324"/>
      </dsp:txXfrm>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642A654-BB98-40B2-86A6-4D53378AA315}">
      <dsp:nvSpPr>
        <dsp:cNvPr id="0" name=""/>
        <dsp:cNvSpPr/>
      </dsp:nvSpPr>
      <dsp:spPr>
        <a:xfrm>
          <a:off x="763" y="45958"/>
          <a:ext cx="3283611" cy="3940333"/>
        </a:xfrm>
        <a:prstGeom prst="roundRect">
          <a:avLst>
            <a:gd name="adj" fmla="val 5000"/>
          </a:avLst>
        </a:prstGeom>
        <a:solidFill>
          <a:schemeClr val="accent3">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0" tIns="126873" rIns="164465" bIns="0" numCol="1" spcCol="1270" anchor="t" anchorCtr="0">
          <a:noAutofit/>
        </a:bodyPr>
        <a:lstStyle/>
        <a:p>
          <a:pPr marL="0" lvl="0" indent="0" algn="r" defTabSz="1644650">
            <a:lnSpc>
              <a:spcPct val="90000"/>
            </a:lnSpc>
            <a:spcBef>
              <a:spcPct val="0"/>
            </a:spcBef>
            <a:spcAft>
              <a:spcPct val="35000"/>
            </a:spcAft>
            <a:buNone/>
          </a:pPr>
          <a:endParaRPr lang="da-DK" sz="3700" b="1" kern="1200" dirty="0"/>
        </a:p>
      </dsp:txBody>
      <dsp:txXfrm rot="16200000">
        <a:off x="-1286412" y="1333133"/>
        <a:ext cx="3231073" cy="656722"/>
      </dsp:txXfrm>
    </dsp:sp>
    <dsp:sp modelId="{BEEEE9FB-614C-47A5-8159-89C5B177B7FF}">
      <dsp:nvSpPr>
        <dsp:cNvPr id="0" name=""/>
        <dsp:cNvSpPr/>
      </dsp:nvSpPr>
      <dsp:spPr>
        <a:xfrm>
          <a:off x="657485" y="45958"/>
          <a:ext cx="2446290" cy="3940333"/>
        </a:xfrm>
        <a:prstGeom prst="rect">
          <a:avLst/>
        </a:prstGeom>
        <a:noFill/>
        <a:ln w="25400" cap="flat" cmpd="sng" algn="ctr">
          <a:noFill/>
          <a:prstDash val="solid"/>
        </a:ln>
        <a:effectLst/>
        <a:sp3d/>
      </dsp:spPr>
      <dsp:style>
        <a:lnRef idx="2">
          <a:scrgbClr r="0" g="0" b="0"/>
        </a:lnRef>
        <a:fillRef idx="1">
          <a:scrgbClr r="0" g="0" b="0"/>
        </a:fillRef>
        <a:effectRef idx="0">
          <a:scrgbClr r="0" g="0" b="0"/>
        </a:effectRef>
        <a:fontRef idx="minor">
          <a:schemeClr val="lt1"/>
        </a:fontRef>
      </dsp:style>
      <dsp:txBody>
        <a:bodyPr spcFirstLastPara="0" vert="horz" wrap="square" lIns="0" tIns="68580" rIns="0" bIns="0" numCol="1" spcCol="1270" anchor="t" anchorCtr="0">
          <a:noAutofit/>
        </a:bodyPr>
        <a:lstStyle/>
        <a:p>
          <a:pPr marL="0" lvl="0" indent="0" algn="l" defTabSz="889000">
            <a:lnSpc>
              <a:spcPct val="90000"/>
            </a:lnSpc>
            <a:spcBef>
              <a:spcPct val="0"/>
            </a:spcBef>
            <a:spcAft>
              <a:spcPct val="35000"/>
            </a:spcAft>
            <a:buNone/>
          </a:pPr>
          <a:endParaRPr lang="da-DK" sz="2000" b="1" kern="1200" dirty="0"/>
        </a:p>
        <a:p>
          <a:pPr marL="0" lvl="0" indent="0" algn="l" defTabSz="889000">
            <a:lnSpc>
              <a:spcPct val="90000"/>
            </a:lnSpc>
            <a:spcBef>
              <a:spcPct val="0"/>
            </a:spcBef>
            <a:spcAft>
              <a:spcPct val="35000"/>
            </a:spcAft>
            <a:buNone/>
          </a:pPr>
          <a:endParaRPr lang="da-DK" sz="2000" b="1" kern="1200" dirty="0"/>
        </a:p>
        <a:p>
          <a:pPr marL="0" lvl="0" indent="0" algn="l" defTabSz="889000">
            <a:lnSpc>
              <a:spcPct val="90000"/>
            </a:lnSpc>
            <a:spcBef>
              <a:spcPct val="0"/>
            </a:spcBef>
            <a:spcAft>
              <a:spcPct val="35000"/>
            </a:spcAft>
            <a:buNone/>
          </a:pPr>
          <a:endParaRPr lang="da-DK" sz="2000" b="1" kern="1200" dirty="0"/>
        </a:p>
        <a:p>
          <a:pPr marL="0" lvl="0" indent="0" algn="l" defTabSz="889000">
            <a:lnSpc>
              <a:spcPct val="90000"/>
            </a:lnSpc>
            <a:spcBef>
              <a:spcPct val="0"/>
            </a:spcBef>
            <a:spcAft>
              <a:spcPct val="35000"/>
            </a:spcAft>
            <a:buNone/>
          </a:pPr>
          <a:r>
            <a:rPr lang="da-DK" sz="2000" b="1" kern="1200" dirty="0"/>
            <a:t>Fælles opsamling 5-10 minutter</a:t>
          </a:r>
        </a:p>
      </dsp:txBody>
      <dsp:txXfrm>
        <a:off x="657485" y="45958"/>
        <a:ext cx="2446290" cy="3940333"/>
      </dsp:txXfrm>
    </dsp:sp>
    <dsp:sp modelId="{F7331997-6958-4FB9-B20E-70B5529C3DE3}">
      <dsp:nvSpPr>
        <dsp:cNvPr id="0" name=""/>
        <dsp:cNvSpPr/>
      </dsp:nvSpPr>
      <dsp:spPr>
        <a:xfrm>
          <a:off x="3399300" y="45958"/>
          <a:ext cx="3283611" cy="3940333"/>
        </a:xfrm>
        <a:prstGeom prst="roundRect">
          <a:avLst>
            <a:gd name="adj" fmla="val 5000"/>
          </a:avLst>
        </a:prstGeom>
        <a:solidFill>
          <a:schemeClr val="accent3">
            <a:hueOff val="1199964"/>
            <a:satOff val="-14044"/>
            <a:lumOff val="-196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0" tIns="126873" rIns="164465" bIns="0" numCol="1" spcCol="1270" anchor="t" anchorCtr="0">
          <a:noAutofit/>
        </a:bodyPr>
        <a:lstStyle/>
        <a:p>
          <a:pPr marL="0" lvl="0" indent="0" algn="r" defTabSz="1644650">
            <a:lnSpc>
              <a:spcPct val="90000"/>
            </a:lnSpc>
            <a:spcBef>
              <a:spcPct val="0"/>
            </a:spcBef>
            <a:spcAft>
              <a:spcPct val="35000"/>
            </a:spcAft>
            <a:buNone/>
          </a:pPr>
          <a:endParaRPr lang="da-DK" sz="3700" b="1" kern="1200" dirty="0"/>
        </a:p>
      </dsp:txBody>
      <dsp:txXfrm rot="16200000">
        <a:off x="2112125" y="1333133"/>
        <a:ext cx="3231073" cy="656722"/>
      </dsp:txXfrm>
    </dsp:sp>
    <dsp:sp modelId="{37725047-241B-4A33-8CD4-D20DF00CD1D4}">
      <dsp:nvSpPr>
        <dsp:cNvPr id="0" name=""/>
        <dsp:cNvSpPr/>
      </dsp:nvSpPr>
      <dsp:spPr>
        <a:xfrm rot="5400000">
          <a:off x="3126182" y="3177608"/>
          <a:ext cx="579072" cy="492541"/>
        </a:xfrm>
        <a:prstGeom prst="flowChartExtract">
          <a:avLst/>
        </a:prstGeom>
        <a:solidFill>
          <a:schemeClr val="lt1">
            <a:hueOff val="0"/>
            <a:satOff val="0"/>
            <a:lumOff val="0"/>
            <a:alphaOff val="0"/>
          </a:schemeClr>
        </a:solidFill>
        <a:ln w="25400" cap="flat" cmpd="sng" algn="ctr">
          <a:solidFill>
            <a:schemeClr val="accent3">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6444E4D5-5095-4689-B711-7886E0B1661A}">
      <dsp:nvSpPr>
        <dsp:cNvPr id="0" name=""/>
        <dsp:cNvSpPr/>
      </dsp:nvSpPr>
      <dsp:spPr>
        <a:xfrm>
          <a:off x="4056023" y="45958"/>
          <a:ext cx="2446290" cy="3940333"/>
        </a:xfrm>
        <a:prstGeom prst="rect">
          <a:avLst/>
        </a:prstGeom>
        <a:noFill/>
        <a:ln w="25400" cap="flat" cmpd="sng" algn="ctr">
          <a:noFill/>
          <a:prstDash val="solid"/>
        </a:ln>
        <a:effectLst/>
        <a:sp3d/>
      </dsp:spPr>
      <dsp:style>
        <a:lnRef idx="2">
          <a:scrgbClr r="0" g="0" b="0"/>
        </a:lnRef>
        <a:fillRef idx="1">
          <a:scrgbClr r="0" g="0" b="0"/>
        </a:fillRef>
        <a:effectRef idx="0">
          <a:scrgbClr r="0" g="0" b="0"/>
        </a:effectRef>
        <a:fontRef idx="minor">
          <a:schemeClr val="lt1"/>
        </a:fontRef>
      </dsp:style>
      <dsp:txBody>
        <a:bodyPr spcFirstLastPara="0" vert="horz" wrap="square" lIns="0" tIns="54864" rIns="0" bIns="0" numCol="1" spcCol="1270" anchor="t" anchorCtr="0">
          <a:noAutofit/>
        </a:bodyPr>
        <a:lstStyle/>
        <a:p>
          <a:pPr marL="0" lvl="0" indent="0" algn="l" defTabSz="711200">
            <a:lnSpc>
              <a:spcPct val="90000"/>
            </a:lnSpc>
            <a:spcBef>
              <a:spcPct val="0"/>
            </a:spcBef>
            <a:spcAft>
              <a:spcPct val="35000"/>
            </a:spcAft>
            <a:buNone/>
          </a:pPr>
          <a:r>
            <a:rPr lang="da-DK" sz="1600" kern="1200" dirty="0"/>
            <a:t>Gruppen nævner 2 forhold om det der:</a:t>
          </a:r>
        </a:p>
        <a:p>
          <a:pPr marL="171450" lvl="1" indent="-171450" algn="l" defTabSz="711200">
            <a:lnSpc>
              <a:spcPct val="90000"/>
            </a:lnSpc>
            <a:spcBef>
              <a:spcPct val="0"/>
            </a:spcBef>
            <a:spcAft>
              <a:spcPct val="15000"/>
            </a:spcAft>
            <a:buChar char="•"/>
          </a:pPr>
          <a:r>
            <a:rPr lang="da-DK" sz="1600" kern="1200" dirty="0"/>
            <a:t>Giver mest mening?</a:t>
          </a:r>
        </a:p>
        <a:p>
          <a:pPr marL="171450" lvl="1" indent="-171450" algn="l" defTabSz="711200">
            <a:lnSpc>
              <a:spcPct val="90000"/>
            </a:lnSpc>
            <a:spcBef>
              <a:spcPct val="0"/>
            </a:spcBef>
            <a:spcAft>
              <a:spcPct val="15000"/>
            </a:spcAft>
            <a:buChar char="•"/>
          </a:pPr>
          <a:r>
            <a:rPr lang="da-DK" sz="1600" kern="1200" dirty="0"/>
            <a:t>Belaster mest?</a:t>
          </a:r>
        </a:p>
        <a:p>
          <a:pPr marL="171450" lvl="1" indent="-171450" algn="l" defTabSz="711200">
            <a:lnSpc>
              <a:spcPct val="90000"/>
            </a:lnSpc>
            <a:spcBef>
              <a:spcPct val="0"/>
            </a:spcBef>
            <a:spcAft>
              <a:spcPct val="15000"/>
            </a:spcAft>
            <a:buChar char="•"/>
          </a:pPr>
          <a:endParaRPr lang="da-DK" sz="1600" kern="1200" dirty="0"/>
        </a:p>
        <a:p>
          <a:pPr marL="0" lvl="0" indent="0" algn="l" defTabSz="711200">
            <a:lnSpc>
              <a:spcPct val="90000"/>
            </a:lnSpc>
            <a:spcBef>
              <a:spcPct val="0"/>
            </a:spcBef>
            <a:spcAft>
              <a:spcPct val="35000"/>
            </a:spcAft>
            <a:buNone/>
          </a:pPr>
          <a:r>
            <a:rPr lang="da-DK" sz="1600" kern="1200" dirty="0"/>
            <a:t>Kort drøftelse:</a:t>
          </a:r>
        </a:p>
        <a:p>
          <a:pPr marL="171450" lvl="1" indent="-171450" algn="l" defTabSz="711200">
            <a:lnSpc>
              <a:spcPct val="90000"/>
            </a:lnSpc>
            <a:spcBef>
              <a:spcPct val="0"/>
            </a:spcBef>
            <a:spcAft>
              <a:spcPct val="15000"/>
            </a:spcAft>
            <a:buChar char="•"/>
          </a:pPr>
          <a:r>
            <a:rPr lang="da-DK" sz="1600" kern="1200" dirty="0"/>
            <a:t>Hvordan kan vi støtte hinanden, så de positive elementer bevares?</a:t>
          </a:r>
        </a:p>
        <a:p>
          <a:pPr marL="171450" lvl="1" indent="-171450" algn="l" defTabSz="711200">
            <a:lnSpc>
              <a:spcPct val="90000"/>
            </a:lnSpc>
            <a:spcBef>
              <a:spcPct val="0"/>
            </a:spcBef>
            <a:spcAft>
              <a:spcPct val="15000"/>
            </a:spcAft>
            <a:buChar char="•"/>
          </a:pPr>
          <a:r>
            <a:rPr lang="da-DK" sz="1600" kern="1200" dirty="0"/>
            <a:t>Hvilke små handlinger eller ændringer kan vi indføre i hverdagen, så belastningen reduceres?</a:t>
          </a:r>
        </a:p>
        <a:p>
          <a:pPr marL="171450" lvl="1" indent="-171450" algn="l" defTabSz="711200">
            <a:lnSpc>
              <a:spcPct val="90000"/>
            </a:lnSpc>
            <a:spcBef>
              <a:spcPct val="0"/>
            </a:spcBef>
            <a:spcAft>
              <a:spcPct val="15000"/>
            </a:spcAft>
            <a:buChar char="•"/>
          </a:pPr>
          <a:endParaRPr lang="da-DK" sz="1600" kern="1200" dirty="0"/>
        </a:p>
      </dsp:txBody>
      <dsp:txXfrm>
        <a:off x="4056023" y="45958"/>
        <a:ext cx="2446290" cy="3940333"/>
      </dsp:txXfrm>
    </dsp:sp>
    <dsp:sp modelId="{189861DD-ABA6-4354-A22C-B779AA8034AF}">
      <dsp:nvSpPr>
        <dsp:cNvPr id="0" name=""/>
        <dsp:cNvSpPr/>
      </dsp:nvSpPr>
      <dsp:spPr>
        <a:xfrm>
          <a:off x="6797838" y="45958"/>
          <a:ext cx="3283611" cy="3901324"/>
        </a:xfrm>
        <a:prstGeom prst="roundRect">
          <a:avLst>
            <a:gd name="adj" fmla="val 5000"/>
          </a:avLst>
        </a:prstGeom>
        <a:solidFill>
          <a:schemeClr val="accent3">
            <a:hueOff val="2399928"/>
            <a:satOff val="-28088"/>
            <a:lumOff val="-392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0" tIns="126873" rIns="164465" bIns="0" numCol="1" spcCol="1270" anchor="t" anchorCtr="0">
          <a:noAutofit/>
        </a:bodyPr>
        <a:lstStyle/>
        <a:p>
          <a:pPr marL="0" lvl="0" indent="0" algn="r" defTabSz="1644650">
            <a:lnSpc>
              <a:spcPct val="90000"/>
            </a:lnSpc>
            <a:spcBef>
              <a:spcPct val="0"/>
            </a:spcBef>
            <a:spcAft>
              <a:spcPct val="35000"/>
            </a:spcAft>
            <a:buNone/>
          </a:pPr>
          <a:endParaRPr lang="da-DK" sz="3700" b="1" kern="1200" dirty="0"/>
        </a:p>
      </dsp:txBody>
      <dsp:txXfrm rot="16200000">
        <a:off x="5526656" y="1317140"/>
        <a:ext cx="3199085" cy="656722"/>
      </dsp:txXfrm>
    </dsp:sp>
    <dsp:sp modelId="{A18860E4-E807-4A61-92AA-792FADBE9A52}">
      <dsp:nvSpPr>
        <dsp:cNvPr id="0" name=""/>
        <dsp:cNvSpPr/>
      </dsp:nvSpPr>
      <dsp:spPr>
        <a:xfrm rot="5400000">
          <a:off x="6524720" y="3177608"/>
          <a:ext cx="579072" cy="492541"/>
        </a:xfrm>
        <a:prstGeom prst="flowChartExtract">
          <a:avLst/>
        </a:prstGeom>
        <a:solidFill>
          <a:schemeClr val="lt1">
            <a:hueOff val="0"/>
            <a:satOff val="0"/>
            <a:lumOff val="0"/>
            <a:alphaOff val="0"/>
          </a:schemeClr>
        </a:solidFill>
        <a:ln w="25400" cap="flat" cmpd="sng" algn="ctr">
          <a:solidFill>
            <a:schemeClr val="accent3">
              <a:hueOff val="2399928"/>
              <a:satOff val="-28088"/>
              <a:lumOff val="-3920"/>
              <a:alphaOff val="0"/>
            </a:schemeClr>
          </a:solidFill>
          <a:prstDash val="solid"/>
        </a:ln>
        <a:effectLst/>
      </dsp:spPr>
      <dsp:style>
        <a:lnRef idx="2">
          <a:scrgbClr r="0" g="0" b="0"/>
        </a:lnRef>
        <a:fillRef idx="1">
          <a:scrgbClr r="0" g="0" b="0"/>
        </a:fillRef>
        <a:effectRef idx="0">
          <a:scrgbClr r="0" g="0" b="0"/>
        </a:effectRef>
        <a:fontRef idx="minor"/>
      </dsp:style>
    </dsp:sp>
    <dsp:sp modelId="{E671E17B-59F1-4C94-A84A-E1544A41BC78}">
      <dsp:nvSpPr>
        <dsp:cNvPr id="0" name=""/>
        <dsp:cNvSpPr/>
      </dsp:nvSpPr>
      <dsp:spPr>
        <a:xfrm>
          <a:off x="7454560" y="45958"/>
          <a:ext cx="2446290" cy="3901324"/>
        </a:xfrm>
        <a:prstGeom prst="rect">
          <a:avLst/>
        </a:prstGeom>
        <a:noFill/>
        <a:ln w="25400" cap="flat" cmpd="sng" algn="ctr">
          <a:noFill/>
          <a:prstDash val="solid"/>
        </a:ln>
        <a:effectLst/>
        <a:sp3d/>
      </dsp:spPr>
      <dsp:style>
        <a:lnRef idx="2">
          <a:scrgbClr r="0" g="0" b="0"/>
        </a:lnRef>
        <a:fillRef idx="1">
          <a:scrgbClr r="0" g="0" b="0"/>
        </a:fillRef>
        <a:effectRef idx="0">
          <a:scrgbClr r="0" g="0" b="0"/>
        </a:effectRef>
        <a:fontRef idx="minor">
          <a:schemeClr val="lt1"/>
        </a:fontRef>
      </dsp:style>
      <dsp:txBody>
        <a:bodyPr spcFirstLastPara="0" vert="horz" wrap="square" lIns="0" tIns="61722" rIns="0" bIns="0" numCol="1" spcCol="1270" anchor="t" anchorCtr="0">
          <a:noAutofit/>
        </a:bodyPr>
        <a:lstStyle/>
        <a:p>
          <a:pPr marL="0" lvl="0" indent="0" algn="l" defTabSz="800100">
            <a:lnSpc>
              <a:spcPct val="90000"/>
            </a:lnSpc>
            <a:spcBef>
              <a:spcPct val="0"/>
            </a:spcBef>
            <a:spcAft>
              <a:spcPct val="35000"/>
            </a:spcAft>
            <a:buNone/>
          </a:pPr>
          <a:r>
            <a:rPr lang="da-DK" sz="1800" b="1" kern="1200" dirty="0"/>
            <a:t>Output:</a:t>
          </a:r>
        </a:p>
        <a:p>
          <a:pPr marL="0" lvl="0" indent="0" algn="l" defTabSz="800100">
            <a:lnSpc>
              <a:spcPct val="90000"/>
            </a:lnSpc>
            <a:spcBef>
              <a:spcPct val="0"/>
            </a:spcBef>
            <a:spcAft>
              <a:spcPct val="35000"/>
            </a:spcAft>
            <a:buFont typeface="Arial" panose="020B0604020202020204" pitchFamily="34" charset="0"/>
            <a:buNone/>
          </a:pPr>
          <a:r>
            <a:rPr lang="da-DK" sz="1800" kern="1200" dirty="0"/>
            <a:t>En kort liste over positive- og belastningsforhold i det daglige arbejde</a:t>
          </a:r>
        </a:p>
        <a:p>
          <a:pPr marL="0" lvl="0" indent="0" algn="l" defTabSz="800100">
            <a:lnSpc>
              <a:spcPct val="90000"/>
            </a:lnSpc>
            <a:spcBef>
              <a:spcPct val="0"/>
            </a:spcBef>
            <a:spcAft>
              <a:spcPct val="35000"/>
            </a:spcAft>
            <a:buFont typeface="Arial" panose="020B0604020202020204" pitchFamily="34" charset="0"/>
            <a:buNone/>
          </a:pPr>
          <a:endParaRPr lang="da-DK" sz="1800" kern="1200" dirty="0"/>
        </a:p>
        <a:p>
          <a:pPr marL="0" lvl="0" indent="0" algn="l" defTabSz="800100">
            <a:lnSpc>
              <a:spcPct val="90000"/>
            </a:lnSpc>
            <a:spcBef>
              <a:spcPct val="0"/>
            </a:spcBef>
            <a:spcAft>
              <a:spcPct val="35000"/>
            </a:spcAft>
            <a:buFont typeface="Arial" panose="020B0604020202020204" pitchFamily="34" charset="0"/>
            <a:buNone/>
          </a:pPr>
          <a:r>
            <a:rPr lang="da-DK" sz="1800" kern="1200" dirty="0"/>
            <a:t>1–2 konkrete ideer til, hvordan ledelse og kolleger kan styrke balance og trivsel</a:t>
          </a:r>
        </a:p>
      </dsp:txBody>
      <dsp:txXfrm>
        <a:off x="7454560" y="45958"/>
        <a:ext cx="2446290" cy="3901324"/>
      </dsp:txXfrm>
    </dsp:sp>
  </dsp:spTree>
</dsp:drawing>
</file>

<file path=ppt/diagrams/drawing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642A654-BB98-40B2-86A6-4D53378AA315}">
      <dsp:nvSpPr>
        <dsp:cNvPr id="0" name=""/>
        <dsp:cNvSpPr/>
      </dsp:nvSpPr>
      <dsp:spPr>
        <a:xfrm>
          <a:off x="5303" y="0"/>
          <a:ext cx="3744881" cy="4032250"/>
        </a:xfrm>
        <a:prstGeom prst="roundRect">
          <a:avLst>
            <a:gd name="adj" fmla="val 5000"/>
          </a:avLst>
        </a:prstGeom>
        <a:solidFill>
          <a:schemeClr val="accent3">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0" tIns="147447" rIns="191135" bIns="0" numCol="1" spcCol="1270" anchor="t" anchorCtr="0">
          <a:noAutofit/>
        </a:bodyPr>
        <a:lstStyle/>
        <a:p>
          <a:pPr marL="0" lvl="0" indent="0" algn="r" defTabSz="1911350">
            <a:lnSpc>
              <a:spcPct val="90000"/>
            </a:lnSpc>
            <a:spcBef>
              <a:spcPct val="0"/>
            </a:spcBef>
            <a:spcAft>
              <a:spcPct val="35000"/>
            </a:spcAft>
            <a:buNone/>
          </a:pPr>
          <a:endParaRPr lang="da-DK" sz="4300" b="1" kern="1200" dirty="0"/>
        </a:p>
      </dsp:txBody>
      <dsp:txXfrm rot="16200000">
        <a:off x="-1273430" y="1278734"/>
        <a:ext cx="3306445" cy="748976"/>
      </dsp:txXfrm>
    </dsp:sp>
    <dsp:sp modelId="{BEEEE9FB-614C-47A5-8159-89C5B177B7FF}">
      <dsp:nvSpPr>
        <dsp:cNvPr id="0" name=""/>
        <dsp:cNvSpPr/>
      </dsp:nvSpPr>
      <dsp:spPr>
        <a:xfrm>
          <a:off x="975264" y="0"/>
          <a:ext cx="2789936" cy="4032250"/>
        </a:xfrm>
        <a:prstGeom prst="rect">
          <a:avLst/>
        </a:prstGeom>
        <a:noFill/>
        <a:ln w="25400" cap="flat" cmpd="sng" algn="ctr">
          <a:noFill/>
          <a:prstDash val="solid"/>
        </a:ln>
        <a:effectLst/>
        <a:sp3d/>
      </dsp:spPr>
      <dsp:style>
        <a:lnRef idx="2">
          <a:scrgbClr r="0" g="0" b="0"/>
        </a:lnRef>
        <a:fillRef idx="1">
          <a:scrgbClr r="0" g="0" b="0"/>
        </a:fillRef>
        <a:effectRef idx="0">
          <a:scrgbClr r="0" g="0" b="0"/>
        </a:effectRef>
        <a:fontRef idx="minor">
          <a:schemeClr val="lt1"/>
        </a:fontRef>
      </dsp:style>
      <dsp:txBody>
        <a:bodyPr spcFirstLastPara="0" vert="horz" wrap="square" lIns="0" tIns="48006" rIns="0" bIns="0" numCol="1" spcCol="1270" anchor="t" anchorCtr="0">
          <a:noAutofit/>
        </a:bodyPr>
        <a:lstStyle/>
        <a:p>
          <a:pPr marL="0" lvl="0" indent="0" algn="l" defTabSz="622300">
            <a:lnSpc>
              <a:spcPct val="90000"/>
            </a:lnSpc>
            <a:spcBef>
              <a:spcPct val="0"/>
            </a:spcBef>
            <a:spcAft>
              <a:spcPct val="35000"/>
            </a:spcAft>
            <a:buNone/>
          </a:pPr>
          <a:endParaRPr lang="da-DK" sz="1400" b="1" kern="1200" dirty="0"/>
        </a:p>
        <a:p>
          <a:pPr marL="0" lvl="0" indent="0" algn="l" defTabSz="622300">
            <a:lnSpc>
              <a:spcPct val="90000"/>
            </a:lnSpc>
            <a:spcBef>
              <a:spcPct val="0"/>
            </a:spcBef>
            <a:spcAft>
              <a:spcPct val="35000"/>
            </a:spcAft>
            <a:buNone/>
          </a:pPr>
          <a:r>
            <a:rPr lang="da-DK" sz="1400" b="1" kern="1200" dirty="0"/>
            <a:t>Det handler om at give din kollega en tilbagemelding på hvilke styrker og kompetencer du hører din kollega trækker på i en konkret situation</a:t>
          </a:r>
        </a:p>
        <a:p>
          <a:pPr marL="0" lvl="0" indent="0" algn="l" defTabSz="622300">
            <a:lnSpc>
              <a:spcPct val="90000"/>
            </a:lnSpc>
            <a:spcBef>
              <a:spcPct val="0"/>
            </a:spcBef>
            <a:spcAft>
              <a:spcPct val="35000"/>
            </a:spcAft>
            <a:buNone/>
          </a:pPr>
          <a:endParaRPr lang="da-DK" sz="1400" b="0" kern="1200" dirty="0"/>
        </a:p>
        <a:p>
          <a:pPr marL="0" lvl="0" indent="0" algn="l" defTabSz="622300">
            <a:lnSpc>
              <a:spcPct val="90000"/>
            </a:lnSpc>
            <a:spcBef>
              <a:spcPct val="0"/>
            </a:spcBef>
            <a:spcAft>
              <a:spcPct val="35000"/>
            </a:spcAft>
            <a:buNone/>
          </a:pPr>
          <a:r>
            <a:rPr lang="da-DK" sz="1400" b="0" kern="1200" dirty="0"/>
            <a:t>Bevidsthed om konkrete kompetencer øger opmærksomheden på hvilke muligheder der er i en lignende situation. Samtidig skærpes kompetencerne generelt i kollegagruppen og styrker samarbejdet</a:t>
          </a:r>
        </a:p>
        <a:p>
          <a:pPr marL="0" lvl="0" indent="0" algn="l" defTabSz="622300">
            <a:lnSpc>
              <a:spcPct val="90000"/>
            </a:lnSpc>
            <a:spcBef>
              <a:spcPct val="0"/>
            </a:spcBef>
            <a:spcAft>
              <a:spcPct val="35000"/>
            </a:spcAft>
            <a:buNone/>
          </a:pPr>
          <a:r>
            <a:rPr lang="da-DK" sz="1400" b="1" kern="1200" dirty="0"/>
            <a:t>Tid: 10 minutter</a:t>
          </a:r>
        </a:p>
        <a:p>
          <a:pPr marL="0" lvl="0" indent="0" algn="l" defTabSz="622300">
            <a:lnSpc>
              <a:spcPct val="90000"/>
            </a:lnSpc>
            <a:spcBef>
              <a:spcPct val="0"/>
            </a:spcBef>
            <a:spcAft>
              <a:spcPct val="35000"/>
            </a:spcAft>
            <a:buNone/>
          </a:pPr>
          <a:r>
            <a:rPr lang="da-DK" sz="1400" b="1" kern="1200" dirty="0"/>
            <a:t>Deltagere: 2 personer</a:t>
          </a:r>
        </a:p>
      </dsp:txBody>
      <dsp:txXfrm>
        <a:off x="975264" y="0"/>
        <a:ext cx="2789936" cy="4032250"/>
      </dsp:txXfrm>
    </dsp:sp>
    <dsp:sp modelId="{F7331997-6958-4FB9-B20E-70B5529C3DE3}">
      <dsp:nvSpPr>
        <dsp:cNvPr id="0" name=""/>
        <dsp:cNvSpPr/>
      </dsp:nvSpPr>
      <dsp:spPr>
        <a:xfrm>
          <a:off x="3959750" y="0"/>
          <a:ext cx="6792942" cy="4032250"/>
        </a:xfrm>
        <a:prstGeom prst="roundRect">
          <a:avLst>
            <a:gd name="adj" fmla="val 5000"/>
          </a:avLst>
        </a:prstGeom>
        <a:solidFill>
          <a:schemeClr val="accent3">
            <a:hueOff val="2399928"/>
            <a:satOff val="-28088"/>
            <a:lumOff val="-392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0" tIns="222885" rIns="288925" bIns="0" numCol="1" spcCol="1270" anchor="t" anchorCtr="0">
          <a:noAutofit/>
        </a:bodyPr>
        <a:lstStyle/>
        <a:p>
          <a:pPr marL="0" lvl="0" indent="0" algn="r" defTabSz="2889250">
            <a:lnSpc>
              <a:spcPct val="90000"/>
            </a:lnSpc>
            <a:spcBef>
              <a:spcPct val="0"/>
            </a:spcBef>
            <a:spcAft>
              <a:spcPct val="35000"/>
            </a:spcAft>
            <a:buNone/>
          </a:pPr>
          <a:endParaRPr lang="da-DK" sz="6500" b="1" kern="1200" dirty="0"/>
        </a:p>
      </dsp:txBody>
      <dsp:txXfrm rot="16200000">
        <a:off x="2985822" y="973928"/>
        <a:ext cx="3306445" cy="1358588"/>
      </dsp:txXfrm>
    </dsp:sp>
    <dsp:sp modelId="{37725047-241B-4A33-8CD4-D20DF00CD1D4}">
      <dsp:nvSpPr>
        <dsp:cNvPr id="0" name=""/>
        <dsp:cNvSpPr/>
      </dsp:nvSpPr>
      <dsp:spPr>
        <a:xfrm rot="5400000">
          <a:off x="3740650" y="2946992"/>
          <a:ext cx="592536" cy="1018941"/>
        </a:xfrm>
        <a:prstGeom prst="flowChartExtract">
          <a:avLst/>
        </a:prstGeom>
        <a:solidFill>
          <a:schemeClr val="lt1">
            <a:hueOff val="0"/>
            <a:satOff val="0"/>
            <a:lumOff val="0"/>
            <a:alphaOff val="0"/>
          </a:schemeClr>
        </a:solidFill>
        <a:ln w="25400" cap="flat" cmpd="sng" algn="ctr">
          <a:solidFill>
            <a:schemeClr val="accent3">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6444E4D5-5095-4689-B711-7886E0B1661A}">
      <dsp:nvSpPr>
        <dsp:cNvPr id="0" name=""/>
        <dsp:cNvSpPr/>
      </dsp:nvSpPr>
      <dsp:spPr>
        <a:xfrm>
          <a:off x="5318339" y="0"/>
          <a:ext cx="5060741" cy="4032250"/>
        </a:xfrm>
        <a:prstGeom prst="rect">
          <a:avLst/>
        </a:prstGeom>
        <a:noFill/>
        <a:ln w="25400" cap="flat" cmpd="sng" algn="ctr">
          <a:noFill/>
          <a:prstDash val="solid"/>
        </a:ln>
        <a:effectLst/>
        <a:sp3d/>
      </dsp:spPr>
      <dsp:style>
        <a:lnRef idx="2">
          <a:scrgbClr r="0" g="0" b="0"/>
        </a:lnRef>
        <a:fillRef idx="1">
          <a:scrgbClr r="0" g="0" b="0"/>
        </a:fillRef>
        <a:effectRef idx="0">
          <a:scrgbClr r="0" g="0" b="0"/>
        </a:effectRef>
        <a:fontRef idx="minor">
          <a:schemeClr val="lt1"/>
        </a:fontRef>
      </dsp:style>
      <dsp:txBody>
        <a:bodyPr spcFirstLastPara="0" vert="horz" wrap="square" lIns="0" tIns="51435" rIns="0" bIns="0" numCol="1" spcCol="1270" anchor="t" anchorCtr="0">
          <a:noAutofit/>
        </a:bodyPr>
        <a:lstStyle/>
        <a:p>
          <a:pPr marL="0" lvl="0" indent="0" algn="l" defTabSz="666750">
            <a:lnSpc>
              <a:spcPct val="90000"/>
            </a:lnSpc>
            <a:spcBef>
              <a:spcPct val="0"/>
            </a:spcBef>
            <a:spcAft>
              <a:spcPct val="35000"/>
            </a:spcAft>
            <a:buNone/>
          </a:pPr>
          <a:endParaRPr lang="da-DK" sz="1500" b="0" kern="1200" dirty="0"/>
        </a:p>
      </dsp:txBody>
      <dsp:txXfrm>
        <a:off x="5318339" y="0"/>
        <a:ext cx="5060741" cy="4032250"/>
      </dsp:txXfrm>
    </dsp:sp>
  </dsp:spTree>
</dsp:drawing>
</file>

<file path=ppt/diagrams/drawing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642A654-BB98-40B2-86A6-4D53378AA315}">
      <dsp:nvSpPr>
        <dsp:cNvPr id="0" name=""/>
        <dsp:cNvSpPr/>
      </dsp:nvSpPr>
      <dsp:spPr>
        <a:xfrm>
          <a:off x="763" y="45958"/>
          <a:ext cx="3283611" cy="3940333"/>
        </a:xfrm>
        <a:prstGeom prst="roundRect">
          <a:avLst>
            <a:gd name="adj" fmla="val 5000"/>
          </a:avLst>
        </a:prstGeom>
        <a:solidFill>
          <a:schemeClr val="accent3">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0" tIns="126873" rIns="164465" bIns="0" numCol="1" spcCol="1270" anchor="t" anchorCtr="0">
          <a:noAutofit/>
        </a:bodyPr>
        <a:lstStyle/>
        <a:p>
          <a:pPr marL="0" lvl="0" indent="0" algn="r" defTabSz="1644650">
            <a:lnSpc>
              <a:spcPct val="90000"/>
            </a:lnSpc>
            <a:spcBef>
              <a:spcPct val="0"/>
            </a:spcBef>
            <a:spcAft>
              <a:spcPct val="35000"/>
            </a:spcAft>
            <a:buNone/>
          </a:pPr>
          <a:endParaRPr lang="da-DK" sz="3700" b="1" kern="1200" dirty="0"/>
        </a:p>
      </dsp:txBody>
      <dsp:txXfrm rot="16200000">
        <a:off x="-1286412" y="1333133"/>
        <a:ext cx="3231073" cy="656722"/>
      </dsp:txXfrm>
    </dsp:sp>
    <dsp:sp modelId="{BEEEE9FB-614C-47A5-8159-89C5B177B7FF}">
      <dsp:nvSpPr>
        <dsp:cNvPr id="0" name=""/>
        <dsp:cNvSpPr/>
      </dsp:nvSpPr>
      <dsp:spPr>
        <a:xfrm>
          <a:off x="657485" y="45958"/>
          <a:ext cx="2446290" cy="3940333"/>
        </a:xfrm>
        <a:prstGeom prst="rect">
          <a:avLst/>
        </a:prstGeom>
        <a:noFill/>
        <a:ln w="25400" cap="flat" cmpd="sng" algn="ctr">
          <a:noFill/>
          <a:prstDash val="solid"/>
        </a:ln>
        <a:effectLst/>
        <a:sp3d/>
      </dsp:spPr>
      <dsp:style>
        <a:lnRef idx="2">
          <a:scrgbClr r="0" g="0" b="0"/>
        </a:lnRef>
        <a:fillRef idx="1">
          <a:scrgbClr r="0" g="0" b="0"/>
        </a:fillRef>
        <a:effectRef idx="0">
          <a:scrgbClr r="0" g="0" b="0"/>
        </a:effectRef>
        <a:fontRef idx="minor">
          <a:schemeClr val="lt1"/>
        </a:fontRef>
      </dsp:style>
      <dsp:txBody>
        <a:bodyPr spcFirstLastPara="0" vert="horz" wrap="square" lIns="0" tIns="51435" rIns="0" bIns="0" numCol="1" spcCol="1270" anchor="t" anchorCtr="0">
          <a:noAutofit/>
        </a:bodyPr>
        <a:lstStyle/>
        <a:p>
          <a:pPr marL="0" lvl="0" indent="0" algn="l" defTabSz="666750">
            <a:lnSpc>
              <a:spcPct val="90000"/>
            </a:lnSpc>
            <a:spcBef>
              <a:spcPct val="0"/>
            </a:spcBef>
            <a:spcAft>
              <a:spcPct val="35000"/>
            </a:spcAft>
            <a:buNone/>
          </a:pPr>
          <a:r>
            <a:rPr lang="da-DK" sz="1500" b="1" kern="1200" dirty="0"/>
            <a:t>Kort, fortrolig og struktureret samtaleform mellem to kolleger, hvor den ene lige har været udsat for noget ubehageligt / grænseoverskridende fra en patient / pårørende</a:t>
          </a:r>
        </a:p>
        <a:p>
          <a:pPr marL="0" lvl="0" indent="0" algn="l" defTabSz="666750">
            <a:lnSpc>
              <a:spcPct val="90000"/>
            </a:lnSpc>
            <a:spcBef>
              <a:spcPct val="0"/>
            </a:spcBef>
            <a:spcAft>
              <a:spcPct val="35000"/>
            </a:spcAft>
            <a:buNone/>
          </a:pPr>
          <a:endParaRPr lang="da-DK" sz="1500" b="0" kern="1200" dirty="0"/>
        </a:p>
        <a:p>
          <a:pPr marL="0" lvl="0" indent="0" algn="l" defTabSz="666750">
            <a:lnSpc>
              <a:spcPct val="90000"/>
            </a:lnSpc>
            <a:spcBef>
              <a:spcPct val="0"/>
            </a:spcBef>
            <a:spcAft>
              <a:spcPct val="35000"/>
            </a:spcAft>
            <a:buNone/>
          </a:pPr>
          <a:r>
            <a:rPr lang="da-DK" sz="1500" b="0" kern="1200" dirty="0"/>
            <a:t>Målet er, at den belastede oplever omsorg, anerkendelse og blive lyttet til. Samtalen skal aflaste og forebygge yderligere belastninger</a:t>
          </a:r>
        </a:p>
        <a:p>
          <a:pPr marL="0" lvl="0" indent="0" algn="l" defTabSz="666750">
            <a:lnSpc>
              <a:spcPct val="90000"/>
            </a:lnSpc>
            <a:spcBef>
              <a:spcPct val="0"/>
            </a:spcBef>
            <a:spcAft>
              <a:spcPct val="35000"/>
            </a:spcAft>
            <a:buNone/>
          </a:pPr>
          <a:endParaRPr lang="da-DK" sz="1500" b="0" kern="1200" dirty="0"/>
        </a:p>
        <a:p>
          <a:pPr marL="0" lvl="0" indent="0" algn="l" defTabSz="666750">
            <a:lnSpc>
              <a:spcPct val="90000"/>
            </a:lnSpc>
            <a:spcBef>
              <a:spcPct val="0"/>
            </a:spcBef>
            <a:spcAft>
              <a:spcPct val="35000"/>
            </a:spcAft>
            <a:buNone/>
          </a:pPr>
          <a:r>
            <a:rPr lang="da-DK" sz="1500" b="0" kern="1200" dirty="0"/>
            <a:t>Det tager 10 minutter</a:t>
          </a:r>
        </a:p>
        <a:p>
          <a:pPr marL="0" lvl="0" indent="0" algn="l" defTabSz="666750">
            <a:lnSpc>
              <a:spcPct val="90000"/>
            </a:lnSpc>
            <a:spcBef>
              <a:spcPct val="0"/>
            </a:spcBef>
            <a:spcAft>
              <a:spcPct val="35000"/>
            </a:spcAft>
            <a:buNone/>
          </a:pPr>
          <a:r>
            <a:rPr lang="da-DK" sz="1500" b="0" kern="1200" dirty="0"/>
            <a:t>Det er en fortrolig samtale</a:t>
          </a:r>
        </a:p>
      </dsp:txBody>
      <dsp:txXfrm>
        <a:off x="657485" y="45958"/>
        <a:ext cx="2446290" cy="3940333"/>
      </dsp:txXfrm>
    </dsp:sp>
    <dsp:sp modelId="{F7331997-6958-4FB9-B20E-70B5529C3DE3}">
      <dsp:nvSpPr>
        <dsp:cNvPr id="0" name=""/>
        <dsp:cNvSpPr/>
      </dsp:nvSpPr>
      <dsp:spPr>
        <a:xfrm>
          <a:off x="3399300" y="45958"/>
          <a:ext cx="3283611" cy="3940333"/>
        </a:xfrm>
        <a:prstGeom prst="roundRect">
          <a:avLst>
            <a:gd name="adj" fmla="val 5000"/>
          </a:avLst>
        </a:prstGeom>
        <a:solidFill>
          <a:schemeClr val="accent3">
            <a:hueOff val="1199964"/>
            <a:satOff val="-14044"/>
            <a:lumOff val="-196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0" tIns="126873" rIns="164465" bIns="0" numCol="1" spcCol="1270" anchor="t" anchorCtr="0">
          <a:noAutofit/>
        </a:bodyPr>
        <a:lstStyle/>
        <a:p>
          <a:pPr marL="0" lvl="0" indent="0" algn="r" defTabSz="1644650">
            <a:lnSpc>
              <a:spcPct val="90000"/>
            </a:lnSpc>
            <a:spcBef>
              <a:spcPct val="0"/>
            </a:spcBef>
            <a:spcAft>
              <a:spcPct val="35000"/>
            </a:spcAft>
            <a:buNone/>
          </a:pPr>
          <a:endParaRPr lang="da-DK" sz="3700" b="1" kern="1200" dirty="0"/>
        </a:p>
      </dsp:txBody>
      <dsp:txXfrm rot="16200000">
        <a:off x="2112125" y="1333133"/>
        <a:ext cx="3231073" cy="656722"/>
      </dsp:txXfrm>
    </dsp:sp>
    <dsp:sp modelId="{37725047-241B-4A33-8CD4-D20DF00CD1D4}">
      <dsp:nvSpPr>
        <dsp:cNvPr id="0" name=""/>
        <dsp:cNvSpPr/>
      </dsp:nvSpPr>
      <dsp:spPr>
        <a:xfrm rot="5400000">
          <a:off x="3126182" y="3177608"/>
          <a:ext cx="579072" cy="492541"/>
        </a:xfrm>
        <a:prstGeom prst="flowChartExtract">
          <a:avLst/>
        </a:prstGeom>
        <a:solidFill>
          <a:schemeClr val="lt1">
            <a:hueOff val="0"/>
            <a:satOff val="0"/>
            <a:lumOff val="0"/>
            <a:alphaOff val="0"/>
          </a:schemeClr>
        </a:solidFill>
        <a:ln w="25400" cap="flat" cmpd="sng" algn="ctr">
          <a:solidFill>
            <a:schemeClr val="accent3">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6444E4D5-5095-4689-B711-7886E0B1661A}">
      <dsp:nvSpPr>
        <dsp:cNvPr id="0" name=""/>
        <dsp:cNvSpPr/>
      </dsp:nvSpPr>
      <dsp:spPr>
        <a:xfrm>
          <a:off x="4056023" y="45958"/>
          <a:ext cx="2446290" cy="3940333"/>
        </a:xfrm>
        <a:prstGeom prst="rect">
          <a:avLst/>
        </a:prstGeom>
        <a:noFill/>
        <a:ln w="25400" cap="flat" cmpd="sng" algn="ctr">
          <a:noFill/>
          <a:prstDash val="solid"/>
        </a:ln>
        <a:effectLst/>
        <a:sp3d/>
      </dsp:spPr>
      <dsp:style>
        <a:lnRef idx="2">
          <a:scrgbClr r="0" g="0" b="0"/>
        </a:lnRef>
        <a:fillRef idx="1">
          <a:scrgbClr r="0" g="0" b="0"/>
        </a:fillRef>
        <a:effectRef idx="0">
          <a:scrgbClr r="0" g="0" b="0"/>
        </a:effectRef>
        <a:fontRef idx="minor">
          <a:schemeClr val="lt1"/>
        </a:fontRef>
      </dsp:style>
      <dsp:txBody>
        <a:bodyPr spcFirstLastPara="0" vert="horz" wrap="square" lIns="0" tIns="51435" rIns="0" bIns="0" numCol="1" spcCol="1270" anchor="t" anchorCtr="0">
          <a:noAutofit/>
        </a:bodyPr>
        <a:lstStyle/>
        <a:p>
          <a:pPr marL="0" lvl="0" indent="0" algn="l" defTabSz="666750">
            <a:lnSpc>
              <a:spcPct val="90000"/>
            </a:lnSpc>
            <a:spcBef>
              <a:spcPct val="0"/>
            </a:spcBef>
            <a:spcAft>
              <a:spcPct val="35000"/>
            </a:spcAft>
            <a:buNone/>
          </a:pPr>
          <a:r>
            <a:rPr lang="da-DK" sz="1500" b="1" kern="1200" dirty="0">
              <a:solidFill>
                <a:schemeClr val="tx1"/>
              </a:solidFill>
            </a:rPr>
            <a:t>Spørg til den konkrete situation (5-8 minutter):</a:t>
          </a:r>
        </a:p>
        <a:p>
          <a:pPr marL="0" lvl="0" indent="0" algn="l" defTabSz="666750">
            <a:lnSpc>
              <a:spcPct val="90000"/>
            </a:lnSpc>
            <a:spcBef>
              <a:spcPct val="0"/>
            </a:spcBef>
            <a:spcAft>
              <a:spcPct val="35000"/>
            </a:spcAft>
            <a:buNone/>
          </a:pPr>
          <a:endParaRPr lang="da-DK" sz="1500" b="1" kern="1200" dirty="0">
            <a:solidFill>
              <a:schemeClr val="tx1"/>
            </a:solidFill>
          </a:endParaRPr>
        </a:p>
        <a:p>
          <a:pPr marL="0" lvl="0" indent="0" algn="l" defTabSz="666750">
            <a:lnSpc>
              <a:spcPct val="90000"/>
            </a:lnSpc>
            <a:spcBef>
              <a:spcPct val="0"/>
            </a:spcBef>
            <a:spcAft>
              <a:spcPct val="35000"/>
            </a:spcAft>
            <a:buFont typeface="Arial" panose="020B0604020202020204" pitchFamily="34" charset="0"/>
            <a:buNone/>
          </a:pPr>
          <a:r>
            <a:rPr lang="da-DK" sz="1500" b="0" kern="1200" dirty="0">
              <a:solidFill>
                <a:schemeClr val="tx1"/>
              </a:solidFill>
            </a:rPr>
            <a:t>Hvad skete der?</a:t>
          </a:r>
        </a:p>
        <a:p>
          <a:pPr marL="0" lvl="0" indent="0" algn="l" defTabSz="666750">
            <a:lnSpc>
              <a:spcPct val="90000"/>
            </a:lnSpc>
            <a:spcBef>
              <a:spcPct val="0"/>
            </a:spcBef>
            <a:spcAft>
              <a:spcPct val="35000"/>
            </a:spcAft>
            <a:buFont typeface="Arial" panose="020B0604020202020204" pitchFamily="34" charset="0"/>
            <a:buNone/>
          </a:pPr>
          <a:r>
            <a:rPr lang="da-DK" sz="1500" b="0" kern="1200" dirty="0">
              <a:solidFill>
                <a:schemeClr val="tx1"/>
              </a:solidFill>
            </a:rPr>
            <a:t>Hvilke tanker og følelser havde du undervejs?</a:t>
          </a:r>
        </a:p>
        <a:p>
          <a:pPr marL="0" lvl="0" indent="0" algn="l" defTabSz="666750">
            <a:lnSpc>
              <a:spcPct val="90000"/>
            </a:lnSpc>
            <a:spcBef>
              <a:spcPct val="0"/>
            </a:spcBef>
            <a:spcAft>
              <a:spcPct val="35000"/>
            </a:spcAft>
            <a:buFont typeface="Arial" panose="020B0604020202020204" pitchFamily="34" charset="0"/>
            <a:buNone/>
          </a:pPr>
          <a:r>
            <a:rPr lang="da-DK" sz="1500" b="0" kern="1200" dirty="0">
              <a:solidFill>
                <a:schemeClr val="tx1"/>
              </a:solidFill>
            </a:rPr>
            <a:t>Hvordan har du det nu?</a:t>
          </a:r>
        </a:p>
        <a:p>
          <a:pPr marL="0" lvl="0" indent="0" algn="l" defTabSz="666750">
            <a:lnSpc>
              <a:spcPct val="90000"/>
            </a:lnSpc>
            <a:spcBef>
              <a:spcPct val="0"/>
            </a:spcBef>
            <a:spcAft>
              <a:spcPct val="35000"/>
            </a:spcAft>
            <a:buFont typeface="Arial" panose="020B0604020202020204" pitchFamily="34" charset="0"/>
            <a:buNone/>
          </a:pPr>
          <a:r>
            <a:rPr lang="da-DK" sz="1500" b="0" kern="1200" dirty="0">
              <a:solidFill>
                <a:schemeClr val="tx1"/>
              </a:solidFill>
            </a:rPr>
            <a:t>Er der noget du har brug for?</a:t>
          </a:r>
        </a:p>
        <a:p>
          <a:pPr marL="0" lvl="0" indent="0" algn="l" defTabSz="666750">
            <a:lnSpc>
              <a:spcPct val="90000"/>
            </a:lnSpc>
            <a:spcBef>
              <a:spcPct val="0"/>
            </a:spcBef>
            <a:spcAft>
              <a:spcPct val="35000"/>
            </a:spcAft>
            <a:buFont typeface="Arial" panose="020B0604020202020204" pitchFamily="34" charset="0"/>
            <a:buNone/>
          </a:pPr>
          <a:endParaRPr lang="da-DK" sz="1500" b="0" kern="1200" dirty="0">
            <a:solidFill>
              <a:schemeClr val="tx1"/>
            </a:solidFill>
          </a:endParaRPr>
        </a:p>
        <a:p>
          <a:pPr marL="0" lvl="0" indent="0" algn="l" defTabSz="666750">
            <a:lnSpc>
              <a:spcPct val="90000"/>
            </a:lnSpc>
            <a:spcBef>
              <a:spcPct val="0"/>
            </a:spcBef>
            <a:spcAft>
              <a:spcPct val="35000"/>
            </a:spcAft>
            <a:buFont typeface="Arial" panose="020B0604020202020204" pitchFamily="34" charset="0"/>
            <a:buNone/>
          </a:pPr>
          <a:r>
            <a:rPr lang="da-DK" sz="1500" b="0" kern="1200" dirty="0">
              <a:solidFill>
                <a:schemeClr val="tx1"/>
              </a:solidFill>
            </a:rPr>
            <a:t>Samtalen tager ml 5 og 8 minutter</a:t>
          </a:r>
        </a:p>
      </dsp:txBody>
      <dsp:txXfrm>
        <a:off x="4056023" y="45958"/>
        <a:ext cx="2446290" cy="3940333"/>
      </dsp:txXfrm>
    </dsp:sp>
    <dsp:sp modelId="{189861DD-ABA6-4354-A22C-B779AA8034AF}">
      <dsp:nvSpPr>
        <dsp:cNvPr id="0" name=""/>
        <dsp:cNvSpPr/>
      </dsp:nvSpPr>
      <dsp:spPr>
        <a:xfrm>
          <a:off x="6797838" y="45958"/>
          <a:ext cx="3283611" cy="3901324"/>
        </a:xfrm>
        <a:prstGeom prst="roundRect">
          <a:avLst>
            <a:gd name="adj" fmla="val 5000"/>
          </a:avLst>
        </a:prstGeom>
        <a:solidFill>
          <a:schemeClr val="accent3">
            <a:hueOff val="2399928"/>
            <a:satOff val="-28088"/>
            <a:lumOff val="-392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0" tIns="126873" rIns="164465" bIns="0" numCol="1" spcCol="1270" anchor="t" anchorCtr="0">
          <a:noAutofit/>
        </a:bodyPr>
        <a:lstStyle/>
        <a:p>
          <a:pPr marL="0" lvl="0" indent="0" algn="r" defTabSz="1644650">
            <a:lnSpc>
              <a:spcPct val="90000"/>
            </a:lnSpc>
            <a:spcBef>
              <a:spcPct val="0"/>
            </a:spcBef>
            <a:spcAft>
              <a:spcPct val="35000"/>
            </a:spcAft>
            <a:buNone/>
          </a:pPr>
          <a:endParaRPr lang="da-DK" sz="3700" b="1" kern="1200" dirty="0"/>
        </a:p>
      </dsp:txBody>
      <dsp:txXfrm rot="16200000">
        <a:off x="5526656" y="1317140"/>
        <a:ext cx="3199085" cy="656722"/>
      </dsp:txXfrm>
    </dsp:sp>
    <dsp:sp modelId="{A18860E4-E807-4A61-92AA-792FADBE9A52}">
      <dsp:nvSpPr>
        <dsp:cNvPr id="0" name=""/>
        <dsp:cNvSpPr/>
      </dsp:nvSpPr>
      <dsp:spPr>
        <a:xfrm rot="5400000">
          <a:off x="6524720" y="3177608"/>
          <a:ext cx="579072" cy="492541"/>
        </a:xfrm>
        <a:prstGeom prst="flowChartExtract">
          <a:avLst/>
        </a:prstGeom>
        <a:solidFill>
          <a:schemeClr val="lt1">
            <a:hueOff val="0"/>
            <a:satOff val="0"/>
            <a:lumOff val="0"/>
            <a:alphaOff val="0"/>
          </a:schemeClr>
        </a:solidFill>
        <a:ln w="25400" cap="flat" cmpd="sng" algn="ctr">
          <a:solidFill>
            <a:schemeClr val="accent3">
              <a:hueOff val="2399928"/>
              <a:satOff val="-28088"/>
              <a:lumOff val="-3920"/>
              <a:alphaOff val="0"/>
            </a:schemeClr>
          </a:solidFill>
          <a:prstDash val="solid"/>
        </a:ln>
        <a:effectLst/>
      </dsp:spPr>
      <dsp:style>
        <a:lnRef idx="2">
          <a:scrgbClr r="0" g="0" b="0"/>
        </a:lnRef>
        <a:fillRef idx="1">
          <a:scrgbClr r="0" g="0" b="0"/>
        </a:fillRef>
        <a:effectRef idx="0">
          <a:scrgbClr r="0" g="0" b="0"/>
        </a:effectRef>
        <a:fontRef idx="minor"/>
      </dsp:style>
    </dsp:sp>
    <dsp:sp modelId="{E671E17B-59F1-4C94-A84A-E1544A41BC78}">
      <dsp:nvSpPr>
        <dsp:cNvPr id="0" name=""/>
        <dsp:cNvSpPr/>
      </dsp:nvSpPr>
      <dsp:spPr>
        <a:xfrm>
          <a:off x="7454560" y="45958"/>
          <a:ext cx="2446290" cy="3901324"/>
        </a:xfrm>
        <a:prstGeom prst="rect">
          <a:avLst/>
        </a:prstGeom>
        <a:noFill/>
        <a:ln w="25400" cap="flat" cmpd="sng" algn="ctr">
          <a:noFill/>
          <a:prstDash val="solid"/>
        </a:ln>
        <a:effectLst/>
        <a:sp3d/>
      </dsp:spPr>
      <dsp:style>
        <a:lnRef idx="2">
          <a:scrgbClr r="0" g="0" b="0"/>
        </a:lnRef>
        <a:fillRef idx="1">
          <a:scrgbClr r="0" g="0" b="0"/>
        </a:fillRef>
        <a:effectRef idx="0">
          <a:scrgbClr r="0" g="0" b="0"/>
        </a:effectRef>
        <a:fontRef idx="minor">
          <a:schemeClr val="lt1"/>
        </a:fontRef>
      </dsp:style>
      <dsp:txBody>
        <a:bodyPr spcFirstLastPara="0" vert="horz" wrap="square" lIns="0" tIns="51435" rIns="0" bIns="0" numCol="1" spcCol="1270" anchor="t" anchorCtr="0">
          <a:noAutofit/>
        </a:bodyPr>
        <a:lstStyle/>
        <a:p>
          <a:pPr marL="0" lvl="0" indent="0" algn="l" defTabSz="666750">
            <a:lnSpc>
              <a:spcPct val="90000"/>
            </a:lnSpc>
            <a:spcBef>
              <a:spcPct val="0"/>
            </a:spcBef>
            <a:spcAft>
              <a:spcPct val="35000"/>
            </a:spcAft>
            <a:buNone/>
          </a:pPr>
          <a:r>
            <a:rPr lang="da-DK" sz="1500" b="1" kern="1200" dirty="0">
              <a:solidFill>
                <a:schemeClr val="tx1"/>
              </a:solidFill>
            </a:rPr>
            <a:t>Aftal videre herfra (1-2 minutter)</a:t>
          </a:r>
          <a:endParaRPr lang="da-DK" sz="1500" b="0" kern="1200" dirty="0">
            <a:solidFill>
              <a:schemeClr val="tx1"/>
            </a:solidFill>
          </a:endParaRPr>
        </a:p>
        <a:p>
          <a:pPr marL="0" lvl="0" indent="0" algn="l" defTabSz="666750">
            <a:lnSpc>
              <a:spcPct val="90000"/>
            </a:lnSpc>
            <a:spcBef>
              <a:spcPct val="0"/>
            </a:spcBef>
            <a:spcAft>
              <a:spcPct val="35000"/>
            </a:spcAft>
            <a:buNone/>
          </a:pPr>
          <a:endParaRPr lang="da-DK" sz="1500" b="0" kern="1200" dirty="0">
            <a:solidFill>
              <a:schemeClr val="tx1"/>
            </a:solidFill>
          </a:endParaRPr>
        </a:p>
        <a:p>
          <a:pPr marL="0" lvl="0" indent="0" algn="l" defTabSz="666750">
            <a:lnSpc>
              <a:spcPct val="90000"/>
            </a:lnSpc>
            <a:spcBef>
              <a:spcPct val="0"/>
            </a:spcBef>
            <a:spcAft>
              <a:spcPct val="35000"/>
            </a:spcAft>
            <a:buNone/>
          </a:pPr>
          <a:r>
            <a:rPr lang="da-DK" sz="1500" b="0" kern="1200" dirty="0">
              <a:solidFill>
                <a:schemeClr val="tx1"/>
              </a:solidFill>
            </a:rPr>
            <a:t>Hvad skal du efter vores samtale?</a:t>
          </a:r>
        </a:p>
        <a:p>
          <a:pPr marL="0" lvl="0" indent="0" algn="l" defTabSz="666750">
            <a:lnSpc>
              <a:spcPct val="90000"/>
            </a:lnSpc>
            <a:spcBef>
              <a:spcPct val="0"/>
            </a:spcBef>
            <a:spcAft>
              <a:spcPct val="35000"/>
            </a:spcAft>
            <a:buNone/>
          </a:pPr>
          <a:r>
            <a:rPr lang="da-DK" sz="1500" b="0" kern="1200" dirty="0">
              <a:solidFill>
                <a:schemeClr val="tx1"/>
              </a:solidFill>
            </a:rPr>
            <a:t>Føler du dig </a:t>
          </a:r>
          <a:r>
            <a:rPr lang="da-DK" sz="1500" b="0" kern="1200" dirty="0" err="1">
              <a:solidFill>
                <a:schemeClr val="tx1"/>
              </a:solidFill>
            </a:rPr>
            <a:t>istand</a:t>
          </a:r>
          <a:r>
            <a:rPr lang="da-DK" sz="1500" b="0" kern="1200" dirty="0">
              <a:solidFill>
                <a:schemeClr val="tx1"/>
              </a:solidFill>
            </a:rPr>
            <a:t> til det?</a:t>
          </a:r>
        </a:p>
        <a:p>
          <a:pPr marL="0" lvl="0" indent="0" algn="l" defTabSz="666750">
            <a:lnSpc>
              <a:spcPct val="90000"/>
            </a:lnSpc>
            <a:spcBef>
              <a:spcPct val="0"/>
            </a:spcBef>
            <a:spcAft>
              <a:spcPct val="35000"/>
            </a:spcAft>
            <a:buNone/>
          </a:pPr>
          <a:r>
            <a:rPr lang="da-DK" sz="1500" b="0" kern="1200" dirty="0">
              <a:solidFill>
                <a:schemeClr val="tx1"/>
              </a:solidFill>
            </a:rPr>
            <a:t>Hvad / hvem kan </a:t>
          </a:r>
          <a:r>
            <a:rPr lang="da-DK" sz="1500" b="0" kern="1200" dirty="0" err="1">
              <a:solidFill>
                <a:schemeClr val="tx1"/>
              </a:solidFill>
            </a:rPr>
            <a:t>hjæle</a:t>
          </a:r>
          <a:r>
            <a:rPr lang="da-DK" sz="1500" b="0" kern="1200" dirty="0">
              <a:solidFill>
                <a:schemeClr val="tx1"/>
              </a:solidFill>
            </a:rPr>
            <a:t> dig videre?</a:t>
          </a:r>
        </a:p>
        <a:p>
          <a:pPr marL="0" lvl="0" indent="0" algn="l" defTabSz="666750">
            <a:lnSpc>
              <a:spcPct val="90000"/>
            </a:lnSpc>
            <a:spcBef>
              <a:spcPct val="0"/>
            </a:spcBef>
            <a:spcAft>
              <a:spcPct val="35000"/>
            </a:spcAft>
            <a:buNone/>
          </a:pPr>
          <a:endParaRPr lang="da-DK" sz="1500" b="0" kern="1200" dirty="0">
            <a:solidFill>
              <a:schemeClr val="tx1"/>
            </a:solidFill>
          </a:endParaRPr>
        </a:p>
        <a:p>
          <a:pPr marL="0" lvl="0" indent="0" algn="l" defTabSz="666750">
            <a:lnSpc>
              <a:spcPct val="90000"/>
            </a:lnSpc>
            <a:spcBef>
              <a:spcPct val="0"/>
            </a:spcBef>
            <a:spcAft>
              <a:spcPct val="35000"/>
            </a:spcAft>
            <a:buNone/>
          </a:pPr>
          <a:r>
            <a:rPr lang="da-DK" sz="1500" b="0" kern="1200" dirty="0">
              <a:solidFill>
                <a:schemeClr val="tx1"/>
              </a:solidFill>
            </a:rPr>
            <a:t>Vurder sammen, om der er behov for opfølgning fra en leder</a:t>
          </a:r>
          <a:endParaRPr lang="da-DK" sz="1500" kern="1200" dirty="0">
            <a:solidFill>
              <a:schemeClr val="tx1"/>
            </a:solidFill>
          </a:endParaRPr>
        </a:p>
      </dsp:txBody>
      <dsp:txXfrm>
        <a:off x="7454560" y="45958"/>
        <a:ext cx="2446290" cy="3901324"/>
      </dsp:txXfrm>
    </dsp:sp>
  </dsp:spTree>
</dsp:drawing>
</file>

<file path=ppt/diagrams/drawing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642A654-BB98-40B2-86A6-4D53378AA315}">
      <dsp:nvSpPr>
        <dsp:cNvPr id="0" name=""/>
        <dsp:cNvSpPr/>
      </dsp:nvSpPr>
      <dsp:spPr>
        <a:xfrm>
          <a:off x="1944" y="0"/>
          <a:ext cx="4952493" cy="3992327"/>
        </a:xfrm>
        <a:prstGeom prst="roundRect">
          <a:avLst>
            <a:gd name="adj" fmla="val 5000"/>
          </a:avLst>
        </a:prstGeom>
        <a:solidFill>
          <a:schemeClr val="accent3">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0" tIns="195453" rIns="253365" bIns="0" numCol="1" spcCol="1270" anchor="t" anchorCtr="0">
          <a:noAutofit/>
        </a:bodyPr>
        <a:lstStyle/>
        <a:p>
          <a:pPr marL="0" lvl="0" indent="0" algn="r" defTabSz="2533650">
            <a:lnSpc>
              <a:spcPct val="90000"/>
            </a:lnSpc>
            <a:spcBef>
              <a:spcPct val="0"/>
            </a:spcBef>
            <a:spcAft>
              <a:spcPct val="35000"/>
            </a:spcAft>
            <a:buNone/>
          </a:pPr>
          <a:endParaRPr lang="da-DK" sz="5700" b="1" kern="1200" dirty="0"/>
        </a:p>
      </dsp:txBody>
      <dsp:txXfrm rot="16200000">
        <a:off x="-1139660" y="1141604"/>
        <a:ext cx="3273708" cy="990498"/>
      </dsp:txXfrm>
    </dsp:sp>
    <dsp:sp modelId="{BEEEE9FB-614C-47A5-8159-89C5B177B7FF}">
      <dsp:nvSpPr>
        <dsp:cNvPr id="0" name=""/>
        <dsp:cNvSpPr/>
      </dsp:nvSpPr>
      <dsp:spPr>
        <a:xfrm>
          <a:off x="992443" y="0"/>
          <a:ext cx="3689607" cy="3992327"/>
        </a:xfrm>
        <a:prstGeom prst="rect">
          <a:avLst/>
        </a:prstGeom>
        <a:noFill/>
        <a:ln w="25400" cap="flat" cmpd="sng" algn="ctr">
          <a:noFill/>
          <a:prstDash val="solid"/>
        </a:ln>
        <a:effectLst/>
        <a:sp3d/>
      </dsp:spPr>
      <dsp:style>
        <a:lnRef idx="2">
          <a:scrgbClr r="0" g="0" b="0"/>
        </a:lnRef>
        <a:fillRef idx="1">
          <a:scrgbClr r="0" g="0" b="0"/>
        </a:fillRef>
        <a:effectRef idx="0">
          <a:scrgbClr r="0" g="0" b="0"/>
        </a:effectRef>
        <a:fontRef idx="minor">
          <a:schemeClr val="lt1"/>
        </a:fontRef>
      </dsp:style>
      <dsp:txBody>
        <a:bodyPr spcFirstLastPara="0" vert="horz" wrap="square" lIns="0" tIns="54864" rIns="0" bIns="0" numCol="1" spcCol="1270" anchor="t" anchorCtr="0">
          <a:noAutofit/>
        </a:bodyPr>
        <a:lstStyle/>
        <a:p>
          <a:pPr marL="0" lvl="0" indent="0" algn="l" defTabSz="711200">
            <a:lnSpc>
              <a:spcPct val="90000"/>
            </a:lnSpc>
            <a:spcBef>
              <a:spcPct val="0"/>
            </a:spcBef>
            <a:spcAft>
              <a:spcPct val="35000"/>
            </a:spcAft>
            <a:buNone/>
          </a:pPr>
          <a:r>
            <a:rPr lang="da-DK" sz="1600" b="0" kern="1200" dirty="0"/>
            <a:t>Formålet er at give mulighed for at skabe små, koncentrerede refleksionsrum i hverdagen, hvor de selv kan finde frem til løsninger og handlemuligheder – en form for ”uformel sparring i det daglige”</a:t>
          </a:r>
        </a:p>
        <a:p>
          <a:pPr marL="0" lvl="0" indent="0" algn="l" defTabSz="711200">
            <a:lnSpc>
              <a:spcPct val="90000"/>
            </a:lnSpc>
            <a:spcBef>
              <a:spcPct val="0"/>
            </a:spcBef>
            <a:spcAft>
              <a:spcPct val="35000"/>
            </a:spcAft>
            <a:buNone/>
          </a:pPr>
          <a:endParaRPr lang="da-DK" sz="1600" b="0" kern="1200" dirty="0"/>
        </a:p>
        <a:p>
          <a:pPr marL="0" lvl="0" indent="0" algn="l" defTabSz="711200">
            <a:lnSpc>
              <a:spcPct val="90000"/>
            </a:lnSpc>
            <a:spcBef>
              <a:spcPct val="0"/>
            </a:spcBef>
            <a:spcAft>
              <a:spcPct val="35000"/>
            </a:spcAft>
            <a:buNone/>
          </a:pPr>
          <a:r>
            <a:rPr lang="da-DK" sz="1600" b="0" kern="1200" dirty="0"/>
            <a:t>Anvendelig på alle steder i hverdagen, på vej til omklædningsrummet, mødelokalet, start på møder, etc.</a:t>
          </a:r>
        </a:p>
        <a:p>
          <a:pPr marL="0" lvl="0" indent="0" algn="l" defTabSz="711200">
            <a:lnSpc>
              <a:spcPct val="90000"/>
            </a:lnSpc>
            <a:spcBef>
              <a:spcPct val="0"/>
            </a:spcBef>
            <a:spcAft>
              <a:spcPct val="35000"/>
            </a:spcAft>
            <a:buNone/>
          </a:pPr>
          <a:endParaRPr lang="da-DK" sz="1600" b="0" kern="1200" dirty="0"/>
        </a:p>
        <a:p>
          <a:pPr marL="0" lvl="0" indent="0" algn="l" defTabSz="711200">
            <a:lnSpc>
              <a:spcPct val="90000"/>
            </a:lnSpc>
            <a:spcBef>
              <a:spcPct val="0"/>
            </a:spcBef>
            <a:spcAft>
              <a:spcPct val="35000"/>
            </a:spcAft>
            <a:buNone/>
          </a:pPr>
          <a:r>
            <a:rPr lang="da-DK" sz="1600" b="0" kern="1200" dirty="0"/>
            <a:t>Deltagere: 2 kolleger</a:t>
          </a:r>
        </a:p>
        <a:p>
          <a:pPr marL="0" lvl="0" indent="0" algn="l" defTabSz="711200">
            <a:lnSpc>
              <a:spcPct val="90000"/>
            </a:lnSpc>
            <a:spcBef>
              <a:spcPct val="0"/>
            </a:spcBef>
            <a:spcAft>
              <a:spcPct val="35000"/>
            </a:spcAft>
            <a:buNone/>
          </a:pPr>
          <a:r>
            <a:rPr lang="da-DK" sz="1600" b="0" kern="1200" dirty="0"/>
            <a:t>Tid: 5 minutter</a:t>
          </a:r>
        </a:p>
        <a:p>
          <a:pPr marL="0" lvl="0" indent="0" algn="l" defTabSz="711200">
            <a:lnSpc>
              <a:spcPct val="90000"/>
            </a:lnSpc>
            <a:spcBef>
              <a:spcPct val="0"/>
            </a:spcBef>
            <a:spcAft>
              <a:spcPct val="35000"/>
            </a:spcAft>
            <a:buNone/>
          </a:pPr>
          <a:r>
            <a:rPr lang="da-DK" sz="1600" b="0" kern="1200" dirty="0"/>
            <a:t>Forberedelse: INGEN</a:t>
          </a:r>
        </a:p>
      </dsp:txBody>
      <dsp:txXfrm>
        <a:off x="992443" y="0"/>
        <a:ext cx="3689607" cy="3992327"/>
      </dsp:txXfrm>
    </dsp:sp>
    <dsp:sp modelId="{F7331997-6958-4FB9-B20E-70B5529C3DE3}">
      <dsp:nvSpPr>
        <dsp:cNvPr id="0" name=""/>
        <dsp:cNvSpPr/>
      </dsp:nvSpPr>
      <dsp:spPr>
        <a:xfrm>
          <a:off x="5127775" y="0"/>
          <a:ext cx="4952493" cy="3992327"/>
        </a:xfrm>
        <a:prstGeom prst="roundRect">
          <a:avLst>
            <a:gd name="adj" fmla="val 5000"/>
          </a:avLst>
        </a:prstGeom>
        <a:solidFill>
          <a:schemeClr val="accent3">
            <a:hueOff val="2399928"/>
            <a:satOff val="-28088"/>
            <a:lumOff val="-392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0" tIns="195453" rIns="253365" bIns="0" numCol="1" spcCol="1270" anchor="t" anchorCtr="0">
          <a:noAutofit/>
        </a:bodyPr>
        <a:lstStyle/>
        <a:p>
          <a:pPr marL="0" lvl="0" indent="0" algn="r" defTabSz="2533650">
            <a:lnSpc>
              <a:spcPct val="90000"/>
            </a:lnSpc>
            <a:spcBef>
              <a:spcPct val="0"/>
            </a:spcBef>
            <a:spcAft>
              <a:spcPct val="35000"/>
            </a:spcAft>
            <a:buNone/>
          </a:pPr>
          <a:endParaRPr lang="da-DK" sz="5700" b="1" kern="1200" dirty="0"/>
        </a:p>
      </dsp:txBody>
      <dsp:txXfrm rot="16200000">
        <a:off x="3986170" y="1141604"/>
        <a:ext cx="3273708" cy="990498"/>
      </dsp:txXfrm>
    </dsp:sp>
    <dsp:sp modelId="{37725047-241B-4A33-8CD4-D20DF00CD1D4}">
      <dsp:nvSpPr>
        <dsp:cNvPr id="0" name=""/>
        <dsp:cNvSpPr/>
      </dsp:nvSpPr>
      <dsp:spPr>
        <a:xfrm rot="5400000">
          <a:off x="4859006" y="3053093"/>
          <a:ext cx="587062" cy="742873"/>
        </a:xfrm>
        <a:prstGeom prst="flowChartExtract">
          <a:avLst/>
        </a:prstGeom>
        <a:solidFill>
          <a:schemeClr val="lt1">
            <a:hueOff val="0"/>
            <a:satOff val="0"/>
            <a:lumOff val="0"/>
            <a:alphaOff val="0"/>
          </a:schemeClr>
        </a:solidFill>
        <a:ln w="25400" cap="flat" cmpd="sng" algn="ctr">
          <a:solidFill>
            <a:schemeClr val="accent3">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6444E4D5-5095-4689-B711-7886E0B1661A}">
      <dsp:nvSpPr>
        <dsp:cNvPr id="0" name=""/>
        <dsp:cNvSpPr/>
      </dsp:nvSpPr>
      <dsp:spPr>
        <a:xfrm>
          <a:off x="6118273" y="0"/>
          <a:ext cx="3689607" cy="3992327"/>
        </a:xfrm>
        <a:prstGeom prst="rect">
          <a:avLst/>
        </a:prstGeom>
        <a:noFill/>
        <a:ln w="25400" cap="flat" cmpd="sng" algn="ctr">
          <a:noFill/>
          <a:prstDash val="solid"/>
        </a:ln>
        <a:effectLst/>
        <a:sp3d/>
      </dsp:spPr>
      <dsp:style>
        <a:lnRef idx="2">
          <a:scrgbClr r="0" g="0" b="0"/>
        </a:lnRef>
        <a:fillRef idx="1">
          <a:scrgbClr r="0" g="0" b="0"/>
        </a:fillRef>
        <a:effectRef idx="0">
          <a:scrgbClr r="0" g="0" b="0"/>
        </a:effectRef>
        <a:fontRef idx="minor">
          <a:schemeClr val="lt1"/>
        </a:fontRef>
      </dsp:style>
      <dsp:txBody>
        <a:bodyPr spcFirstLastPara="0" vert="horz" wrap="square" lIns="0" tIns="54864" rIns="0" bIns="0" numCol="1" spcCol="1270" anchor="t" anchorCtr="0">
          <a:noAutofit/>
        </a:bodyPr>
        <a:lstStyle/>
        <a:p>
          <a:pPr marL="0" lvl="0" indent="0" algn="l" defTabSz="711200">
            <a:lnSpc>
              <a:spcPct val="90000"/>
            </a:lnSpc>
            <a:spcBef>
              <a:spcPct val="0"/>
            </a:spcBef>
            <a:spcAft>
              <a:spcPct val="35000"/>
            </a:spcAft>
            <a:buNone/>
          </a:pPr>
          <a:r>
            <a:rPr lang="da-DK" sz="1600" b="1" kern="1200" dirty="0"/>
            <a:t>Fremgangsmåde</a:t>
          </a:r>
          <a:endParaRPr lang="da-DK" sz="1600" kern="1200" dirty="0"/>
        </a:p>
        <a:p>
          <a:pPr marL="0" lvl="0" indent="0" algn="l" defTabSz="711200">
            <a:lnSpc>
              <a:spcPct val="90000"/>
            </a:lnSpc>
            <a:spcBef>
              <a:spcPct val="0"/>
            </a:spcBef>
            <a:spcAft>
              <a:spcPct val="35000"/>
            </a:spcAft>
            <a:buNone/>
          </a:pPr>
          <a:r>
            <a:rPr lang="da-DK" sz="1600" kern="1200" dirty="0"/>
            <a:t>1. Den kollega der har brug for sparring, fortællerkort om sin problemstilling / udfordring</a:t>
          </a:r>
        </a:p>
        <a:p>
          <a:pPr marL="171450" lvl="1" indent="-171450" algn="l" defTabSz="711200">
            <a:lnSpc>
              <a:spcPct val="90000"/>
            </a:lnSpc>
            <a:spcBef>
              <a:spcPct val="0"/>
            </a:spcBef>
            <a:spcAft>
              <a:spcPct val="15000"/>
            </a:spcAft>
            <a:buChar char="•"/>
          </a:pPr>
          <a:endParaRPr lang="da-DK" sz="1600" kern="1200" dirty="0"/>
        </a:p>
        <a:p>
          <a:pPr marL="0" lvl="0" indent="0" algn="l" defTabSz="711200">
            <a:lnSpc>
              <a:spcPct val="90000"/>
            </a:lnSpc>
            <a:spcBef>
              <a:spcPct val="0"/>
            </a:spcBef>
            <a:spcAft>
              <a:spcPct val="35000"/>
            </a:spcAft>
            <a:buNone/>
          </a:pPr>
          <a:r>
            <a:rPr lang="da-DK" sz="1600" kern="1200" dirty="0"/>
            <a:t>2. Den lyttende kollega stiller mindst 3 spm til det der blevet fortalt ( indled med </a:t>
          </a:r>
          <a:r>
            <a:rPr lang="da-DK" sz="1600" kern="1200" dirty="0" err="1"/>
            <a:t>hv</a:t>
          </a:r>
          <a:r>
            <a:rPr lang="da-DK" sz="1600" kern="1200" dirty="0"/>
            <a:t>-spm, så det udfordrer fortælleren)</a:t>
          </a:r>
        </a:p>
        <a:p>
          <a:pPr marL="0" lvl="0" indent="0" algn="l" defTabSz="711200">
            <a:lnSpc>
              <a:spcPct val="90000"/>
            </a:lnSpc>
            <a:spcBef>
              <a:spcPct val="0"/>
            </a:spcBef>
            <a:spcAft>
              <a:spcPct val="35000"/>
            </a:spcAft>
            <a:buNone/>
          </a:pPr>
          <a:endParaRPr lang="da-DK" sz="1600" kern="1200" dirty="0"/>
        </a:p>
        <a:p>
          <a:pPr marL="0" lvl="0" indent="0" algn="l" defTabSz="711200">
            <a:lnSpc>
              <a:spcPct val="90000"/>
            </a:lnSpc>
            <a:spcBef>
              <a:spcPct val="0"/>
            </a:spcBef>
            <a:spcAft>
              <a:spcPct val="35000"/>
            </a:spcAft>
            <a:buNone/>
          </a:pPr>
          <a:r>
            <a:rPr lang="da-DK" sz="1600" kern="1200" dirty="0"/>
            <a:t>3. Når spørgsmålene er stillet er processen færdig. Fortælleren skal IKKE svare, men bruge spm til videre refleksion over det fortalte</a:t>
          </a:r>
        </a:p>
        <a:p>
          <a:pPr marL="171450" lvl="1" indent="-171450" algn="l" defTabSz="711200">
            <a:lnSpc>
              <a:spcPct val="90000"/>
            </a:lnSpc>
            <a:spcBef>
              <a:spcPct val="0"/>
            </a:spcBef>
            <a:spcAft>
              <a:spcPct val="15000"/>
            </a:spcAft>
            <a:buChar char="•"/>
          </a:pPr>
          <a:endParaRPr lang="da-DK" sz="1600" kern="1200" dirty="0"/>
        </a:p>
      </dsp:txBody>
      <dsp:txXfrm>
        <a:off x="6118273" y="0"/>
        <a:ext cx="3689607" cy="3992327"/>
      </dsp:txXfrm>
    </dsp:sp>
  </dsp:spTree>
</dsp:drawing>
</file>

<file path=ppt/diagrams/layout1.xml><?xml version="1.0" encoding="utf-8"?>
<dgm:layoutDef xmlns:dgm="http://schemas.openxmlformats.org/drawingml/2006/diagram" xmlns:a="http://schemas.openxmlformats.org/drawingml/2006/main" uniqueId="urn:microsoft.com/office/officeart/2005/8/layout/venn1">
  <dgm:title val=""/>
  <dgm:desc val=""/>
  <dgm:catLst>
    <dgm:cat type="relationship" pri="28000"/>
    <dgm:cat type="convert" pri="19000"/>
  </dgm:catLst>
  <dgm:sampData useDef="1">
    <dgm:dataModel>
      <dgm:ptLst/>
      <dgm:bg/>
      <dgm:whole/>
    </dgm:dataModel>
  </dgm:sampData>
  <dgm:styleData useDef="1">
    <dgm:dataModel>
      <dgm:ptLst/>
      <dgm:bg/>
      <dgm:whole/>
    </dgm:dataModel>
  </dgm:styleData>
  <dgm:clrData>
    <dgm:dataModel>
      <dgm:ptLst>
        <dgm:pt modelId="0" type="doc"/>
        <dgm:pt modelId="1"/>
        <dgm:pt modelId="2"/>
        <dgm:pt modelId="3"/>
        <dgm:pt modelId="4"/>
      </dgm:ptLst>
      <dgm:cxnLst>
        <dgm:cxn modelId="7" srcId="0" destId="1" srcOrd="0" destOrd="0"/>
        <dgm:cxn modelId="8" srcId="0" destId="2" srcOrd="1" destOrd="0"/>
        <dgm:cxn modelId="9" srcId="0" destId="3" srcOrd="2" destOrd="0"/>
        <dgm:cxn modelId="10" srcId="0" destId="4" srcOrd="3" destOrd="0"/>
      </dgm:cxnLst>
      <dgm:bg/>
      <dgm:whole/>
    </dgm:dataModel>
  </dgm:clrData>
  <dgm:layoutNode name="compositeShape">
    <dgm:varLst>
      <dgm:chMax val="7"/>
      <dgm:dir/>
      <dgm:resizeHandles val="exact"/>
    </dgm:varLst>
    <dgm:choose name="Name0">
      <dgm:if name="Name1" axis="ch" ptType="node" func="cnt" op="equ" val="1">
        <dgm:alg type="composite">
          <dgm:param type="ar" val="1"/>
        </dgm:alg>
      </dgm:if>
      <dgm:if name="Name2" axis="ch" ptType="node" func="cnt" op="equ" val="2">
        <dgm:alg type="composite">
          <dgm:param type="ar" val="1.792"/>
        </dgm:alg>
      </dgm:if>
      <dgm:if name="Name3" axis="ch" ptType="node" func="cnt" op="equ" val="3">
        <dgm:alg type="composite">
          <dgm:param type="ar" val="1"/>
        </dgm:alg>
      </dgm:if>
      <dgm:if name="Name4" axis="ch" ptType="node" func="cnt" op="equ" val="4">
        <dgm:alg type="composite">
          <dgm:param type="ar" val="1"/>
        </dgm:alg>
      </dgm:if>
      <dgm:if name="Name5" axis="ch" ptType="node" func="cnt" op="equ" val="5">
        <dgm:alg type="composite">
          <dgm:param type="ar" val="1.4"/>
        </dgm:alg>
      </dgm:if>
      <dgm:if name="Name6" axis="ch" ptType="node" func="cnt" op="equ" val="6">
        <dgm:alg type="composite">
          <dgm:param type="ar" val="1.285"/>
        </dgm:alg>
      </dgm:if>
      <dgm:if name="Name7" axis="ch" ptType="node" func="cnt" op="equ" val="7">
        <dgm:alg type="composite">
          <dgm:param type="ar" val="1.359"/>
        </dgm:alg>
      </dgm:if>
      <dgm:else name="Name8">
        <dgm:alg type="composite">
          <dgm:param type="ar" val="1.359"/>
        </dgm:alg>
      </dgm:else>
    </dgm:choose>
    <dgm:shape xmlns:r="http://schemas.openxmlformats.org/officeDocument/2006/relationships" r:blip="">
      <dgm:adjLst/>
    </dgm:shape>
    <dgm:presOf/>
    <dgm:choose name="Name9">
      <dgm:if name="Name10" axis="ch" ptType="node" func="cnt" op="equ" val="1">
        <dgm:constrLst>
          <dgm:constr type="ctrX" for="ch" forName="circ1TxSh" refType="w" fact="0.5"/>
          <dgm:constr type="ctrY" for="ch" forName="circ1TxSh" refType="h" fact="0.5"/>
          <dgm:constr type="w" for="ch" forName="circ1TxSh" refType="w"/>
          <dgm:constr type="h" for="ch" forName="circ1TxSh" refType="h"/>
          <dgm:constr type="primFontSz" for="ch" ptType="node" op="equ"/>
        </dgm:constrLst>
      </dgm:if>
      <dgm:if name="Name11" axis="ch" ptType="node" func="cnt" op="equ" val="2">
        <dgm:constrLst>
          <dgm:constr type="ctrX" for="ch" forName="circ1" refType="w" fact="0.3"/>
          <dgm:constr type="ctrY" for="ch" forName="circ1" refType="h" fact="0.5"/>
          <dgm:constr type="w" for="ch" forName="circ1" refType="w" fact="0.555"/>
          <dgm:constr type="h" for="ch" forName="circ1" refType="h" fact="0.99456"/>
          <dgm:constr type="l" for="ch" forName="circ1Tx" refType="w" fact="0.1"/>
          <dgm:constr type="t" for="ch" forName="circ1Tx" refType="h" fact="0.12"/>
          <dgm:constr type="w" for="ch" forName="circ1Tx" refType="w" fact="0.32"/>
          <dgm:constr type="h" for="ch" forName="circ1Tx" refType="h" fact="0.76"/>
          <dgm:constr type="ctrX" for="ch" forName="circ2" refType="w" fact="0.7"/>
          <dgm:constr type="ctrY" for="ch" forName="circ2" refType="h" fact="0.5"/>
          <dgm:constr type="w" for="ch" forName="circ2" refType="w" fact="0.555"/>
          <dgm:constr type="h" for="ch" forName="circ2" refType="h" fact="0.99456"/>
          <dgm:constr type="l" for="ch" forName="circ2Tx" refType="w" fact="0.58"/>
          <dgm:constr type="t" for="ch" forName="circ2Tx" refType="h" fact="0.12"/>
          <dgm:constr type="w" for="ch" forName="circ2Tx" refType="w" fact="0.32"/>
          <dgm:constr type="h" for="ch" forName="circ2Tx" refType="h" fact="0.76"/>
          <dgm:constr type="primFontSz" for="ch" ptType="node" op="equ"/>
        </dgm:constrLst>
      </dgm:if>
      <dgm:if name="Name12" axis="ch" ptType="node" func="cnt" op="equ" val="3">
        <dgm:constrLst>
          <dgm:constr type="ctrX" for="ch" forName="circ1" refType="w" fact="0.5"/>
          <dgm:constr type="ctrY" for="ch" forName="circ1" refType="w" fact="0.25"/>
          <dgm:constr type="w" for="ch" forName="circ1" refType="w" fact="0.6"/>
          <dgm:constr type="h" for="ch" forName="circ1" refType="h" fact="0.6"/>
          <dgm:constr type="l" for="ch" forName="circ1Tx" refType="w" fact="0.28"/>
          <dgm:constr type="t" for="ch" forName="circ1Tx" refType="h" fact="0.055"/>
          <dgm:constr type="w" for="ch" forName="circ1Tx" refType="w" fact="0.44"/>
          <dgm:constr type="h" for="ch" forName="circ1Tx" refType="h" fact="0.27"/>
          <dgm:constr type="ctrX" for="ch" forName="circ2" refType="w" fact="0.7165"/>
          <dgm:constr type="ctrY" for="ch" forName="circ2" refType="w" fact="0.625"/>
          <dgm:constr type="w" for="ch" forName="circ2" refType="w" fact="0.6"/>
          <dgm:constr type="h" for="ch" forName="circ2" refType="h" fact="0.6"/>
          <dgm:constr type="l" for="ch" forName="circ2Tx" refType="w" fact="0.6"/>
          <dgm:constr type="t" for="ch" forName="circ2Tx" refType="h" fact="0.48"/>
          <dgm:constr type="w" for="ch" forName="circ2Tx" refType="w" fact="0.36"/>
          <dgm:constr type="h" for="ch" forName="circ2Tx" refType="h" fact="0.33"/>
          <dgm:constr type="ctrX" for="ch" forName="circ3" refType="w" fact="0.2835"/>
          <dgm:constr type="ctrY" for="ch" forName="circ3" refType="w" fact="0.625"/>
          <dgm:constr type="w" for="ch" forName="circ3" refType="w" fact="0.6"/>
          <dgm:constr type="h" for="ch" forName="circ3" refType="h" fact="0.6"/>
          <dgm:constr type="l" for="ch" forName="circ3Tx" refType="w" fact="0.04"/>
          <dgm:constr type="t" for="ch" forName="circ3Tx" refType="h" fact="0.48"/>
          <dgm:constr type="w" for="ch" forName="circ3Tx" refType="w" fact="0.36"/>
          <dgm:constr type="h" for="ch" forName="circ3Tx" refType="h" fact="0.33"/>
          <dgm:constr type="primFontSz" for="ch" ptType="node" op="equ"/>
        </dgm:constrLst>
      </dgm:if>
      <dgm:if name="Name13" axis="ch" ptType="node" func="cnt" op="equ" val="4">
        <dgm:constrLst>
          <dgm:constr type="ctrX" for="ch" forName="circ1" refType="w" fact="0.5"/>
          <dgm:constr type="ctrY" for="ch" forName="circ1" refType="w" fact="0.27"/>
          <dgm:constr type="w" for="ch" forName="circ1" refType="w" fact="0.52"/>
          <dgm:constr type="h" for="ch" forName="circ1" refType="h" fact="0.52"/>
          <dgm:constr type="l" for="ch" forName="circ1Tx" refType="w" fact="0.3"/>
          <dgm:constr type="t" for="ch" forName="circ1Tx" refType="h" fact="0.08"/>
          <dgm:constr type="w" for="ch" forName="circ1Tx" refType="w" fact="0.4"/>
          <dgm:constr type="h" for="ch" forName="circ1Tx" refType="h" fact="0.165"/>
          <dgm:constr type="ctrX" for="ch" forName="circ2" refType="w" fact="0.73"/>
          <dgm:constr type="ctrY" for="ch" forName="circ2" refType="w" fact="0.5"/>
          <dgm:constr type="w" for="ch" forName="circ2" refType="w" fact="0.52"/>
          <dgm:constr type="h" for="ch" forName="circ2" refType="h" fact="0.52"/>
          <dgm:constr type="r" for="ch" forName="circ2Tx" refType="w" fact="0.95"/>
          <dgm:constr type="t" for="ch" forName="circ2Tx" refType="h" fact="0.3"/>
          <dgm:constr type="w" for="ch" forName="circ2Tx" refType="w" fact="0.2"/>
          <dgm:constr type="h" for="ch" forName="circ2Tx" refType="h" fact="0.4"/>
          <dgm:constr type="ctrX" for="ch" forName="circ3" refType="w" fact="0.5"/>
          <dgm:constr type="ctrY" for="ch" forName="circ3" refType="w" fact="0.73"/>
          <dgm:constr type="w" for="ch" forName="circ3" refType="w" fact="0.52"/>
          <dgm:constr type="h" for="ch" forName="circ3" refType="h" fact="0.52"/>
          <dgm:constr type="l" for="ch" forName="circ3Tx" refType="w" fact="0.3"/>
          <dgm:constr type="b" for="ch" forName="circ3Tx" refType="h" fact="0.92"/>
          <dgm:constr type="w" for="ch" forName="circ3Tx" refType="w" fact="0.4"/>
          <dgm:constr type="h" for="ch" forName="circ3Tx" refType="h" fact="0.165"/>
          <dgm:constr type="ctrX" for="ch" forName="circ4" refType="w" fact="0.27"/>
          <dgm:constr type="ctrY" for="ch" forName="circ4" refType="h" fact="0.5"/>
          <dgm:constr type="w" for="ch" forName="circ4" refType="w" fact="0.52"/>
          <dgm:constr type="h" for="ch" forName="circ4" refType="h" fact="0.52"/>
          <dgm:constr type="l" for="ch" forName="circ4Tx" refType="w" fact="0.05"/>
          <dgm:constr type="t" for="ch" forName="circ4Tx" refType="h" fact="0.3"/>
          <dgm:constr type="w" for="ch" forName="circ4Tx" refType="w" fact="0.2"/>
          <dgm:constr type="h" for="ch" forName="circ4Tx" refType="h" fact="0.4"/>
          <dgm:constr type="primFontSz" for="ch" ptType="node" op="equ"/>
        </dgm:constrLst>
      </dgm:if>
      <dgm:if name="Name14" axis="ch" ptType="node" func="cnt" op="equ" val="5">
        <dgm:constrLst>
          <dgm:constr type="ctrX" for="ch" forName="circ1" refType="w" fact="0.5"/>
          <dgm:constr type="ctrY" for="ch" forName="circ1" refType="h" fact="0.46"/>
          <dgm:constr type="w" for="ch" forName="circ1" refType="w" fact="0.25"/>
          <dgm:constr type="h" for="ch" forName="circ1" refType="h" fact="0.35"/>
          <dgm:constr type="l" for="ch" forName="circ1Tx" refType="w" fact="0.355"/>
          <dgm:constr type="t" for="ch" forName="circ1Tx"/>
          <dgm:constr type="w" for="ch" forName="circ1Tx" refType="w" fact="0.29"/>
          <dgm:constr type="h" for="ch" forName="circ1Tx" refType="h" fact="0.235"/>
          <dgm:constr type="ctrX" for="ch" forName="circ2" refType="w" fact="0.5951"/>
          <dgm:constr type="ctrY" for="ch" forName="circ2" refType="h" fact="0.5567"/>
          <dgm:constr type="w" for="ch" forName="circ2" refType="w" fact="0.25"/>
          <dgm:constr type="h" for="ch" forName="circ2" refType="h" fact="0.35"/>
          <dgm:constr type="l" for="ch" forName="circ2Tx" refType="w" fact="0.74"/>
          <dgm:constr type="t" for="ch" forName="circ2Tx" refType="h" fact="0.31"/>
          <dgm:constr type="w" for="ch" forName="circ2Tx" refType="w" fact="0.26"/>
          <dgm:constr type="h" for="ch" forName="circ2Tx" refType="h" fact="0.255"/>
          <dgm:constr type="ctrX" for="ch" forName="circ3" refType="w" fact="0.5588"/>
          <dgm:constr type="ctrY" for="ch" forName="circ3" refType="h" fact="0.7133"/>
          <dgm:constr type="w" for="ch" forName="circ3" refType="w" fact="0.25"/>
          <dgm:constr type="h" for="ch" forName="circ3" refType="h" fact="0.35"/>
          <dgm:constr type="l" for="ch" forName="circ3Tx" refType="w" fact="0.7"/>
          <dgm:constr type="t" for="ch" forName="circ3Tx" refType="h" fact="0.745"/>
          <dgm:constr type="w" for="ch" forName="circ3Tx" refType="w" fact="0.26"/>
          <dgm:constr type="h" for="ch" forName="circ3Tx" refType="h" fact="0.255"/>
          <dgm:constr type="ctrX" for="ch" forName="circ4" refType="w" fact="0.4412"/>
          <dgm:constr type="ctrY" for="ch" forName="circ4" refType="h" fact="0.7133"/>
          <dgm:constr type="w" for="ch" forName="circ4" refType="w" fact="0.25"/>
          <dgm:constr type="h" for="ch" forName="circ4" refType="h" fact="0.35"/>
          <dgm:constr type="l" for="ch" forName="circ4Tx" refType="w" fact="0.04"/>
          <dgm:constr type="t" for="ch" forName="circ4Tx" refType="h" fact="0.745"/>
          <dgm:constr type="w" for="ch" forName="circ4Tx" refType="w" fact="0.26"/>
          <dgm:constr type="h" for="ch" forName="circ4Tx" refType="h" fact="0.255"/>
          <dgm:constr type="ctrX" for="ch" forName="circ5" refType="w" fact="0.4049"/>
          <dgm:constr type="ctrY" for="ch" forName="circ5" refType="h" fact="0.5567"/>
          <dgm:constr type="w" for="ch" forName="circ5" refType="w" fact="0.25"/>
          <dgm:constr type="h" for="ch" forName="circ5" refType="h" fact="0.35"/>
          <dgm:constr type="l" for="ch" forName="circ5Tx"/>
          <dgm:constr type="t" for="ch" forName="circ5Tx" refType="h" fact="0.31"/>
          <dgm:constr type="w" for="ch" forName="circ5Tx" refType="w" fact="0.26"/>
          <dgm:constr type="h" for="ch" forName="circ5Tx" refType="h" fact="0.255"/>
          <dgm:constr type="primFontSz" for="ch" ptType="node" op="equ"/>
        </dgm:constrLst>
      </dgm:if>
      <dgm:if name="Name15" axis="ch" ptType="node" func="cnt" op="equ" val="6">
        <dgm:constrLst>
          <dgm:constr type="ctrX" for="ch" forName="circ1" refType="w" fact="0.5"/>
          <dgm:constr type="ctrY" for="ch" forName="circ1" refType="h" fact="0.3844"/>
          <dgm:constr type="w" for="ch" forName="circ1" refType="w" fact="0.24"/>
          <dgm:constr type="h" for="ch" forName="circ1" refType="h" fact="0.3084"/>
          <dgm:constr type="l" for="ch" forName="circ1Tx" refType="w" fact="0.35"/>
          <dgm:constr type="t" for="ch" forName="circ1Tx"/>
          <dgm:constr type="w" for="ch" forName="circ1Tx" refType="w" fact="0.3"/>
          <dgm:constr type="h" for="ch" forName="circ1Tx" refType="h" fact="0.21"/>
          <dgm:constr type="ctrX" for="ch" forName="circ2" refType="w" fact="0.5779"/>
          <dgm:constr type="ctrY" for="ch" forName="circ2" refType="h" fact="0.4422"/>
          <dgm:constr type="w" for="ch" forName="circ2" refType="w" fact="0.24"/>
          <dgm:constr type="h" for="ch" forName="circ2" refType="h" fact="0.3084"/>
          <dgm:constr type="l" for="ch" forName="circ2Tx" refType="w" fact="0.7157"/>
          <dgm:constr type="t" for="ch" forName="circ2Tx" refType="h" fact="0.2"/>
          <dgm:constr type="w" for="ch" forName="circ2Tx" refType="w" fact="0.2843"/>
          <dgm:constr type="h" for="ch" forName="circ2Tx" refType="h" fact="0.23"/>
          <dgm:constr type="ctrX" for="ch" forName="circ3" refType="w" fact="0.5779"/>
          <dgm:constr type="ctrY" for="ch" forName="circ3" refType="h" fact="0.5578"/>
          <dgm:constr type="w" for="ch" forName="circ3" refType="w" fact="0.24"/>
          <dgm:constr type="h" for="ch" forName="circ3" refType="h" fact="0.3084"/>
          <dgm:constr type="l" for="ch" forName="circ3Tx" refType="w" fact="0.7157"/>
          <dgm:constr type="t" for="ch" forName="circ3Tx" refType="h" fact="0.543"/>
          <dgm:constr type="w" for="ch" forName="circ3Tx" refType="w" fact="0.2843"/>
          <dgm:constr type="h" for="ch" forName="circ3Tx" refType="h" fact="0.257"/>
          <dgm:constr type="ctrX" for="ch" forName="circ4" refType="w" fact="0.5"/>
          <dgm:constr type="ctrY" for="ch" forName="circ4" refType="h" fact="0.6157"/>
          <dgm:constr type="w" for="ch" forName="circ4" refType="w" fact="0.24"/>
          <dgm:constr type="h" for="ch" forName="circ4" refType="h" fact="0.3084"/>
          <dgm:constr type="l" for="ch" forName="circ4Tx" refType="w" fact="0.35"/>
          <dgm:constr type="t" for="ch" forName="circ4Tx" refType="h" fact="0.79"/>
          <dgm:constr type="w" for="ch" forName="circ4Tx" refType="w" fact="0.3"/>
          <dgm:constr type="h" for="ch" forName="circ4Tx" refType="h" fact="0.21"/>
          <dgm:constr type="ctrX" for="ch" forName="circ5" refType="w" fact="0.4221"/>
          <dgm:constr type="ctrY" for="ch" forName="circ5" refType="h" fact="0.5578"/>
          <dgm:constr type="w" for="ch" forName="circ5" refType="w" fact="0.24"/>
          <dgm:constr type="h" for="ch" forName="circ5" refType="h" fact="0.3084"/>
          <dgm:constr type="l" for="ch" forName="circ5Tx" refType="w" fact="0"/>
          <dgm:constr type="t" for="ch" forName="circ5Tx" refType="h" fact="0.543"/>
          <dgm:constr type="w" for="ch" forName="circ5Tx" refType="w" fact="0.2843"/>
          <dgm:constr type="h" for="ch" forName="circ5Tx" refType="h" fact="0.257"/>
          <dgm:constr type="ctrX" for="ch" forName="circ6" refType="w" fact="0.4221"/>
          <dgm:constr type="ctrY" for="ch" forName="circ6" refType="h" fact="0.4422"/>
          <dgm:constr type="w" for="ch" forName="circ6" refType="w" fact="0.24"/>
          <dgm:constr type="h" for="ch" forName="circ6" refType="h" fact="0.3084"/>
          <dgm:constr type="l" for="ch" forName="circ6Tx" refType="w" fact="0"/>
          <dgm:constr type="t" for="ch" forName="circ6Tx" refType="h" fact="0.2"/>
          <dgm:constr type="w" for="ch" forName="circ6Tx" refType="w" fact="0.2843"/>
          <dgm:constr type="h" for="ch" forName="circ6Tx" refType="h" fact="0.257"/>
          <dgm:constr type="primFontSz" for="ch" ptType="node" op="equ"/>
        </dgm:constrLst>
      </dgm:if>
      <dgm:else name="Name16">
        <dgm:constrLst>
          <dgm:constr type="ctrX" for="ch" forName="circ1" refType="w" fact="0.5"/>
          <dgm:constr type="ctrY" for="ch" forName="circ1" refType="h" fact="0.4177"/>
          <dgm:constr type="w" for="ch" forName="circ1" refType="w" fact="0.24"/>
          <dgm:constr type="h" for="ch" forName="circ1" refType="h" fact="0.3262"/>
          <dgm:constr type="l" for="ch" forName="circ1Tx" refType="w" fact="0.3625"/>
          <dgm:constr type="t" for="ch" forName="circ1Tx"/>
          <dgm:constr type="w" for="ch" forName="circ1Tx" refType="w" fact="0.275"/>
          <dgm:constr type="h" for="ch" forName="circ1Tx" refType="h" fact="0.2"/>
          <dgm:constr type="ctrX" for="ch" forName="circ2" refType="w" fact="0.5704"/>
          <dgm:constr type="ctrY" for="ch" forName="circ2" refType="h" fact="0.4637"/>
          <dgm:constr type="w" for="ch" forName="circ2" refType="w" fact="0.24"/>
          <dgm:constr type="h" for="ch" forName="circ2" refType="h" fact="0.3262"/>
          <dgm:constr type="l" for="ch" forName="circ2Tx" refType="w" fact="0.72"/>
          <dgm:constr type="t" for="ch" forName="circ2Tx" refType="h" fact="0.19"/>
          <dgm:constr type="w" for="ch" forName="circ2Tx" refType="w" fact="0.26"/>
          <dgm:constr type="h" for="ch" forName="circ2Tx" refType="h" fact="0.22"/>
          <dgm:constr type="ctrX" for="ch" forName="circ3" refType="w" fact="0.5877"/>
          <dgm:constr type="ctrY" for="ch" forName="circ3" refType="h" fact="0.5672"/>
          <dgm:constr type="w" for="ch" forName="circ3" refType="w" fact="0.24"/>
          <dgm:constr type="h" for="ch" forName="circ3" refType="h" fact="0.3262"/>
          <dgm:constr type="l" for="ch" forName="circ3Tx" refType="w" fact="0.745"/>
          <dgm:constr type="t" for="ch" forName="circ3Tx" refType="h" fact="0.47"/>
          <dgm:constr type="w" for="ch" forName="circ3Tx" refType="w" fact="0.255"/>
          <dgm:constr type="h" for="ch" forName="circ3Tx" refType="h" fact="0.235"/>
          <dgm:constr type="ctrX" for="ch" forName="circ4" refType="w" fact="0.539"/>
          <dgm:constr type="ctrY" for="ch" forName="circ4" refType="h" fact="0.6502"/>
          <dgm:constr type="w" for="ch" forName="circ4" refType="w" fact="0.24"/>
          <dgm:constr type="h" for="ch" forName="circ4" refType="h" fact="0.3262"/>
          <dgm:constr type="l" for="ch" forName="circ4Tx" refType="w" fact="0.635"/>
          <dgm:constr type="t" for="ch" forName="circ4Tx" refType="h" fact="0.785"/>
          <dgm:constr type="w" for="ch" forName="circ4Tx" refType="w" fact="0.275"/>
          <dgm:constr type="h" for="ch" forName="circ4Tx" refType="h" fact="0.215"/>
          <dgm:constr type="ctrX" for="ch" forName="circ5" refType="w" fact="0.461"/>
          <dgm:constr type="ctrY" for="ch" forName="circ5" refType="h" fact="0.6502"/>
          <dgm:constr type="w" for="ch" forName="circ5" refType="w" fact="0.24"/>
          <dgm:constr type="h" for="ch" forName="circ5" refType="h" fact="0.3262"/>
          <dgm:constr type="l" for="ch" forName="circ5Tx" refType="w" fact="0.09"/>
          <dgm:constr type="t" for="ch" forName="circ5Tx" refType="h" fact="0.785"/>
          <dgm:constr type="w" for="ch" forName="circ5Tx" refType="w" fact="0.275"/>
          <dgm:constr type="h" for="ch" forName="circ5Tx" refType="h" fact="0.215"/>
          <dgm:constr type="ctrX" for="ch" forName="circ6" refType="w" fact="0.4123"/>
          <dgm:constr type="ctrY" for="ch" forName="circ6" refType="h" fact="0.5672"/>
          <dgm:constr type="w" for="ch" forName="circ6" refType="w" fact="0.24"/>
          <dgm:constr type="h" for="ch" forName="circ6" refType="h" fact="0.3262"/>
          <dgm:constr type="l" for="ch" forName="circ6Tx"/>
          <dgm:constr type="t" for="ch" forName="circ6Tx" refType="h" fact="0.47"/>
          <dgm:constr type="w" for="ch" forName="circ6Tx" refType="w" fact="0.255"/>
          <dgm:constr type="h" for="ch" forName="circ6Tx" refType="h" fact="0.235"/>
          <dgm:constr type="ctrX" for="ch" forName="circ7" refType="w" fact="0.4296"/>
          <dgm:constr type="ctrY" for="ch" forName="circ7" refType="h" fact="0.4637"/>
          <dgm:constr type="w" for="ch" forName="circ7" refType="w" fact="0.24"/>
          <dgm:constr type="h" for="ch" forName="circ7" refType="h" fact="0.3262"/>
          <dgm:constr type="l" for="ch" forName="circ7Tx" refType="w" fact="0.02"/>
          <dgm:constr type="t" for="ch" forName="circ7Tx" refType="h" fact="0.19"/>
          <dgm:constr type="w" for="ch" forName="circ7Tx" refType="w" fact="0.26"/>
          <dgm:constr type="h" for="ch" forName="circ7Tx" refType="h" fact="0.22"/>
          <dgm:constr type="primFontSz" for="ch" ptType="node" op="equ"/>
        </dgm:constrLst>
      </dgm:else>
    </dgm:choose>
    <dgm:ruleLst/>
    <dgm:forEach name="Name17" axis="ch" ptType="node" cnt="1">
      <dgm:choose name="Name18">
        <dgm:if name="Name19" axis="root ch" ptType="all node" func="cnt" op="equ" val="1">
          <dgm:layoutNode name="circ1TxSh" styleLbl="vennNode1">
            <dgm:alg type="tx">
              <dgm:param type="txAnchorHorzCh" val="ctr"/>
              <dgm:param type="txAnchorVertCh" val="mid"/>
            </dgm:alg>
            <dgm:shape xmlns:r="http://schemas.openxmlformats.org/officeDocument/2006/relationships" type="ellipse" r:blip="">
              <dgm:adjLst/>
            </dgm:shape>
            <dgm:choose name="Name20">
              <dgm:if name="Name21" func="var" arg="dir" op="equ" val="norm">
                <dgm:choose name="Name22">
                  <dgm:if name="Name23" axis="root ch" ptType="all node" func="cnt" op="lte" val="4">
                    <dgm:presOf axis="desOrSelf" ptType="node"/>
                  </dgm:if>
                  <dgm:else name="Name24">
                    <dgm:presOf/>
                  </dgm:else>
                </dgm:choose>
              </dgm:if>
              <dgm:else name="Name25">
                <dgm:choose name="Name26">
                  <dgm:if name="Name27" axis="root ch" ptType="all node" func="cnt" op="equ" val="2">
                    <dgm:presOf axis="root ch desOrSelf" ptType="all node node" st="1 2 1" cnt="1 1 0"/>
                  </dgm:if>
                  <dgm:else name="Name28">
                    <dgm:presOf axis="desOrSelf" ptType="node"/>
                  </dgm:else>
                </dgm:choose>
              </dgm:else>
            </dgm:choose>
            <dgm:constrLst>
              <dgm:constr type="tMarg"/>
              <dgm:constr type="bMarg"/>
              <dgm:constr type="lMarg"/>
              <dgm:constr type="rMarg"/>
              <dgm:constr type="primFontSz" val="65"/>
            </dgm:constrLst>
            <dgm:ruleLst>
              <dgm:rule type="primFontSz" val="5" fact="NaN" max="NaN"/>
            </dgm:ruleLst>
          </dgm:layoutNode>
        </dgm:if>
        <dgm:else name="Name29">
          <dgm:layoutNode name="circ1" styleLbl="vennNode1">
            <dgm:alg type="sp"/>
            <dgm:shape xmlns:r="http://schemas.openxmlformats.org/officeDocument/2006/relationships" type="ellipse" r:blip="">
              <dgm:adjLst/>
            </dgm:shape>
            <dgm:choose name="Name30">
              <dgm:if name="Name31" func="var" arg="dir" op="equ" val="norm">
                <dgm:choose name="Name32">
                  <dgm:if name="Name33" axis="root ch" ptType="all node" func="cnt" op="lte" val="4">
                    <dgm:presOf axis="desOrSelf" ptType="node"/>
                  </dgm:if>
                  <dgm:else name="Name34">
                    <dgm:presOf/>
                  </dgm:else>
                </dgm:choose>
              </dgm:if>
              <dgm:else name="Name35">
                <dgm:choose name="Name36">
                  <dgm:if name="Name37" axis="root ch" ptType="all node" func="cnt" op="equ" val="2">
                    <dgm:presOf axis="root ch desOrSelf" ptType="all node node" st="1 2 1" cnt="1 1 0"/>
                  </dgm:if>
                  <dgm:else name="Name38">
                    <dgm:choose name="Name39">
                      <dgm:if name="Name40" axis="root ch" ptType="all node" func="cnt" op="lte" val="4">
                        <dgm:presOf axis="desOrSelf" ptType="node"/>
                      </dgm:if>
                      <dgm:else name="Name41">
                        <dgm:presOf/>
                      </dgm:else>
                    </dgm:choose>
                  </dgm:else>
                </dgm:choose>
              </dgm:else>
            </dgm:choose>
            <dgm:constrLst/>
            <dgm:ruleLst/>
          </dgm:layoutNode>
          <dgm:layoutNode name="circ1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42">
              <dgm:if name="Name43" func="var" arg="dir" op="equ" val="norm">
                <dgm:presOf axis="desOrSelf" ptType="node"/>
              </dgm:if>
              <dgm:else name="Name44">
                <dgm:choose name="Name45">
                  <dgm:if name="Name46" axis="root ch" ptType="all node" func="cnt" op="equ" val="2">
                    <dgm:presOf axis="root ch desOrSelf" ptType="all node node" st="1 2 1" cnt="1 1 0"/>
                  </dgm:if>
                  <dgm:else name="Name47">
                    <dgm:presOf axis="desOrSelf" ptType="node"/>
                  </dgm:else>
                </dgm:choose>
              </dgm:else>
            </dgm:choose>
            <dgm:constrLst>
              <dgm:constr type="tMarg"/>
              <dgm:constr type="bMarg"/>
              <dgm:constr type="lMarg"/>
              <dgm:constr type="rMarg"/>
              <dgm:constr type="primFontSz" val="65"/>
            </dgm:constrLst>
            <dgm:ruleLst>
              <dgm:rule type="primFontSz" val="5" fact="NaN" max="NaN"/>
            </dgm:ruleLst>
          </dgm:layoutNode>
        </dgm:else>
      </dgm:choose>
    </dgm:forEach>
    <dgm:forEach name="Name48" axis="ch" ptType="node" st="2" cnt="1">
      <dgm:layoutNode name="circ2" styleLbl="vennNode1">
        <dgm:alg type="sp"/>
        <dgm:shape xmlns:r="http://schemas.openxmlformats.org/officeDocument/2006/relationships" type="ellipse" r:blip="">
          <dgm:adjLst/>
        </dgm:shape>
        <dgm:choose name="Name49">
          <dgm:if name="Name50" func="var" arg="dir" op="equ" val="norm">
            <dgm:choose name="Name51">
              <dgm:if name="Name52" axis="root ch" ptType="all node" func="cnt" op="lte" val="4">
                <dgm:presOf axis="desOrSelf" ptType="node"/>
              </dgm:if>
              <dgm:else name="Name53">
                <dgm:presOf/>
              </dgm:else>
            </dgm:choose>
          </dgm:if>
          <dgm:else name="Name54">
            <dgm:choose name="Name55">
              <dgm:if name="Name56" axis="root ch" ptType="all node" func="cnt" op="equ" val="2">
                <dgm:presOf axis="root ch desOrSelf" ptType="all node node" st="1 1 1" cnt="1 1 0"/>
              </dgm:if>
              <dgm:if name="Name57" axis="root ch" ptType="all node" func="cnt" op="equ" val="3">
                <dgm:presOf axis="root ch desOrSelf" ptType="all node node" st="1 3 1" cnt="1 1 0"/>
              </dgm:if>
              <dgm:if name="Name58" axis="root ch" ptType="all node" func="cnt" op="equ" val="4">
                <dgm:presOf axis="root ch desOrSelf" ptType="all node node" st="1 4 1" cnt="1 1 0"/>
              </dgm:if>
              <dgm:else name="Name59">
                <dgm:presOf/>
              </dgm:else>
            </dgm:choose>
          </dgm:else>
        </dgm:choose>
        <dgm:constrLst/>
        <dgm:ruleLst/>
      </dgm:layoutNode>
      <dgm:layoutNode name="circ2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60">
          <dgm:if name="Name61" func="var" arg="dir" op="equ" val="norm">
            <dgm:presOf axis="desOrSelf" ptType="node"/>
          </dgm:if>
          <dgm:else name="Name62">
            <dgm:choose name="Name63">
              <dgm:if name="Name64" axis="root ch" ptType="all node" func="cnt" op="equ" val="2">
                <dgm:presOf axis="root ch desOrSelf" ptType="all node node" st="1 1 1" cnt="1 1 0"/>
              </dgm:if>
              <dgm:if name="Name65" axis="root ch" ptType="all node" func="cnt" op="equ" val="3">
                <dgm:presOf axis="root ch desOrSelf" ptType="all node node" st="1 3 1" cnt="1 1 0"/>
              </dgm:if>
              <dgm:if name="Name66" axis="root ch" ptType="all node" func="cnt" op="equ" val="4">
                <dgm:presOf axis="root ch desOrSelf" ptType="all node node" st="1 4 1" cnt="1 1 0"/>
              </dgm:if>
              <dgm:if name="Name67" axis="root ch" ptType="all node" func="cnt" op="equ" val="5">
                <dgm:presOf axis="root ch desOrSelf" ptType="all node node" st="1 5 1" cnt="1 1 0"/>
              </dgm:if>
              <dgm:if name="Name68" axis="root ch" ptType="all node" func="cnt" op="equ" val="6">
                <dgm:presOf axis="root ch desOrSelf" ptType="all node node" st="1 6 1" cnt="1 1 0"/>
              </dgm:if>
              <dgm:else name="Name69">
                <dgm:presOf axis="root ch desOrSelf" ptType="all node node" st="1 7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70" axis="ch" ptType="node" st="3" cnt="1">
      <dgm:layoutNode name="circ3" styleLbl="vennNode1">
        <dgm:alg type="sp"/>
        <dgm:shape xmlns:r="http://schemas.openxmlformats.org/officeDocument/2006/relationships" type="ellipse" r:blip="">
          <dgm:adjLst/>
        </dgm:shape>
        <dgm:choose name="Name71">
          <dgm:if name="Name72" func="var" arg="dir" op="equ" val="norm">
            <dgm:choose name="Name73">
              <dgm:if name="Name74" axis="root ch" ptType="all node" func="cnt" op="lte" val="4">
                <dgm:presOf axis="desOrSelf" ptType="node"/>
              </dgm:if>
              <dgm:else name="Name75">
                <dgm:presOf/>
              </dgm:else>
            </dgm:choose>
          </dgm:if>
          <dgm:else name="Name76">
            <dgm:choose name="Name77">
              <dgm:if name="Name78" axis="root ch" ptType="all node" func="cnt" op="equ" val="3">
                <dgm:presOf axis="root ch desOrSelf" ptType="all node node" st="1 2 1" cnt="1 1 0"/>
              </dgm:if>
              <dgm:if name="Name79" axis="root ch" ptType="all node" func="cnt" op="equ" val="4">
                <dgm:presOf axis="root ch desOrSelf" ptType="all node node" st="1 3 1" cnt="1 1 0"/>
              </dgm:if>
              <dgm:else name="Name80">
                <dgm:presOf/>
              </dgm:else>
            </dgm:choose>
          </dgm:else>
        </dgm:choose>
        <dgm:constrLst/>
        <dgm:ruleLst/>
      </dgm:layoutNode>
      <dgm:layoutNode name="circ3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81">
          <dgm:if name="Name82" func="var" arg="dir" op="equ" val="norm">
            <dgm:presOf axis="desOrSelf" ptType="node"/>
          </dgm:if>
          <dgm:else name="Name83">
            <dgm:choose name="Name84">
              <dgm:if name="Name85" axis="root ch" ptType="all node" func="cnt" op="equ" val="3">
                <dgm:presOf axis="root ch desOrSelf" ptType="all node node" st="1 2 1" cnt="1 1 0"/>
              </dgm:if>
              <dgm:if name="Name86" axis="root ch" ptType="all node" func="cnt" op="equ" val="4">
                <dgm:presOf axis="root ch desOrSelf" ptType="all node node" st="1 3 1" cnt="1 1 0"/>
              </dgm:if>
              <dgm:if name="Name87" axis="root ch" ptType="all node" func="cnt" op="equ" val="5">
                <dgm:presOf axis="root ch desOrSelf" ptType="all node node" st="1 4 1" cnt="1 1 0"/>
              </dgm:if>
              <dgm:if name="Name88" axis="root ch" ptType="all node" func="cnt" op="equ" val="6">
                <dgm:presOf axis="root ch desOrSelf" ptType="all node node" st="1 5 1" cnt="1 1 0"/>
              </dgm:if>
              <dgm:else name="Name89">
                <dgm:presOf axis="root ch desOrSelf" ptType="all node node" st="1 6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90" axis="ch" ptType="node" st="4" cnt="1">
      <dgm:layoutNode name="circ4" styleLbl="vennNode1">
        <dgm:alg type="sp"/>
        <dgm:shape xmlns:r="http://schemas.openxmlformats.org/officeDocument/2006/relationships" type="ellipse" r:blip="">
          <dgm:adjLst/>
        </dgm:shape>
        <dgm:choose name="Name91">
          <dgm:if name="Name92" func="var" arg="dir" op="equ" val="norm">
            <dgm:choose name="Name93">
              <dgm:if name="Name94" axis="root ch" ptType="all node" func="cnt" op="lte" val="4">
                <dgm:presOf axis="desOrSelf" ptType="node"/>
              </dgm:if>
              <dgm:else name="Name95">
                <dgm:presOf/>
              </dgm:else>
            </dgm:choose>
          </dgm:if>
          <dgm:else name="Name96">
            <dgm:choose name="Name97">
              <dgm:if name="Name98" axis="root ch" ptType="all node" func="cnt" op="equ" val="4">
                <dgm:presOf axis="root ch desOrSelf" ptType="all node node" st="1 2 1" cnt="1 1 0"/>
              </dgm:if>
              <dgm:else name="Name99">
                <dgm:presOf/>
              </dgm:else>
            </dgm:choose>
          </dgm:else>
        </dgm:choose>
        <dgm:constrLst/>
        <dgm:ruleLst/>
      </dgm:layoutNode>
      <dgm:layoutNode name="circ4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00">
          <dgm:if name="Name101" func="var" arg="dir" op="equ" val="norm">
            <dgm:presOf axis="desOrSelf" ptType="node"/>
          </dgm:if>
          <dgm:else name="Name102">
            <dgm:choose name="Name103">
              <dgm:if name="Name104" axis="root ch" ptType="all node" func="cnt" op="equ" val="4">
                <dgm:presOf axis="root ch desOrSelf" ptType="all node node" st="1 2 1" cnt="1 1 0"/>
              </dgm:if>
              <dgm:if name="Name105" axis="root ch" ptType="all node" func="cnt" op="equ" val="5">
                <dgm:presOf axis="root ch desOrSelf" ptType="all node node" st="1 3 1" cnt="1 1 0"/>
              </dgm:if>
              <dgm:if name="Name106" axis="root ch" ptType="all node" func="cnt" op="equ" val="6">
                <dgm:presOf axis="root ch desOrSelf" ptType="all node node" st="1 4 1" cnt="1 1 0"/>
              </dgm:if>
              <dgm:else name="Name107">
                <dgm:presOf axis="root ch desOrSelf" ptType="all node node" st="1 5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108" axis="ch" ptType="node" st="5" cnt="1">
      <dgm:layoutNode name="circ5" styleLbl="vennNode1">
        <dgm:alg type="sp"/>
        <dgm:shape xmlns:r="http://schemas.openxmlformats.org/officeDocument/2006/relationships" type="ellipse" r:blip="">
          <dgm:adjLst/>
        </dgm:shape>
        <dgm:presOf/>
        <dgm:constrLst/>
        <dgm:ruleLst/>
      </dgm:layoutNode>
      <dgm:layoutNode name="circ5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09">
          <dgm:if name="Name110" func="var" arg="dir" op="equ" val="norm">
            <dgm:presOf axis="desOrSelf" ptType="node"/>
          </dgm:if>
          <dgm:else name="Name111">
            <dgm:choose name="Name112">
              <dgm:if name="Name113" axis="root ch" ptType="all node" func="cnt" op="equ" val="5">
                <dgm:presOf axis="root ch desOrSelf" ptType="all node node" st="1 2 1" cnt="1 1 0"/>
              </dgm:if>
              <dgm:if name="Name114" axis="root ch" ptType="all node" func="cnt" op="equ" val="6">
                <dgm:presOf axis="root ch desOrSelf" ptType="all node node" st="1 3 1" cnt="1 1 0"/>
              </dgm:if>
              <dgm:else name="Name115">
                <dgm:presOf axis="root ch desOrSelf" ptType="all node node" st="1 4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116" axis="ch" ptType="node" st="6" cnt="1">
      <dgm:layoutNode name="circ6" styleLbl="vennNode1">
        <dgm:alg type="sp"/>
        <dgm:shape xmlns:r="http://schemas.openxmlformats.org/officeDocument/2006/relationships" type="ellipse" r:blip="">
          <dgm:adjLst/>
        </dgm:shape>
        <dgm:presOf/>
        <dgm:constrLst/>
        <dgm:ruleLst/>
      </dgm:layoutNode>
      <dgm:layoutNode name="circ6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17">
          <dgm:if name="Name118" func="var" arg="dir" op="equ" val="norm">
            <dgm:presOf axis="desOrSelf" ptType="node"/>
          </dgm:if>
          <dgm:else name="Name119">
            <dgm:choose name="Name120">
              <dgm:if name="Name121" axis="root ch" ptType="all node" func="cnt" op="equ" val="6">
                <dgm:presOf axis="root ch desOrSelf" ptType="all node node" st="1 2 1" cnt="1 1 0"/>
              </dgm:if>
              <dgm:else name="Name122">
                <dgm:presOf axis="root ch desOrSelf" ptType="all node node" st="1 3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123" axis="ch" ptType="node" st="7" cnt="1">
      <dgm:layoutNode name="circ7" styleLbl="vennNode1">
        <dgm:alg type="sp"/>
        <dgm:shape xmlns:r="http://schemas.openxmlformats.org/officeDocument/2006/relationships" type="ellipse" r:blip="">
          <dgm:adjLst/>
        </dgm:shape>
        <dgm:presOf/>
        <dgm:constrLst/>
        <dgm:ruleLst/>
      </dgm:layoutNode>
      <dgm:layoutNode name="circ7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24">
          <dgm:if name="Name125" func="var" arg="dir" op="equ" val="norm">
            <dgm:presOf axis="desOrSelf" ptType="node"/>
          </dgm:if>
          <dgm:else name="Name126">
            <dgm:presOf axis="root ch desOrSelf" ptType="all node node" st="1 2 1" cnt="1 1 0"/>
          </dgm:else>
        </dgm:choose>
        <dgm:constrLst>
          <dgm:constr type="tMarg"/>
          <dgm:constr type="bMarg"/>
          <dgm:constr type="lMarg"/>
          <dgm:constr type="rMarg"/>
          <dgm:constr type="primFontSz" val="65"/>
        </dgm:constrLst>
        <dgm:ruleLst>
          <dgm:rule type="primFontSz" val="5" fact="NaN" max="NaN"/>
        </dgm:ruleLst>
      </dgm:layoutNode>
    </dgm:forEach>
  </dgm:layoutNode>
</dgm:layoutDef>
</file>

<file path=ppt/diagrams/layout2.xml><?xml version="1.0" encoding="utf-8"?>
<dgm:layoutDef xmlns:dgm="http://schemas.openxmlformats.org/drawingml/2006/diagram" xmlns:a="http://schemas.openxmlformats.org/drawingml/2006/main" uniqueId="urn:microsoft.com/office/officeart/2005/8/layout/hProcess7">
  <dgm:title val=""/>
  <dgm:desc val=""/>
  <dgm:catLst>
    <dgm:cat type="process" pri="21000"/>
    <dgm:cat type="list" pri="9000"/>
  </dgm:catLst>
  <dgm:sampData>
    <dgm:dataModel>
      <dgm:ptLst>
        <dgm:pt modelId="0" type="doc"/>
        <dgm:pt modelId="1">
          <dgm:prSet phldr="1"/>
        </dgm:pt>
        <dgm:pt modelId="11">
          <dgm:prSet phldr="1"/>
        </dgm:pt>
        <dgm:pt modelId="2">
          <dgm:prSet phldr="1"/>
        </dgm:pt>
        <dgm:pt modelId="21">
          <dgm:prSet phldr="1"/>
        </dgm:pt>
        <dgm:pt modelId="3">
          <dgm:prSet phldr="1"/>
        </dgm:pt>
        <dgm:pt modelId="31">
          <dgm:prSet phldr="1"/>
        </dgm:pt>
      </dgm:ptLst>
      <dgm:cxnLst>
        <dgm:cxn modelId="4" srcId="0" destId="1" srcOrd="0" destOrd="0"/>
        <dgm:cxn modelId="5" srcId="0" destId="2" srcOrd="1" destOrd="0"/>
        <dgm:cxn modelId="6" srcId="0" destId="3" srcOrd="2" destOrd="0"/>
        <dgm:cxn modelId="13" srcId="1" destId="11" srcOrd="0" destOrd="0"/>
        <dgm:cxn modelId="23" srcId="2" destId="21" srcOrd="0" destOrd="0"/>
        <dgm:cxn modelId="33" srcId="3" destId="31" srcOrd="0"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L"/>
          <dgm:param type="nodeVertAlign" val="t"/>
        </dgm:alg>
      </dgm:if>
      <dgm:else name="Name3">
        <dgm:alg type="lin">
          <dgm:param type="linDir" val="fromR"/>
          <dgm:param type="nodeVertAlign" val="t"/>
        </dgm:alg>
      </dgm:else>
    </dgm:choose>
    <dgm:shape xmlns:r="http://schemas.openxmlformats.org/officeDocument/2006/relationships" r:blip="">
      <dgm:adjLst/>
    </dgm:shape>
    <dgm:presOf/>
    <dgm:constrLst>
      <dgm:constr type="h" for="ch" forName="compositeNode" refType="h"/>
      <dgm:constr type="w" for="ch" forName="compositeNode" refType="w"/>
      <dgm:constr type="w" for="ch" forName="hSp" refType="w" refFor="ch" refForName="compositeNode" fact="-0.035"/>
      <dgm:constr type="w" for="des" forName="simulatedConn" refType="w" refFor="ch" refForName="compositeNode" fact="0.15"/>
      <dgm:constr type="h" for="des" forName="simulatedConn" refType="w" refFor="des" refForName="simulatedConn"/>
      <dgm:constr type="h" for="des" forName="vSp1" refType="w" refFor="ch" refForName="compositeNode" fact="0.8"/>
      <dgm:constr type="h" for="des" forName="vSp2" refType="w" refFor="ch" refForName="compositeNode" fact="0.07"/>
      <dgm:constr type="w" for="ch" forName="vProcSp" refType="w" refFor="des" refForName="simulatedConn" op="equ"/>
      <dgm:constr type="h" for="ch" forName="vProcSp" refType="h" refFor="ch" refForName="compositeNode" op="equ"/>
      <dgm:constr type="w" for="ch" forName="sibTrans" refType="w" refFor="ch" refForName="compositeNode" fact="-0.08"/>
      <dgm:constr type="primFontSz" for="des" forName="parentNode" op="equ"/>
      <dgm:constr type="primFontSz" for="des" forName="childNode" op="equ"/>
    </dgm:constrLst>
    <dgm:ruleLst/>
    <dgm:forEach name="Name4" axis="ch" ptType="node">
      <dgm:layoutNode name="compositeNode">
        <dgm:varLst>
          <dgm:bulletEnabled val="1"/>
        </dgm:varLst>
        <dgm:alg type="composite"/>
        <dgm:choose name="Name5">
          <dgm:if name="Name6" func="var" arg="dir" op="equ" val="norm">
            <dgm:constrLst>
              <dgm:constr type="h" refType="w" op="lte" fact="1.2"/>
              <dgm:constr type="w" for="ch" forName="bgRect" refType="w"/>
              <dgm:constr type="h" for="ch" forName="bgRect" refType="h"/>
              <dgm:constr type="t" for="ch" forName="bgRect"/>
              <dgm:constr type="l" for="ch" forName="bgRect"/>
              <dgm:constr type="w" for="ch" forName="parentNode" refType="w" refFor="ch" refForName="bgRect" fact="0.2"/>
              <dgm:constr type="h" for="ch" forName="parentNode" refType="h" fact="0.82"/>
              <dgm:constr type="t" for="ch" forName="parentNode"/>
              <dgm:constr type="l" for="ch" forName="parentNode"/>
              <dgm:constr type="r" for="ch" forName="childNode" refType="r" refFor="ch" refForName="bgRect" fact="0.945"/>
              <dgm:constr type="h" for="ch" forName="childNode" refType="h" refFor="ch" refForName="bgRect" op="equ"/>
              <dgm:constr type="t" for="ch" forName="childNode"/>
              <dgm:constr type="l" for="ch" forName="childNode" refType="r" refFor="ch" refForName="parentNode"/>
            </dgm:constrLst>
          </dgm:if>
          <dgm:else name="Name7">
            <dgm:constrLst>
              <dgm:constr type="h" refType="w" op="lte" fact="1.2"/>
              <dgm:constr type="w" for="ch" forName="bgRect" refType="w"/>
              <dgm:constr type="h" for="ch" forName="bgRect" refType="h"/>
              <dgm:constr type="t" for="ch" forName="bgRect"/>
              <dgm:constr type="r" for="ch" forName="bgRect" refType="w"/>
              <dgm:constr type="w" for="ch" forName="parentNode" refType="w" refFor="ch" refForName="bgRect" fact="0.2"/>
              <dgm:constr type="h" for="ch" forName="parentNode" refType="h" fact="0.82"/>
              <dgm:constr type="t" for="ch" forName="parentNode"/>
              <dgm:constr type="r" for="ch" forName="parentNode" refType="w"/>
              <dgm:constr type="h" for="ch" forName="childNode" refType="h" refFor="ch" refForName="bgRect"/>
              <dgm:constr type="t" for="ch" forName="childNode"/>
              <dgm:constr type="r" for="ch" forName="childNode" refType="l" refFor="ch" refForName="parentNode"/>
              <dgm:constr type="l" for="ch" forName="childNode" refType="w" refFor="ch" refForName="bgRect" fact="0.055"/>
            </dgm:constrLst>
          </dgm:else>
        </dgm:choose>
        <dgm:ruleLst>
          <dgm:rule type="w" for="ch" forName="childNode" val="NaN" fact="NaN" max="30"/>
        </dgm:ruleLst>
        <dgm:layoutNode name="bgRect" styleLbl="node1">
          <dgm:alg type="sp"/>
          <dgm:shape xmlns:r="http://schemas.openxmlformats.org/officeDocument/2006/relationships" type="roundRect" r:blip="" zOrderOff="-1">
            <dgm:adjLst>
              <dgm:adj idx="1" val="0.05"/>
            </dgm:adjLst>
          </dgm:shape>
          <dgm:presOf axis="self"/>
          <dgm:constrLst/>
          <dgm:ruleLst/>
        </dgm:layoutNode>
        <dgm:layoutNode name="parentNode" styleLbl="node1">
          <dgm:varLst>
            <dgm:chMax val="0"/>
            <dgm:bulletEnabled val="1"/>
          </dgm:varLst>
          <dgm:presOf axis="self"/>
          <dgm:choose name="Name8">
            <dgm:if name="Name9" func="var" arg="dir" op="equ" val="norm">
              <dgm:alg type="tx">
                <dgm:param type="autoTxRot" val="grav"/>
                <dgm:param type="txAnchorVert" val="t"/>
                <dgm:param type="parTxLTRAlign" val="r"/>
                <dgm:param type="parTxRTLAlign" val="r"/>
              </dgm:alg>
              <dgm:shape xmlns:r="http://schemas.openxmlformats.org/officeDocument/2006/relationships" rot="270" type="rect" r:blip="" hideGeom="1">
                <dgm:adjLst/>
              </dgm:shape>
              <dgm:constrLst>
                <dgm:constr type="primFontSz" val="65"/>
                <dgm:constr type="lMarg"/>
                <dgm:constr type="rMarg" refType="primFontSz" fact="0.35"/>
                <dgm:constr type="tMarg" refType="primFontSz" fact="0.27"/>
                <dgm:constr type="bMarg"/>
              </dgm:constrLst>
            </dgm:if>
            <dgm:else name="Name10">
              <dgm:alg type="tx">
                <dgm:param type="autoTxRot" val="grav"/>
                <dgm:param type="txAnchorVert" val="t"/>
                <dgm:param type="parTxLTRAlign" val="l"/>
                <dgm:param type="parTxRTLAlign" val="l"/>
              </dgm:alg>
              <dgm:shape xmlns:r="http://schemas.openxmlformats.org/officeDocument/2006/relationships" rot="90" type="rect" r:blip="" hideGeom="1">
                <dgm:adjLst/>
              </dgm:shape>
              <dgm:constrLst>
                <dgm:constr type="primFontSz" val="65"/>
                <dgm:constr type="lMarg" refType="primFontSz" fact="0.35"/>
                <dgm:constr type="rMarg"/>
                <dgm:constr type="tMarg" refType="primFontSz" fact="0.27"/>
                <dgm:constr type="bMarg"/>
              </dgm:constrLst>
            </dgm:else>
          </dgm:choose>
          <dgm:ruleLst>
            <dgm:rule type="primFontSz" val="5" fact="NaN" max="NaN"/>
          </dgm:ruleLst>
        </dgm:layoutNode>
        <dgm:choose name="Name11">
          <dgm:if name="Name12" axis="ch" ptType="node" func="cnt" op="gte" val="1">
            <dgm:layoutNode name="childNode" styleLbl="node1" moveWith="bgRect">
              <dgm:varLst>
                <dgm:bulletEnabled val="1"/>
              </dgm:varLst>
              <dgm:alg type="tx">
                <dgm:param type="parTxLTRAlign" val="l"/>
                <dgm:param type="parTxRTLAlign" val="r"/>
                <dgm:param type="txAnchorVert" val="t"/>
              </dgm:alg>
              <dgm:shape xmlns:r="http://schemas.openxmlformats.org/officeDocument/2006/relationships" type="rect" r:blip="" hideGeom="1">
                <dgm:adjLst/>
              </dgm:shape>
              <dgm:presOf axis="des" ptType="node"/>
              <dgm:constrLst>
                <dgm:constr type="primFontSz" val="65"/>
                <dgm:constr type="lMarg"/>
                <dgm:constr type="bMarg"/>
                <dgm:constr type="tMarg" refType="primFontSz" fact="0.27"/>
                <dgm:constr type="rMarg"/>
              </dgm:constrLst>
              <dgm:ruleLst>
                <dgm:rule type="primFontSz" val="5" fact="NaN" max="NaN"/>
              </dgm:ruleLst>
            </dgm:layoutNode>
          </dgm:if>
          <dgm:else name="Name13"/>
        </dgm:choose>
      </dgm:layoutNode>
      <dgm:forEach name="Name14" axis="followSib" ptType="sibTrans" cnt="1">
        <dgm:layoutNode name="hSp">
          <dgm:alg type="sp"/>
          <dgm:shape xmlns:r="http://schemas.openxmlformats.org/officeDocument/2006/relationships" r:blip="">
            <dgm:adjLst/>
          </dgm:shape>
          <dgm:presOf/>
          <dgm:constrLst/>
          <dgm:ruleLst/>
        </dgm:layoutNode>
        <dgm:layoutNode name="vProcSp" moveWith="bgRect">
          <dgm:alg type="lin">
            <dgm:param type="linDir" val="fromT"/>
          </dgm:alg>
          <dgm:shape xmlns:r="http://schemas.openxmlformats.org/officeDocument/2006/relationships" r:blip="">
            <dgm:adjLst/>
          </dgm:shape>
          <dgm:presOf/>
          <dgm:constrLst>
            <dgm:constr type="w" for="ch" forName="vSp1" refType="w"/>
            <dgm:constr type="w" for="ch" forName="simulatedConn" refType="w"/>
            <dgm:constr type="w" for="ch" forName="vSp2" refType="w"/>
          </dgm:constrLst>
          <dgm:ruleLst/>
          <dgm:layoutNode name="vSp1">
            <dgm:alg type="sp"/>
            <dgm:shape xmlns:r="http://schemas.openxmlformats.org/officeDocument/2006/relationships" r:blip="">
              <dgm:adjLst/>
            </dgm:shape>
            <dgm:presOf/>
            <dgm:constrLst/>
            <dgm:ruleLst/>
          </dgm:layoutNode>
          <dgm:layoutNode name="simulatedConn" styleLbl="solidFgAcc1">
            <dgm:alg type="sp"/>
            <dgm:choose name="Name15">
              <dgm:if name="Name16" func="var" arg="dir" op="equ" val="norm">
                <dgm:shape xmlns:r="http://schemas.openxmlformats.org/officeDocument/2006/relationships" rot="90" type="flowChartExtract" r:blip="">
                  <dgm:adjLst/>
                </dgm:shape>
              </dgm:if>
              <dgm:else name="Name17">
                <dgm:shape xmlns:r="http://schemas.openxmlformats.org/officeDocument/2006/relationships" rot="-90" type="flowChartExtract" r:blip="">
                  <dgm:adjLst/>
                </dgm:shape>
              </dgm:else>
            </dgm:choose>
            <dgm:presOf/>
            <dgm:constrLst/>
            <dgm:ruleLst/>
          </dgm:layoutNode>
          <dgm:layoutNode name="vSp2">
            <dgm:alg type="sp"/>
            <dgm:shape xmlns:r="http://schemas.openxmlformats.org/officeDocument/2006/relationships" r:blip="">
              <dgm:adjLst/>
            </dgm:shape>
            <dgm:presOf/>
            <dgm:constrLst/>
            <dgm:ruleLst/>
          </dgm:layoutNode>
        </dgm:layoutNode>
        <dgm:layoutNode name="sibTrans">
          <dgm:alg type="sp"/>
          <dgm:shape xmlns:r="http://schemas.openxmlformats.org/officeDocument/2006/relationships" r:blip="">
            <dgm:adjLst/>
          </dgm:shape>
          <dgm:presOf/>
          <dgm:constrLst/>
          <dgm:ruleLst/>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5/8/layout/hProcess7">
  <dgm:title val=""/>
  <dgm:desc val=""/>
  <dgm:catLst>
    <dgm:cat type="process" pri="21000"/>
    <dgm:cat type="list" pri="9000"/>
  </dgm:catLst>
  <dgm:sampData>
    <dgm:dataModel>
      <dgm:ptLst>
        <dgm:pt modelId="0" type="doc"/>
        <dgm:pt modelId="1">
          <dgm:prSet phldr="1"/>
        </dgm:pt>
        <dgm:pt modelId="11">
          <dgm:prSet phldr="1"/>
        </dgm:pt>
        <dgm:pt modelId="2">
          <dgm:prSet phldr="1"/>
        </dgm:pt>
        <dgm:pt modelId="21">
          <dgm:prSet phldr="1"/>
        </dgm:pt>
        <dgm:pt modelId="3">
          <dgm:prSet phldr="1"/>
        </dgm:pt>
        <dgm:pt modelId="31">
          <dgm:prSet phldr="1"/>
        </dgm:pt>
      </dgm:ptLst>
      <dgm:cxnLst>
        <dgm:cxn modelId="4" srcId="0" destId="1" srcOrd="0" destOrd="0"/>
        <dgm:cxn modelId="5" srcId="0" destId="2" srcOrd="1" destOrd="0"/>
        <dgm:cxn modelId="6" srcId="0" destId="3" srcOrd="2" destOrd="0"/>
        <dgm:cxn modelId="13" srcId="1" destId="11" srcOrd="0" destOrd="0"/>
        <dgm:cxn modelId="23" srcId="2" destId="21" srcOrd="0" destOrd="0"/>
        <dgm:cxn modelId="33" srcId="3" destId="31" srcOrd="0"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L"/>
          <dgm:param type="nodeVertAlign" val="t"/>
        </dgm:alg>
      </dgm:if>
      <dgm:else name="Name3">
        <dgm:alg type="lin">
          <dgm:param type="linDir" val="fromR"/>
          <dgm:param type="nodeVertAlign" val="t"/>
        </dgm:alg>
      </dgm:else>
    </dgm:choose>
    <dgm:shape xmlns:r="http://schemas.openxmlformats.org/officeDocument/2006/relationships" r:blip="">
      <dgm:adjLst/>
    </dgm:shape>
    <dgm:presOf/>
    <dgm:constrLst>
      <dgm:constr type="h" for="ch" forName="compositeNode" refType="h"/>
      <dgm:constr type="w" for="ch" forName="compositeNode" refType="w"/>
      <dgm:constr type="w" for="ch" forName="hSp" refType="w" refFor="ch" refForName="compositeNode" fact="-0.035"/>
      <dgm:constr type="w" for="des" forName="simulatedConn" refType="w" refFor="ch" refForName="compositeNode" fact="0.15"/>
      <dgm:constr type="h" for="des" forName="simulatedConn" refType="w" refFor="des" refForName="simulatedConn"/>
      <dgm:constr type="h" for="des" forName="vSp1" refType="w" refFor="ch" refForName="compositeNode" fact="0.8"/>
      <dgm:constr type="h" for="des" forName="vSp2" refType="w" refFor="ch" refForName="compositeNode" fact="0.07"/>
      <dgm:constr type="w" for="ch" forName="vProcSp" refType="w" refFor="des" refForName="simulatedConn" op="equ"/>
      <dgm:constr type="h" for="ch" forName="vProcSp" refType="h" refFor="ch" refForName="compositeNode" op="equ"/>
      <dgm:constr type="w" for="ch" forName="sibTrans" refType="w" refFor="ch" refForName="compositeNode" fact="-0.08"/>
      <dgm:constr type="primFontSz" for="des" forName="parentNode" op="equ"/>
      <dgm:constr type="primFontSz" for="des" forName="childNode" op="equ"/>
    </dgm:constrLst>
    <dgm:ruleLst/>
    <dgm:forEach name="Name4" axis="ch" ptType="node">
      <dgm:layoutNode name="compositeNode">
        <dgm:varLst>
          <dgm:bulletEnabled val="1"/>
        </dgm:varLst>
        <dgm:alg type="composite"/>
        <dgm:choose name="Name5">
          <dgm:if name="Name6" func="var" arg="dir" op="equ" val="norm">
            <dgm:constrLst>
              <dgm:constr type="h" refType="w" op="lte" fact="1.2"/>
              <dgm:constr type="w" for="ch" forName="bgRect" refType="w"/>
              <dgm:constr type="h" for="ch" forName="bgRect" refType="h"/>
              <dgm:constr type="t" for="ch" forName="bgRect"/>
              <dgm:constr type="l" for="ch" forName="bgRect"/>
              <dgm:constr type="w" for="ch" forName="parentNode" refType="w" refFor="ch" refForName="bgRect" fact="0.2"/>
              <dgm:constr type="h" for="ch" forName="parentNode" refType="h" fact="0.82"/>
              <dgm:constr type="t" for="ch" forName="parentNode"/>
              <dgm:constr type="l" for="ch" forName="parentNode"/>
              <dgm:constr type="r" for="ch" forName="childNode" refType="r" refFor="ch" refForName="bgRect" fact="0.945"/>
              <dgm:constr type="h" for="ch" forName="childNode" refType="h" refFor="ch" refForName="bgRect" op="equ"/>
              <dgm:constr type="t" for="ch" forName="childNode"/>
              <dgm:constr type="l" for="ch" forName="childNode" refType="r" refFor="ch" refForName="parentNode"/>
            </dgm:constrLst>
          </dgm:if>
          <dgm:else name="Name7">
            <dgm:constrLst>
              <dgm:constr type="h" refType="w" op="lte" fact="1.2"/>
              <dgm:constr type="w" for="ch" forName="bgRect" refType="w"/>
              <dgm:constr type="h" for="ch" forName="bgRect" refType="h"/>
              <dgm:constr type="t" for="ch" forName="bgRect"/>
              <dgm:constr type="r" for="ch" forName="bgRect" refType="w"/>
              <dgm:constr type="w" for="ch" forName="parentNode" refType="w" refFor="ch" refForName="bgRect" fact="0.2"/>
              <dgm:constr type="h" for="ch" forName="parentNode" refType="h" fact="0.82"/>
              <dgm:constr type="t" for="ch" forName="parentNode"/>
              <dgm:constr type="r" for="ch" forName="parentNode" refType="w"/>
              <dgm:constr type="h" for="ch" forName="childNode" refType="h" refFor="ch" refForName="bgRect"/>
              <dgm:constr type="t" for="ch" forName="childNode"/>
              <dgm:constr type="r" for="ch" forName="childNode" refType="l" refFor="ch" refForName="parentNode"/>
              <dgm:constr type="l" for="ch" forName="childNode" refType="w" refFor="ch" refForName="bgRect" fact="0.055"/>
            </dgm:constrLst>
          </dgm:else>
        </dgm:choose>
        <dgm:ruleLst>
          <dgm:rule type="w" for="ch" forName="childNode" val="NaN" fact="NaN" max="30"/>
        </dgm:ruleLst>
        <dgm:layoutNode name="bgRect" styleLbl="node1">
          <dgm:alg type="sp"/>
          <dgm:shape xmlns:r="http://schemas.openxmlformats.org/officeDocument/2006/relationships" type="roundRect" r:blip="" zOrderOff="-1">
            <dgm:adjLst>
              <dgm:adj idx="1" val="0.05"/>
            </dgm:adjLst>
          </dgm:shape>
          <dgm:presOf axis="self"/>
          <dgm:constrLst/>
          <dgm:ruleLst/>
        </dgm:layoutNode>
        <dgm:layoutNode name="parentNode" styleLbl="node1">
          <dgm:varLst>
            <dgm:chMax val="0"/>
            <dgm:bulletEnabled val="1"/>
          </dgm:varLst>
          <dgm:presOf axis="self"/>
          <dgm:choose name="Name8">
            <dgm:if name="Name9" func="var" arg="dir" op="equ" val="norm">
              <dgm:alg type="tx">
                <dgm:param type="autoTxRot" val="grav"/>
                <dgm:param type="txAnchorVert" val="t"/>
                <dgm:param type="parTxLTRAlign" val="r"/>
                <dgm:param type="parTxRTLAlign" val="r"/>
              </dgm:alg>
              <dgm:shape xmlns:r="http://schemas.openxmlformats.org/officeDocument/2006/relationships" rot="270" type="rect" r:blip="" hideGeom="1">
                <dgm:adjLst/>
              </dgm:shape>
              <dgm:constrLst>
                <dgm:constr type="primFontSz" val="65"/>
                <dgm:constr type="lMarg"/>
                <dgm:constr type="rMarg" refType="primFontSz" fact="0.35"/>
                <dgm:constr type="tMarg" refType="primFontSz" fact="0.27"/>
                <dgm:constr type="bMarg"/>
              </dgm:constrLst>
            </dgm:if>
            <dgm:else name="Name10">
              <dgm:alg type="tx">
                <dgm:param type="autoTxRot" val="grav"/>
                <dgm:param type="txAnchorVert" val="t"/>
                <dgm:param type="parTxLTRAlign" val="l"/>
                <dgm:param type="parTxRTLAlign" val="l"/>
              </dgm:alg>
              <dgm:shape xmlns:r="http://schemas.openxmlformats.org/officeDocument/2006/relationships" rot="90" type="rect" r:blip="" hideGeom="1">
                <dgm:adjLst/>
              </dgm:shape>
              <dgm:constrLst>
                <dgm:constr type="primFontSz" val="65"/>
                <dgm:constr type="lMarg" refType="primFontSz" fact="0.35"/>
                <dgm:constr type="rMarg"/>
                <dgm:constr type="tMarg" refType="primFontSz" fact="0.27"/>
                <dgm:constr type="bMarg"/>
              </dgm:constrLst>
            </dgm:else>
          </dgm:choose>
          <dgm:ruleLst>
            <dgm:rule type="primFontSz" val="5" fact="NaN" max="NaN"/>
          </dgm:ruleLst>
        </dgm:layoutNode>
        <dgm:choose name="Name11">
          <dgm:if name="Name12" axis="ch" ptType="node" func="cnt" op="gte" val="1">
            <dgm:layoutNode name="childNode" styleLbl="node1" moveWith="bgRect">
              <dgm:varLst>
                <dgm:bulletEnabled val="1"/>
              </dgm:varLst>
              <dgm:alg type="tx">
                <dgm:param type="parTxLTRAlign" val="l"/>
                <dgm:param type="parTxRTLAlign" val="r"/>
                <dgm:param type="txAnchorVert" val="t"/>
              </dgm:alg>
              <dgm:shape xmlns:r="http://schemas.openxmlformats.org/officeDocument/2006/relationships" type="rect" r:blip="" hideGeom="1">
                <dgm:adjLst/>
              </dgm:shape>
              <dgm:presOf axis="des" ptType="node"/>
              <dgm:constrLst>
                <dgm:constr type="primFontSz" val="65"/>
                <dgm:constr type="lMarg"/>
                <dgm:constr type="bMarg"/>
                <dgm:constr type="tMarg" refType="primFontSz" fact="0.27"/>
                <dgm:constr type="rMarg"/>
              </dgm:constrLst>
              <dgm:ruleLst>
                <dgm:rule type="primFontSz" val="5" fact="NaN" max="NaN"/>
              </dgm:ruleLst>
            </dgm:layoutNode>
          </dgm:if>
          <dgm:else name="Name13"/>
        </dgm:choose>
      </dgm:layoutNode>
      <dgm:forEach name="Name14" axis="followSib" ptType="sibTrans" cnt="1">
        <dgm:layoutNode name="hSp">
          <dgm:alg type="sp"/>
          <dgm:shape xmlns:r="http://schemas.openxmlformats.org/officeDocument/2006/relationships" r:blip="">
            <dgm:adjLst/>
          </dgm:shape>
          <dgm:presOf/>
          <dgm:constrLst/>
          <dgm:ruleLst/>
        </dgm:layoutNode>
        <dgm:layoutNode name="vProcSp" moveWith="bgRect">
          <dgm:alg type="lin">
            <dgm:param type="linDir" val="fromT"/>
          </dgm:alg>
          <dgm:shape xmlns:r="http://schemas.openxmlformats.org/officeDocument/2006/relationships" r:blip="">
            <dgm:adjLst/>
          </dgm:shape>
          <dgm:presOf/>
          <dgm:constrLst>
            <dgm:constr type="w" for="ch" forName="vSp1" refType="w"/>
            <dgm:constr type="w" for="ch" forName="simulatedConn" refType="w"/>
            <dgm:constr type="w" for="ch" forName="vSp2" refType="w"/>
          </dgm:constrLst>
          <dgm:ruleLst/>
          <dgm:layoutNode name="vSp1">
            <dgm:alg type="sp"/>
            <dgm:shape xmlns:r="http://schemas.openxmlformats.org/officeDocument/2006/relationships" r:blip="">
              <dgm:adjLst/>
            </dgm:shape>
            <dgm:presOf/>
            <dgm:constrLst/>
            <dgm:ruleLst/>
          </dgm:layoutNode>
          <dgm:layoutNode name="simulatedConn" styleLbl="solidFgAcc1">
            <dgm:alg type="sp"/>
            <dgm:choose name="Name15">
              <dgm:if name="Name16" func="var" arg="dir" op="equ" val="norm">
                <dgm:shape xmlns:r="http://schemas.openxmlformats.org/officeDocument/2006/relationships" rot="90" type="flowChartExtract" r:blip="">
                  <dgm:adjLst/>
                </dgm:shape>
              </dgm:if>
              <dgm:else name="Name17">
                <dgm:shape xmlns:r="http://schemas.openxmlformats.org/officeDocument/2006/relationships" rot="-90" type="flowChartExtract" r:blip="">
                  <dgm:adjLst/>
                </dgm:shape>
              </dgm:else>
            </dgm:choose>
            <dgm:presOf/>
            <dgm:constrLst/>
            <dgm:ruleLst/>
          </dgm:layoutNode>
          <dgm:layoutNode name="vSp2">
            <dgm:alg type="sp"/>
            <dgm:shape xmlns:r="http://schemas.openxmlformats.org/officeDocument/2006/relationships" r:blip="">
              <dgm:adjLst/>
            </dgm:shape>
            <dgm:presOf/>
            <dgm:constrLst/>
            <dgm:ruleLst/>
          </dgm:layoutNode>
        </dgm:layoutNode>
        <dgm:layoutNode name="sibTrans">
          <dgm:alg type="sp"/>
          <dgm:shape xmlns:r="http://schemas.openxmlformats.org/officeDocument/2006/relationships" r:blip="">
            <dgm:adjLst/>
          </dgm:shape>
          <dgm:presOf/>
          <dgm:constrLst/>
          <dgm:ruleLst/>
        </dgm:layoutNode>
      </dgm:forEach>
    </dgm:forEach>
  </dgm:layoutNode>
</dgm:layoutDef>
</file>

<file path=ppt/diagrams/layout4.xml><?xml version="1.0" encoding="utf-8"?>
<dgm:layoutDef xmlns:dgm="http://schemas.openxmlformats.org/drawingml/2006/diagram" xmlns:a="http://schemas.openxmlformats.org/drawingml/2006/main" uniqueId="urn:microsoft.com/office/officeart/2005/8/layout/hProcess7">
  <dgm:title val=""/>
  <dgm:desc val=""/>
  <dgm:catLst>
    <dgm:cat type="process" pri="21000"/>
    <dgm:cat type="list" pri="9000"/>
  </dgm:catLst>
  <dgm:sampData>
    <dgm:dataModel>
      <dgm:ptLst>
        <dgm:pt modelId="0" type="doc"/>
        <dgm:pt modelId="1">
          <dgm:prSet phldr="1"/>
        </dgm:pt>
        <dgm:pt modelId="11">
          <dgm:prSet phldr="1"/>
        </dgm:pt>
        <dgm:pt modelId="2">
          <dgm:prSet phldr="1"/>
        </dgm:pt>
        <dgm:pt modelId="21">
          <dgm:prSet phldr="1"/>
        </dgm:pt>
        <dgm:pt modelId="3">
          <dgm:prSet phldr="1"/>
        </dgm:pt>
        <dgm:pt modelId="31">
          <dgm:prSet phldr="1"/>
        </dgm:pt>
      </dgm:ptLst>
      <dgm:cxnLst>
        <dgm:cxn modelId="4" srcId="0" destId="1" srcOrd="0" destOrd="0"/>
        <dgm:cxn modelId="5" srcId="0" destId="2" srcOrd="1" destOrd="0"/>
        <dgm:cxn modelId="6" srcId="0" destId="3" srcOrd="2" destOrd="0"/>
        <dgm:cxn modelId="13" srcId="1" destId="11" srcOrd="0" destOrd="0"/>
        <dgm:cxn modelId="23" srcId="2" destId="21" srcOrd="0" destOrd="0"/>
        <dgm:cxn modelId="33" srcId="3" destId="31" srcOrd="0"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L"/>
          <dgm:param type="nodeVertAlign" val="t"/>
        </dgm:alg>
      </dgm:if>
      <dgm:else name="Name3">
        <dgm:alg type="lin">
          <dgm:param type="linDir" val="fromR"/>
          <dgm:param type="nodeVertAlign" val="t"/>
        </dgm:alg>
      </dgm:else>
    </dgm:choose>
    <dgm:shape xmlns:r="http://schemas.openxmlformats.org/officeDocument/2006/relationships" r:blip="">
      <dgm:adjLst/>
    </dgm:shape>
    <dgm:presOf/>
    <dgm:constrLst>
      <dgm:constr type="h" for="ch" forName="compositeNode" refType="h"/>
      <dgm:constr type="w" for="ch" forName="compositeNode" refType="w"/>
      <dgm:constr type="w" for="ch" forName="hSp" refType="w" refFor="ch" refForName="compositeNode" fact="-0.035"/>
      <dgm:constr type="w" for="des" forName="simulatedConn" refType="w" refFor="ch" refForName="compositeNode" fact="0.15"/>
      <dgm:constr type="h" for="des" forName="simulatedConn" refType="w" refFor="des" refForName="simulatedConn"/>
      <dgm:constr type="h" for="des" forName="vSp1" refType="w" refFor="ch" refForName="compositeNode" fact="0.8"/>
      <dgm:constr type="h" for="des" forName="vSp2" refType="w" refFor="ch" refForName="compositeNode" fact="0.07"/>
      <dgm:constr type="w" for="ch" forName="vProcSp" refType="w" refFor="des" refForName="simulatedConn" op="equ"/>
      <dgm:constr type="h" for="ch" forName="vProcSp" refType="h" refFor="ch" refForName="compositeNode" op="equ"/>
      <dgm:constr type="w" for="ch" forName="sibTrans" refType="w" refFor="ch" refForName="compositeNode" fact="-0.08"/>
      <dgm:constr type="primFontSz" for="des" forName="parentNode" op="equ"/>
      <dgm:constr type="primFontSz" for="des" forName="childNode" op="equ"/>
    </dgm:constrLst>
    <dgm:ruleLst/>
    <dgm:forEach name="Name4" axis="ch" ptType="node">
      <dgm:layoutNode name="compositeNode">
        <dgm:varLst>
          <dgm:bulletEnabled val="1"/>
        </dgm:varLst>
        <dgm:alg type="composite"/>
        <dgm:choose name="Name5">
          <dgm:if name="Name6" func="var" arg="dir" op="equ" val="norm">
            <dgm:constrLst>
              <dgm:constr type="h" refType="w" op="lte" fact="1.2"/>
              <dgm:constr type="w" for="ch" forName="bgRect" refType="w"/>
              <dgm:constr type="h" for="ch" forName="bgRect" refType="h"/>
              <dgm:constr type="t" for="ch" forName="bgRect"/>
              <dgm:constr type="l" for="ch" forName="bgRect"/>
              <dgm:constr type="w" for="ch" forName="parentNode" refType="w" refFor="ch" refForName="bgRect" fact="0.2"/>
              <dgm:constr type="h" for="ch" forName="parentNode" refType="h" fact="0.82"/>
              <dgm:constr type="t" for="ch" forName="parentNode"/>
              <dgm:constr type="l" for="ch" forName="parentNode"/>
              <dgm:constr type="r" for="ch" forName="childNode" refType="r" refFor="ch" refForName="bgRect" fact="0.945"/>
              <dgm:constr type="h" for="ch" forName="childNode" refType="h" refFor="ch" refForName="bgRect" op="equ"/>
              <dgm:constr type="t" for="ch" forName="childNode"/>
              <dgm:constr type="l" for="ch" forName="childNode" refType="r" refFor="ch" refForName="parentNode"/>
            </dgm:constrLst>
          </dgm:if>
          <dgm:else name="Name7">
            <dgm:constrLst>
              <dgm:constr type="h" refType="w" op="lte" fact="1.2"/>
              <dgm:constr type="w" for="ch" forName="bgRect" refType="w"/>
              <dgm:constr type="h" for="ch" forName="bgRect" refType="h"/>
              <dgm:constr type="t" for="ch" forName="bgRect"/>
              <dgm:constr type="r" for="ch" forName="bgRect" refType="w"/>
              <dgm:constr type="w" for="ch" forName="parentNode" refType="w" refFor="ch" refForName="bgRect" fact="0.2"/>
              <dgm:constr type="h" for="ch" forName="parentNode" refType="h" fact="0.82"/>
              <dgm:constr type="t" for="ch" forName="parentNode"/>
              <dgm:constr type="r" for="ch" forName="parentNode" refType="w"/>
              <dgm:constr type="h" for="ch" forName="childNode" refType="h" refFor="ch" refForName="bgRect"/>
              <dgm:constr type="t" for="ch" forName="childNode"/>
              <dgm:constr type="r" for="ch" forName="childNode" refType="l" refFor="ch" refForName="parentNode"/>
              <dgm:constr type="l" for="ch" forName="childNode" refType="w" refFor="ch" refForName="bgRect" fact="0.055"/>
            </dgm:constrLst>
          </dgm:else>
        </dgm:choose>
        <dgm:ruleLst>
          <dgm:rule type="w" for="ch" forName="childNode" val="NaN" fact="NaN" max="30"/>
        </dgm:ruleLst>
        <dgm:layoutNode name="bgRect" styleLbl="node1">
          <dgm:alg type="sp"/>
          <dgm:shape xmlns:r="http://schemas.openxmlformats.org/officeDocument/2006/relationships" type="roundRect" r:blip="" zOrderOff="-1">
            <dgm:adjLst>
              <dgm:adj idx="1" val="0.05"/>
            </dgm:adjLst>
          </dgm:shape>
          <dgm:presOf axis="self"/>
          <dgm:constrLst/>
          <dgm:ruleLst/>
        </dgm:layoutNode>
        <dgm:layoutNode name="parentNode" styleLbl="node1">
          <dgm:varLst>
            <dgm:chMax val="0"/>
            <dgm:bulletEnabled val="1"/>
          </dgm:varLst>
          <dgm:presOf axis="self"/>
          <dgm:choose name="Name8">
            <dgm:if name="Name9" func="var" arg="dir" op="equ" val="norm">
              <dgm:alg type="tx">
                <dgm:param type="autoTxRot" val="grav"/>
                <dgm:param type="txAnchorVert" val="t"/>
                <dgm:param type="parTxLTRAlign" val="r"/>
                <dgm:param type="parTxRTLAlign" val="r"/>
              </dgm:alg>
              <dgm:shape xmlns:r="http://schemas.openxmlformats.org/officeDocument/2006/relationships" rot="270" type="rect" r:blip="" hideGeom="1">
                <dgm:adjLst/>
              </dgm:shape>
              <dgm:constrLst>
                <dgm:constr type="primFontSz" val="65"/>
                <dgm:constr type="lMarg"/>
                <dgm:constr type="rMarg" refType="primFontSz" fact="0.35"/>
                <dgm:constr type="tMarg" refType="primFontSz" fact="0.27"/>
                <dgm:constr type="bMarg"/>
              </dgm:constrLst>
            </dgm:if>
            <dgm:else name="Name10">
              <dgm:alg type="tx">
                <dgm:param type="autoTxRot" val="grav"/>
                <dgm:param type="txAnchorVert" val="t"/>
                <dgm:param type="parTxLTRAlign" val="l"/>
                <dgm:param type="parTxRTLAlign" val="l"/>
              </dgm:alg>
              <dgm:shape xmlns:r="http://schemas.openxmlformats.org/officeDocument/2006/relationships" rot="90" type="rect" r:blip="" hideGeom="1">
                <dgm:adjLst/>
              </dgm:shape>
              <dgm:constrLst>
                <dgm:constr type="primFontSz" val="65"/>
                <dgm:constr type="lMarg" refType="primFontSz" fact="0.35"/>
                <dgm:constr type="rMarg"/>
                <dgm:constr type="tMarg" refType="primFontSz" fact="0.27"/>
                <dgm:constr type="bMarg"/>
              </dgm:constrLst>
            </dgm:else>
          </dgm:choose>
          <dgm:ruleLst>
            <dgm:rule type="primFontSz" val="5" fact="NaN" max="NaN"/>
          </dgm:ruleLst>
        </dgm:layoutNode>
        <dgm:choose name="Name11">
          <dgm:if name="Name12" axis="ch" ptType="node" func="cnt" op="gte" val="1">
            <dgm:layoutNode name="childNode" styleLbl="node1" moveWith="bgRect">
              <dgm:varLst>
                <dgm:bulletEnabled val="1"/>
              </dgm:varLst>
              <dgm:alg type="tx">
                <dgm:param type="parTxLTRAlign" val="l"/>
                <dgm:param type="parTxRTLAlign" val="r"/>
                <dgm:param type="txAnchorVert" val="t"/>
              </dgm:alg>
              <dgm:shape xmlns:r="http://schemas.openxmlformats.org/officeDocument/2006/relationships" type="rect" r:blip="" hideGeom="1">
                <dgm:adjLst/>
              </dgm:shape>
              <dgm:presOf axis="des" ptType="node"/>
              <dgm:constrLst>
                <dgm:constr type="primFontSz" val="65"/>
                <dgm:constr type="lMarg"/>
                <dgm:constr type="bMarg"/>
                <dgm:constr type="tMarg" refType="primFontSz" fact="0.27"/>
                <dgm:constr type="rMarg"/>
              </dgm:constrLst>
              <dgm:ruleLst>
                <dgm:rule type="primFontSz" val="5" fact="NaN" max="NaN"/>
              </dgm:ruleLst>
            </dgm:layoutNode>
          </dgm:if>
          <dgm:else name="Name13"/>
        </dgm:choose>
      </dgm:layoutNode>
      <dgm:forEach name="Name14" axis="followSib" ptType="sibTrans" cnt="1">
        <dgm:layoutNode name="hSp">
          <dgm:alg type="sp"/>
          <dgm:shape xmlns:r="http://schemas.openxmlformats.org/officeDocument/2006/relationships" r:blip="">
            <dgm:adjLst/>
          </dgm:shape>
          <dgm:presOf/>
          <dgm:constrLst/>
          <dgm:ruleLst/>
        </dgm:layoutNode>
        <dgm:layoutNode name="vProcSp" moveWith="bgRect">
          <dgm:alg type="lin">
            <dgm:param type="linDir" val="fromT"/>
          </dgm:alg>
          <dgm:shape xmlns:r="http://schemas.openxmlformats.org/officeDocument/2006/relationships" r:blip="">
            <dgm:adjLst/>
          </dgm:shape>
          <dgm:presOf/>
          <dgm:constrLst>
            <dgm:constr type="w" for="ch" forName="vSp1" refType="w"/>
            <dgm:constr type="w" for="ch" forName="simulatedConn" refType="w"/>
            <dgm:constr type="w" for="ch" forName="vSp2" refType="w"/>
          </dgm:constrLst>
          <dgm:ruleLst/>
          <dgm:layoutNode name="vSp1">
            <dgm:alg type="sp"/>
            <dgm:shape xmlns:r="http://schemas.openxmlformats.org/officeDocument/2006/relationships" r:blip="">
              <dgm:adjLst/>
            </dgm:shape>
            <dgm:presOf/>
            <dgm:constrLst/>
            <dgm:ruleLst/>
          </dgm:layoutNode>
          <dgm:layoutNode name="simulatedConn" styleLbl="solidFgAcc1">
            <dgm:alg type="sp"/>
            <dgm:choose name="Name15">
              <dgm:if name="Name16" func="var" arg="dir" op="equ" val="norm">
                <dgm:shape xmlns:r="http://schemas.openxmlformats.org/officeDocument/2006/relationships" rot="90" type="flowChartExtract" r:blip="">
                  <dgm:adjLst/>
                </dgm:shape>
              </dgm:if>
              <dgm:else name="Name17">
                <dgm:shape xmlns:r="http://schemas.openxmlformats.org/officeDocument/2006/relationships" rot="-90" type="flowChartExtract" r:blip="">
                  <dgm:adjLst/>
                </dgm:shape>
              </dgm:else>
            </dgm:choose>
            <dgm:presOf/>
            <dgm:constrLst/>
            <dgm:ruleLst/>
          </dgm:layoutNode>
          <dgm:layoutNode name="vSp2">
            <dgm:alg type="sp"/>
            <dgm:shape xmlns:r="http://schemas.openxmlformats.org/officeDocument/2006/relationships" r:blip="">
              <dgm:adjLst/>
            </dgm:shape>
            <dgm:presOf/>
            <dgm:constrLst/>
            <dgm:ruleLst/>
          </dgm:layoutNode>
        </dgm:layoutNode>
        <dgm:layoutNode name="sibTrans">
          <dgm:alg type="sp"/>
          <dgm:shape xmlns:r="http://schemas.openxmlformats.org/officeDocument/2006/relationships" r:blip="">
            <dgm:adjLst/>
          </dgm:shape>
          <dgm:presOf/>
          <dgm:constrLst/>
          <dgm:ruleLst/>
        </dgm:layoutNode>
      </dgm:forEach>
    </dgm:forEach>
  </dgm:layoutNode>
</dgm:layoutDef>
</file>

<file path=ppt/diagrams/layout5.xml><?xml version="1.0" encoding="utf-8"?>
<dgm:layoutDef xmlns:dgm="http://schemas.openxmlformats.org/drawingml/2006/diagram" xmlns:a="http://schemas.openxmlformats.org/drawingml/2006/main" uniqueId="urn:microsoft.com/office/officeart/2005/8/layout/hProcess7">
  <dgm:title val=""/>
  <dgm:desc val=""/>
  <dgm:catLst>
    <dgm:cat type="process" pri="21000"/>
    <dgm:cat type="list" pri="9000"/>
  </dgm:catLst>
  <dgm:sampData>
    <dgm:dataModel>
      <dgm:ptLst>
        <dgm:pt modelId="0" type="doc"/>
        <dgm:pt modelId="1">
          <dgm:prSet phldr="1"/>
        </dgm:pt>
        <dgm:pt modelId="11">
          <dgm:prSet phldr="1"/>
        </dgm:pt>
        <dgm:pt modelId="2">
          <dgm:prSet phldr="1"/>
        </dgm:pt>
        <dgm:pt modelId="21">
          <dgm:prSet phldr="1"/>
        </dgm:pt>
        <dgm:pt modelId="3">
          <dgm:prSet phldr="1"/>
        </dgm:pt>
        <dgm:pt modelId="31">
          <dgm:prSet phldr="1"/>
        </dgm:pt>
      </dgm:ptLst>
      <dgm:cxnLst>
        <dgm:cxn modelId="4" srcId="0" destId="1" srcOrd="0" destOrd="0"/>
        <dgm:cxn modelId="5" srcId="0" destId="2" srcOrd="1" destOrd="0"/>
        <dgm:cxn modelId="6" srcId="0" destId="3" srcOrd="2" destOrd="0"/>
        <dgm:cxn modelId="13" srcId="1" destId="11" srcOrd="0" destOrd="0"/>
        <dgm:cxn modelId="23" srcId="2" destId="21" srcOrd="0" destOrd="0"/>
        <dgm:cxn modelId="33" srcId="3" destId="31" srcOrd="0"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L"/>
          <dgm:param type="nodeVertAlign" val="t"/>
        </dgm:alg>
      </dgm:if>
      <dgm:else name="Name3">
        <dgm:alg type="lin">
          <dgm:param type="linDir" val="fromR"/>
          <dgm:param type="nodeVertAlign" val="t"/>
        </dgm:alg>
      </dgm:else>
    </dgm:choose>
    <dgm:shape xmlns:r="http://schemas.openxmlformats.org/officeDocument/2006/relationships" r:blip="">
      <dgm:adjLst/>
    </dgm:shape>
    <dgm:presOf/>
    <dgm:constrLst>
      <dgm:constr type="h" for="ch" forName="compositeNode" refType="h"/>
      <dgm:constr type="w" for="ch" forName="compositeNode" refType="w"/>
      <dgm:constr type="w" for="ch" forName="hSp" refType="w" refFor="ch" refForName="compositeNode" fact="-0.035"/>
      <dgm:constr type="w" for="des" forName="simulatedConn" refType="w" refFor="ch" refForName="compositeNode" fact="0.15"/>
      <dgm:constr type="h" for="des" forName="simulatedConn" refType="w" refFor="des" refForName="simulatedConn"/>
      <dgm:constr type="h" for="des" forName="vSp1" refType="w" refFor="ch" refForName="compositeNode" fact="0.8"/>
      <dgm:constr type="h" for="des" forName="vSp2" refType="w" refFor="ch" refForName="compositeNode" fact="0.07"/>
      <dgm:constr type="w" for="ch" forName="vProcSp" refType="w" refFor="des" refForName="simulatedConn" op="equ"/>
      <dgm:constr type="h" for="ch" forName="vProcSp" refType="h" refFor="ch" refForName="compositeNode" op="equ"/>
      <dgm:constr type="w" for="ch" forName="sibTrans" refType="w" refFor="ch" refForName="compositeNode" fact="-0.08"/>
      <dgm:constr type="primFontSz" for="des" forName="parentNode" op="equ"/>
      <dgm:constr type="primFontSz" for="des" forName="childNode" op="equ"/>
    </dgm:constrLst>
    <dgm:ruleLst/>
    <dgm:forEach name="Name4" axis="ch" ptType="node">
      <dgm:layoutNode name="compositeNode">
        <dgm:varLst>
          <dgm:bulletEnabled val="1"/>
        </dgm:varLst>
        <dgm:alg type="composite"/>
        <dgm:choose name="Name5">
          <dgm:if name="Name6" func="var" arg="dir" op="equ" val="norm">
            <dgm:constrLst>
              <dgm:constr type="h" refType="w" op="lte" fact="1.2"/>
              <dgm:constr type="w" for="ch" forName="bgRect" refType="w"/>
              <dgm:constr type="h" for="ch" forName="bgRect" refType="h"/>
              <dgm:constr type="t" for="ch" forName="bgRect"/>
              <dgm:constr type="l" for="ch" forName="bgRect"/>
              <dgm:constr type="w" for="ch" forName="parentNode" refType="w" refFor="ch" refForName="bgRect" fact="0.2"/>
              <dgm:constr type="h" for="ch" forName="parentNode" refType="h" fact="0.82"/>
              <dgm:constr type="t" for="ch" forName="parentNode"/>
              <dgm:constr type="l" for="ch" forName="parentNode"/>
              <dgm:constr type="r" for="ch" forName="childNode" refType="r" refFor="ch" refForName="bgRect" fact="0.945"/>
              <dgm:constr type="h" for="ch" forName="childNode" refType="h" refFor="ch" refForName="bgRect" op="equ"/>
              <dgm:constr type="t" for="ch" forName="childNode"/>
              <dgm:constr type="l" for="ch" forName="childNode" refType="r" refFor="ch" refForName="parentNode"/>
            </dgm:constrLst>
          </dgm:if>
          <dgm:else name="Name7">
            <dgm:constrLst>
              <dgm:constr type="h" refType="w" op="lte" fact="1.2"/>
              <dgm:constr type="w" for="ch" forName="bgRect" refType="w"/>
              <dgm:constr type="h" for="ch" forName="bgRect" refType="h"/>
              <dgm:constr type="t" for="ch" forName="bgRect"/>
              <dgm:constr type="r" for="ch" forName="bgRect" refType="w"/>
              <dgm:constr type="w" for="ch" forName="parentNode" refType="w" refFor="ch" refForName="bgRect" fact="0.2"/>
              <dgm:constr type="h" for="ch" forName="parentNode" refType="h" fact="0.82"/>
              <dgm:constr type="t" for="ch" forName="parentNode"/>
              <dgm:constr type="r" for="ch" forName="parentNode" refType="w"/>
              <dgm:constr type="h" for="ch" forName="childNode" refType="h" refFor="ch" refForName="bgRect"/>
              <dgm:constr type="t" for="ch" forName="childNode"/>
              <dgm:constr type="r" for="ch" forName="childNode" refType="l" refFor="ch" refForName="parentNode"/>
              <dgm:constr type="l" for="ch" forName="childNode" refType="w" refFor="ch" refForName="bgRect" fact="0.055"/>
            </dgm:constrLst>
          </dgm:else>
        </dgm:choose>
        <dgm:ruleLst>
          <dgm:rule type="w" for="ch" forName="childNode" val="NaN" fact="NaN" max="30"/>
        </dgm:ruleLst>
        <dgm:layoutNode name="bgRect" styleLbl="node1">
          <dgm:alg type="sp"/>
          <dgm:shape xmlns:r="http://schemas.openxmlformats.org/officeDocument/2006/relationships" type="roundRect" r:blip="" zOrderOff="-1">
            <dgm:adjLst>
              <dgm:adj idx="1" val="0.05"/>
            </dgm:adjLst>
          </dgm:shape>
          <dgm:presOf axis="self"/>
          <dgm:constrLst/>
          <dgm:ruleLst/>
        </dgm:layoutNode>
        <dgm:layoutNode name="parentNode" styleLbl="node1">
          <dgm:varLst>
            <dgm:chMax val="0"/>
            <dgm:bulletEnabled val="1"/>
          </dgm:varLst>
          <dgm:presOf axis="self"/>
          <dgm:choose name="Name8">
            <dgm:if name="Name9" func="var" arg="dir" op="equ" val="norm">
              <dgm:alg type="tx">
                <dgm:param type="autoTxRot" val="grav"/>
                <dgm:param type="txAnchorVert" val="t"/>
                <dgm:param type="parTxLTRAlign" val="r"/>
                <dgm:param type="parTxRTLAlign" val="r"/>
              </dgm:alg>
              <dgm:shape xmlns:r="http://schemas.openxmlformats.org/officeDocument/2006/relationships" rot="270" type="rect" r:blip="" hideGeom="1">
                <dgm:adjLst/>
              </dgm:shape>
              <dgm:constrLst>
                <dgm:constr type="primFontSz" val="65"/>
                <dgm:constr type="lMarg"/>
                <dgm:constr type="rMarg" refType="primFontSz" fact="0.35"/>
                <dgm:constr type="tMarg" refType="primFontSz" fact="0.27"/>
                <dgm:constr type="bMarg"/>
              </dgm:constrLst>
            </dgm:if>
            <dgm:else name="Name10">
              <dgm:alg type="tx">
                <dgm:param type="autoTxRot" val="grav"/>
                <dgm:param type="txAnchorVert" val="t"/>
                <dgm:param type="parTxLTRAlign" val="l"/>
                <dgm:param type="parTxRTLAlign" val="l"/>
              </dgm:alg>
              <dgm:shape xmlns:r="http://schemas.openxmlformats.org/officeDocument/2006/relationships" rot="90" type="rect" r:blip="" hideGeom="1">
                <dgm:adjLst/>
              </dgm:shape>
              <dgm:constrLst>
                <dgm:constr type="primFontSz" val="65"/>
                <dgm:constr type="lMarg" refType="primFontSz" fact="0.35"/>
                <dgm:constr type="rMarg"/>
                <dgm:constr type="tMarg" refType="primFontSz" fact="0.27"/>
                <dgm:constr type="bMarg"/>
              </dgm:constrLst>
            </dgm:else>
          </dgm:choose>
          <dgm:ruleLst>
            <dgm:rule type="primFontSz" val="5" fact="NaN" max="NaN"/>
          </dgm:ruleLst>
        </dgm:layoutNode>
        <dgm:choose name="Name11">
          <dgm:if name="Name12" axis="ch" ptType="node" func="cnt" op="gte" val="1">
            <dgm:layoutNode name="childNode" styleLbl="node1" moveWith="bgRect">
              <dgm:varLst>
                <dgm:bulletEnabled val="1"/>
              </dgm:varLst>
              <dgm:alg type="tx">
                <dgm:param type="parTxLTRAlign" val="l"/>
                <dgm:param type="parTxRTLAlign" val="r"/>
                <dgm:param type="txAnchorVert" val="t"/>
              </dgm:alg>
              <dgm:shape xmlns:r="http://schemas.openxmlformats.org/officeDocument/2006/relationships" type="rect" r:blip="" hideGeom="1">
                <dgm:adjLst/>
              </dgm:shape>
              <dgm:presOf axis="des" ptType="node"/>
              <dgm:constrLst>
                <dgm:constr type="primFontSz" val="65"/>
                <dgm:constr type="lMarg"/>
                <dgm:constr type="bMarg"/>
                <dgm:constr type="tMarg" refType="primFontSz" fact="0.27"/>
                <dgm:constr type="rMarg"/>
              </dgm:constrLst>
              <dgm:ruleLst>
                <dgm:rule type="primFontSz" val="5" fact="NaN" max="NaN"/>
              </dgm:ruleLst>
            </dgm:layoutNode>
          </dgm:if>
          <dgm:else name="Name13"/>
        </dgm:choose>
      </dgm:layoutNode>
      <dgm:forEach name="Name14" axis="followSib" ptType="sibTrans" cnt="1">
        <dgm:layoutNode name="hSp">
          <dgm:alg type="sp"/>
          <dgm:shape xmlns:r="http://schemas.openxmlformats.org/officeDocument/2006/relationships" r:blip="">
            <dgm:adjLst/>
          </dgm:shape>
          <dgm:presOf/>
          <dgm:constrLst/>
          <dgm:ruleLst/>
        </dgm:layoutNode>
        <dgm:layoutNode name="vProcSp" moveWith="bgRect">
          <dgm:alg type="lin">
            <dgm:param type="linDir" val="fromT"/>
          </dgm:alg>
          <dgm:shape xmlns:r="http://schemas.openxmlformats.org/officeDocument/2006/relationships" r:blip="">
            <dgm:adjLst/>
          </dgm:shape>
          <dgm:presOf/>
          <dgm:constrLst>
            <dgm:constr type="w" for="ch" forName="vSp1" refType="w"/>
            <dgm:constr type="w" for="ch" forName="simulatedConn" refType="w"/>
            <dgm:constr type="w" for="ch" forName="vSp2" refType="w"/>
          </dgm:constrLst>
          <dgm:ruleLst/>
          <dgm:layoutNode name="vSp1">
            <dgm:alg type="sp"/>
            <dgm:shape xmlns:r="http://schemas.openxmlformats.org/officeDocument/2006/relationships" r:blip="">
              <dgm:adjLst/>
            </dgm:shape>
            <dgm:presOf/>
            <dgm:constrLst/>
            <dgm:ruleLst/>
          </dgm:layoutNode>
          <dgm:layoutNode name="simulatedConn" styleLbl="solidFgAcc1">
            <dgm:alg type="sp"/>
            <dgm:choose name="Name15">
              <dgm:if name="Name16" func="var" arg="dir" op="equ" val="norm">
                <dgm:shape xmlns:r="http://schemas.openxmlformats.org/officeDocument/2006/relationships" rot="90" type="flowChartExtract" r:blip="">
                  <dgm:adjLst/>
                </dgm:shape>
              </dgm:if>
              <dgm:else name="Name17">
                <dgm:shape xmlns:r="http://schemas.openxmlformats.org/officeDocument/2006/relationships" rot="-90" type="flowChartExtract" r:blip="">
                  <dgm:adjLst/>
                </dgm:shape>
              </dgm:else>
            </dgm:choose>
            <dgm:presOf/>
            <dgm:constrLst/>
            <dgm:ruleLst/>
          </dgm:layoutNode>
          <dgm:layoutNode name="vSp2">
            <dgm:alg type="sp"/>
            <dgm:shape xmlns:r="http://schemas.openxmlformats.org/officeDocument/2006/relationships" r:blip="">
              <dgm:adjLst/>
            </dgm:shape>
            <dgm:presOf/>
            <dgm:constrLst/>
            <dgm:ruleLst/>
          </dgm:layoutNode>
        </dgm:layoutNode>
        <dgm:layoutNode name="sibTrans">
          <dgm:alg type="sp"/>
          <dgm:shape xmlns:r="http://schemas.openxmlformats.org/officeDocument/2006/relationships" r:blip="">
            <dgm:adjLst/>
          </dgm:shape>
          <dgm:presOf/>
          <dgm:constrLst/>
          <dgm:ruleLst/>
        </dgm:layoutNode>
      </dgm:forEach>
    </dgm:forEach>
  </dgm:layoutNode>
</dgm:layoutDef>
</file>

<file path=ppt/diagrams/layout6.xml><?xml version="1.0" encoding="utf-8"?>
<dgm:layoutDef xmlns:dgm="http://schemas.openxmlformats.org/drawingml/2006/diagram" xmlns:a="http://schemas.openxmlformats.org/drawingml/2006/main" uniqueId="urn:microsoft.com/office/officeart/2005/8/layout/hProcess7">
  <dgm:title val=""/>
  <dgm:desc val=""/>
  <dgm:catLst>
    <dgm:cat type="process" pri="21000"/>
    <dgm:cat type="list" pri="9000"/>
  </dgm:catLst>
  <dgm:sampData>
    <dgm:dataModel>
      <dgm:ptLst>
        <dgm:pt modelId="0" type="doc"/>
        <dgm:pt modelId="1">
          <dgm:prSet phldr="1"/>
        </dgm:pt>
        <dgm:pt modelId="11">
          <dgm:prSet phldr="1"/>
        </dgm:pt>
        <dgm:pt modelId="2">
          <dgm:prSet phldr="1"/>
        </dgm:pt>
        <dgm:pt modelId="21">
          <dgm:prSet phldr="1"/>
        </dgm:pt>
        <dgm:pt modelId="3">
          <dgm:prSet phldr="1"/>
        </dgm:pt>
        <dgm:pt modelId="31">
          <dgm:prSet phldr="1"/>
        </dgm:pt>
      </dgm:ptLst>
      <dgm:cxnLst>
        <dgm:cxn modelId="4" srcId="0" destId="1" srcOrd="0" destOrd="0"/>
        <dgm:cxn modelId="5" srcId="0" destId="2" srcOrd="1" destOrd="0"/>
        <dgm:cxn modelId="6" srcId="0" destId="3" srcOrd="2" destOrd="0"/>
        <dgm:cxn modelId="13" srcId="1" destId="11" srcOrd="0" destOrd="0"/>
        <dgm:cxn modelId="23" srcId="2" destId="21" srcOrd="0" destOrd="0"/>
        <dgm:cxn modelId="33" srcId="3" destId="31" srcOrd="0"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L"/>
          <dgm:param type="nodeVertAlign" val="t"/>
        </dgm:alg>
      </dgm:if>
      <dgm:else name="Name3">
        <dgm:alg type="lin">
          <dgm:param type="linDir" val="fromR"/>
          <dgm:param type="nodeVertAlign" val="t"/>
        </dgm:alg>
      </dgm:else>
    </dgm:choose>
    <dgm:shape xmlns:r="http://schemas.openxmlformats.org/officeDocument/2006/relationships" r:blip="">
      <dgm:adjLst/>
    </dgm:shape>
    <dgm:presOf/>
    <dgm:constrLst>
      <dgm:constr type="h" for="ch" forName="compositeNode" refType="h"/>
      <dgm:constr type="w" for="ch" forName="compositeNode" refType="w"/>
      <dgm:constr type="w" for="ch" forName="hSp" refType="w" refFor="ch" refForName="compositeNode" fact="-0.035"/>
      <dgm:constr type="w" for="des" forName="simulatedConn" refType="w" refFor="ch" refForName="compositeNode" fact="0.15"/>
      <dgm:constr type="h" for="des" forName="simulatedConn" refType="w" refFor="des" refForName="simulatedConn"/>
      <dgm:constr type="h" for="des" forName="vSp1" refType="w" refFor="ch" refForName="compositeNode" fact="0.8"/>
      <dgm:constr type="h" for="des" forName="vSp2" refType="w" refFor="ch" refForName="compositeNode" fact="0.07"/>
      <dgm:constr type="w" for="ch" forName="vProcSp" refType="w" refFor="des" refForName="simulatedConn" op="equ"/>
      <dgm:constr type="h" for="ch" forName="vProcSp" refType="h" refFor="ch" refForName="compositeNode" op="equ"/>
      <dgm:constr type="w" for="ch" forName="sibTrans" refType="w" refFor="ch" refForName="compositeNode" fact="-0.08"/>
      <dgm:constr type="primFontSz" for="des" forName="parentNode" op="equ"/>
      <dgm:constr type="primFontSz" for="des" forName="childNode" op="equ"/>
    </dgm:constrLst>
    <dgm:ruleLst/>
    <dgm:forEach name="Name4" axis="ch" ptType="node">
      <dgm:layoutNode name="compositeNode">
        <dgm:varLst>
          <dgm:bulletEnabled val="1"/>
        </dgm:varLst>
        <dgm:alg type="composite"/>
        <dgm:choose name="Name5">
          <dgm:if name="Name6" func="var" arg="dir" op="equ" val="norm">
            <dgm:constrLst>
              <dgm:constr type="h" refType="w" op="lte" fact="1.2"/>
              <dgm:constr type="w" for="ch" forName="bgRect" refType="w"/>
              <dgm:constr type="h" for="ch" forName="bgRect" refType="h"/>
              <dgm:constr type="t" for="ch" forName="bgRect"/>
              <dgm:constr type="l" for="ch" forName="bgRect"/>
              <dgm:constr type="w" for="ch" forName="parentNode" refType="w" refFor="ch" refForName="bgRect" fact="0.2"/>
              <dgm:constr type="h" for="ch" forName="parentNode" refType="h" fact="0.82"/>
              <dgm:constr type="t" for="ch" forName="parentNode"/>
              <dgm:constr type="l" for="ch" forName="parentNode"/>
              <dgm:constr type="r" for="ch" forName="childNode" refType="r" refFor="ch" refForName="bgRect" fact="0.945"/>
              <dgm:constr type="h" for="ch" forName="childNode" refType="h" refFor="ch" refForName="bgRect" op="equ"/>
              <dgm:constr type="t" for="ch" forName="childNode"/>
              <dgm:constr type="l" for="ch" forName="childNode" refType="r" refFor="ch" refForName="parentNode"/>
            </dgm:constrLst>
          </dgm:if>
          <dgm:else name="Name7">
            <dgm:constrLst>
              <dgm:constr type="h" refType="w" op="lte" fact="1.2"/>
              <dgm:constr type="w" for="ch" forName="bgRect" refType="w"/>
              <dgm:constr type="h" for="ch" forName="bgRect" refType="h"/>
              <dgm:constr type="t" for="ch" forName="bgRect"/>
              <dgm:constr type="r" for="ch" forName="bgRect" refType="w"/>
              <dgm:constr type="w" for="ch" forName="parentNode" refType="w" refFor="ch" refForName="bgRect" fact="0.2"/>
              <dgm:constr type="h" for="ch" forName="parentNode" refType="h" fact="0.82"/>
              <dgm:constr type="t" for="ch" forName="parentNode"/>
              <dgm:constr type="r" for="ch" forName="parentNode" refType="w"/>
              <dgm:constr type="h" for="ch" forName="childNode" refType="h" refFor="ch" refForName="bgRect"/>
              <dgm:constr type="t" for="ch" forName="childNode"/>
              <dgm:constr type="r" for="ch" forName="childNode" refType="l" refFor="ch" refForName="parentNode"/>
              <dgm:constr type="l" for="ch" forName="childNode" refType="w" refFor="ch" refForName="bgRect" fact="0.055"/>
            </dgm:constrLst>
          </dgm:else>
        </dgm:choose>
        <dgm:ruleLst>
          <dgm:rule type="w" for="ch" forName="childNode" val="NaN" fact="NaN" max="30"/>
        </dgm:ruleLst>
        <dgm:layoutNode name="bgRect" styleLbl="node1">
          <dgm:alg type="sp"/>
          <dgm:shape xmlns:r="http://schemas.openxmlformats.org/officeDocument/2006/relationships" type="roundRect" r:blip="" zOrderOff="-1">
            <dgm:adjLst>
              <dgm:adj idx="1" val="0.05"/>
            </dgm:adjLst>
          </dgm:shape>
          <dgm:presOf axis="self"/>
          <dgm:constrLst/>
          <dgm:ruleLst/>
        </dgm:layoutNode>
        <dgm:layoutNode name="parentNode" styleLbl="node1">
          <dgm:varLst>
            <dgm:chMax val="0"/>
            <dgm:bulletEnabled val="1"/>
          </dgm:varLst>
          <dgm:presOf axis="self"/>
          <dgm:choose name="Name8">
            <dgm:if name="Name9" func="var" arg="dir" op="equ" val="norm">
              <dgm:alg type="tx">
                <dgm:param type="autoTxRot" val="grav"/>
                <dgm:param type="txAnchorVert" val="t"/>
                <dgm:param type="parTxLTRAlign" val="r"/>
                <dgm:param type="parTxRTLAlign" val="r"/>
              </dgm:alg>
              <dgm:shape xmlns:r="http://schemas.openxmlformats.org/officeDocument/2006/relationships" rot="270" type="rect" r:blip="" hideGeom="1">
                <dgm:adjLst/>
              </dgm:shape>
              <dgm:constrLst>
                <dgm:constr type="primFontSz" val="65"/>
                <dgm:constr type="lMarg"/>
                <dgm:constr type="rMarg" refType="primFontSz" fact="0.35"/>
                <dgm:constr type="tMarg" refType="primFontSz" fact="0.27"/>
                <dgm:constr type="bMarg"/>
              </dgm:constrLst>
            </dgm:if>
            <dgm:else name="Name10">
              <dgm:alg type="tx">
                <dgm:param type="autoTxRot" val="grav"/>
                <dgm:param type="txAnchorVert" val="t"/>
                <dgm:param type="parTxLTRAlign" val="l"/>
                <dgm:param type="parTxRTLAlign" val="l"/>
              </dgm:alg>
              <dgm:shape xmlns:r="http://schemas.openxmlformats.org/officeDocument/2006/relationships" rot="90" type="rect" r:blip="" hideGeom="1">
                <dgm:adjLst/>
              </dgm:shape>
              <dgm:constrLst>
                <dgm:constr type="primFontSz" val="65"/>
                <dgm:constr type="lMarg" refType="primFontSz" fact="0.35"/>
                <dgm:constr type="rMarg"/>
                <dgm:constr type="tMarg" refType="primFontSz" fact="0.27"/>
                <dgm:constr type="bMarg"/>
              </dgm:constrLst>
            </dgm:else>
          </dgm:choose>
          <dgm:ruleLst>
            <dgm:rule type="primFontSz" val="5" fact="NaN" max="NaN"/>
          </dgm:ruleLst>
        </dgm:layoutNode>
        <dgm:choose name="Name11">
          <dgm:if name="Name12" axis="ch" ptType="node" func="cnt" op="gte" val="1">
            <dgm:layoutNode name="childNode" styleLbl="node1" moveWith="bgRect">
              <dgm:varLst>
                <dgm:bulletEnabled val="1"/>
              </dgm:varLst>
              <dgm:alg type="tx">
                <dgm:param type="parTxLTRAlign" val="l"/>
                <dgm:param type="parTxRTLAlign" val="r"/>
                <dgm:param type="txAnchorVert" val="t"/>
              </dgm:alg>
              <dgm:shape xmlns:r="http://schemas.openxmlformats.org/officeDocument/2006/relationships" type="rect" r:blip="" hideGeom="1">
                <dgm:adjLst/>
              </dgm:shape>
              <dgm:presOf axis="des" ptType="node"/>
              <dgm:constrLst>
                <dgm:constr type="primFontSz" val="65"/>
                <dgm:constr type="lMarg"/>
                <dgm:constr type="bMarg"/>
                <dgm:constr type="tMarg" refType="primFontSz" fact="0.27"/>
                <dgm:constr type="rMarg"/>
              </dgm:constrLst>
              <dgm:ruleLst>
                <dgm:rule type="primFontSz" val="5" fact="NaN" max="NaN"/>
              </dgm:ruleLst>
            </dgm:layoutNode>
          </dgm:if>
          <dgm:else name="Name13"/>
        </dgm:choose>
      </dgm:layoutNode>
      <dgm:forEach name="Name14" axis="followSib" ptType="sibTrans" cnt="1">
        <dgm:layoutNode name="hSp">
          <dgm:alg type="sp"/>
          <dgm:shape xmlns:r="http://schemas.openxmlformats.org/officeDocument/2006/relationships" r:blip="">
            <dgm:adjLst/>
          </dgm:shape>
          <dgm:presOf/>
          <dgm:constrLst/>
          <dgm:ruleLst/>
        </dgm:layoutNode>
        <dgm:layoutNode name="vProcSp" moveWith="bgRect">
          <dgm:alg type="lin">
            <dgm:param type="linDir" val="fromT"/>
          </dgm:alg>
          <dgm:shape xmlns:r="http://schemas.openxmlformats.org/officeDocument/2006/relationships" r:blip="">
            <dgm:adjLst/>
          </dgm:shape>
          <dgm:presOf/>
          <dgm:constrLst>
            <dgm:constr type="w" for="ch" forName="vSp1" refType="w"/>
            <dgm:constr type="w" for="ch" forName="simulatedConn" refType="w"/>
            <dgm:constr type="w" for="ch" forName="vSp2" refType="w"/>
          </dgm:constrLst>
          <dgm:ruleLst/>
          <dgm:layoutNode name="vSp1">
            <dgm:alg type="sp"/>
            <dgm:shape xmlns:r="http://schemas.openxmlformats.org/officeDocument/2006/relationships" r:blip="">
              <dgm:adjLst/>
            </dgm:shape>
            <dgm:presOf/>
            <dgm:constrLst/>
            <dgm:ruleLst/>
          </dgm:layoutNode>
          <dgm:layoutNode name="simulatedConn" styleLbl="solidFgAcc1">
            <dgm:alg type="sp"/>
            <dgm:choose name="Name15">
              <dgm:if name="Name16" func="var" arg="dir" op="equ" val="norm">
                <dgm:shape xmlns:r="http://schemas.openxmlformats.org/officeDocument/2006/relationships" rot="90" type="flowChartExtract" r:blip="">
                  <dgm:adjLst/>
                </dgm:shape>
              </dgm:if>
              <dgm:else name="Name17">
                <dgm:shape xmlns:r="http://schemas.openxmlformats.org/officeDocument/2006/relationships" rot="-90" type="flowChartExtract" r:blip="">
                  <dgm:adjLst/>
                </dgm:shape>
              </dgm:else>
            </dgm:choose>
            <dgm:presOf/>
            <dgm:constrLst/>
            <dgm:ruleLst/>
          </dgm:layoutNode>
          <dgm:layoutNode name="vSp2">
            <dgm:alg type="sp"/>
            <dgm:shape xmlns:r="http://schemas.openxmlformats.org/officeDocument/2006/relationships" r:blip="">
              <dgm:adjLst/>
            </dgm:shape>
            <dgm:presOf/>
            <dgm:constrLst/>
            <dgm:ruleLst/>
          </dgm:layoutNode>
        </dgm:layoutNode>
        <dgm:layoutNode name="sibTrans">
          <dgm:alg type="sp"/>
          <dgm:shape xmlns:r="http://schemas.openxmlformats.org/officeDocument/2006/relationships" r:blip="">
            <dgm:adjLst/>
          </dgm:shape>
          <dgm:presOf/>
          <dgm:constrLst/>
          <dgm:ruleLst/>
        </dgm:layoutNode>
      </dgm:forEach>
    </dgm:forEach>
  </dgm:layoutNode>
</dgm:layoutDef>
</file>

<file path=ppt/diagrams/layout7.xml><?xml version="1.0" encoding="utf-8"?>
<dgm:layoutDef xmlns:dgm="http://schemas.openxmlformats.org/drawingml/2006/diagram" xmlns:a="http://schemas.openxmlformats.org/drawingml/2006/main" uniqueId="urn:microsoft.com/office/officeart/2005/8/layout/hProcess7">
  <dgm:title val=""/>
  <dgm:desc val=""/>
  <dgm:catLst>
    <dgm:cat type="process" pri="21000"/>
    <dgm:cat type="list" pri="9000"/>
  </dgm:catLst>
  <dgm:sampData>
    <dgm:dataModel>
      <dgm:ptLst>
        <dgm:pt modelId="0" type="doc"/>
        <dgm:pt modelId="1">
          <dgm:prSet phldr="1"/>
        </dgm:pt>
        <dgm:pt modelId="11">
          <dgm:prSet phldr="1"/>
        </dgm:pt>
        <dgm:pt modelId="2">
          <dgm:prSet phldr="1"/>
        </dgm:pt>
        <dgm:pt modelId="21">
          <dgm:prSet phldr="1"/>
        </dgm:pt>
        <dgm:pt modelId="3">
          <dgm:prSet phldr="1"/>
        </dgm:pt>
        <dgm:pt modelId="31">
          <dgm:prSet phldr="1"/>
        </dgm:pt>
      </dgm:ptLst>
      <dgm:cxnLst>
        <dgm:cxn modelId="4" srcId="0" destId="1" srcOrd="0" destOrd="0"/>
        <dgm:cxn modelId="5" srcId="0" destId="2" srcOrd="1" destOrd="0"/>
        <dgm:cxn modelId="6" srcId="0" destId="3" srcOrd="2" destOrd="0"/>
        <dgm:cxn modelId="13" srcId="1" destId="11" srcOrd="0" destOrd="0"/>
        <dgm:cxn modelId="23" srcId="2" destId="21" srcOrd="0" destOrd="0"/>
        <dgm:cxn modelId="33" srcId="3" destId="31" srcOrd="0"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L"/>
          <dgm:param type="nodeVertAlign" val="t"/>
        </dgm:alg>
      </dgm:if>
      <dgm:else name="Name3">
        <dgm:alg type="lin">
          <dgm:param type="linDir" val="fromR"/>
          <dgm:param type="nodeVertAlign" val="t"/>
        </dgm:alg>
      </dgm:else>
    </dgm:choose>
    <dgm:shape xmlns:r="http://schemas.openxmlformats.org/officeDocument/2006/relationships" r:blip="">
      <dgm:adjLst/>
    </dgm:shape>
    <dgm:presOf/>
    <dgm:constrLst>
      <dgm:constr type="h" for="ch" forName="compositeNode" refType="h"/>
      <dgm:constr type="w" for="ch" forName="compositeNode" refType="w"/>
      <dgm:constr type="w" for="ch" forName="hSp" refType="w" refFor="ch" refForName="compositeNode" fact="-0.035"/>
      <dgm:constr type="w" for="des" forName="simulatedConn" refType="w" refFor="ch" refForName="compositeNode" fact="0.15"/>
      <dgm:constr type="h" for="des" forName="simulatedConn" refType="w" refFor="des" refForName="simulatedConn"/>
      <dgm:constr type="h" for="des" forName="vSp1" refType="w" refFor="ch" refForName="compositeNode" fact="0.8"/>
      <dgm:constr type="h" for="des" forName="vSp2" refType="w" refFor="ch" refForName="compositeNode" fact="0.07"/>
      <dgm:constr type="w" for="ch" forName="vProcSp" refType="w" refFor="des" refForName="simulatedConn" op="equ"/>
      <dgm:constr type="h" for="ch" forName="vProcSp" refType="h" refFor="ch" refForName="compositeNode" op="equ"/>
      <dgm:constr type="w" for="ch" forName="sibTrans" refType="w" refFor="ch" refForName="compositeNode" fact="-0.08"/>
      <dgm:constr type="primFontSz" for="des" forName="parentNode" op="equ"/>
      <dgm:constr type="primFontSz" for="des" forName="childNode" op="equ"/>
    </dgm:constrLst>
    <dgm:ruleLst/>
    <dgm:forEach name="Name4" axis="ch" ptType="node">
      <dgm:layoutNode name="compositeNode">
        <dgm:varLst>
          <dgm:bulletEnabled val="1"/>
        </dgm:varLst>
        <dgm:alg type="composite"/>
        <dgm:choose name="Name5">
          <dgm:if name="Name6" func="var" arg="dir" op="equ" val="norm">
            <dgm:constrLst>
              <dgm:constr type="h" refType="w" op="lte" fact="1.2"/>
              <dgm:constr type="w" for="ch" forName="bgRect" refType="w"/>
              <dgm:constr type="h" for="ch" forName="bgRect" refType="h"/>
              <dgm:constr type="t" for="ch" forName="bgRect"/>
              <dgm:constr type="l" for="ch" forName="bgRect"/>
              <dgm:constr type="w" for="ch" forName="parentNode" refType="w" refFor="ch" refForName="bgRect" fact="0.2"/>
              <dgm:constr type="h" for="ch" forName="parentNode" refType="h" fact="0.82"/>
              <dgm:constr type="t" for="ch" forName="parentNode"/>
              <dgm:constr type="l" for="ch" forName="parentNode"/>
              <dgm:constr type="r" for="ch" forName="childNode" refType="r" refFor="ch" refForName="bgRect" fact="0.945"/>
              <dgm:constr type="h" for="ch" forName="childNode" refType="h" refFor="ch" refForName="bgRect" op="equ"/>
              <dgm:constr type="t" for="ch" forName="childNode"/>
              <dgm:constr type="l" for="ch" forName="childNode" refType="r" refFor="ch" refForName="parentNode"/>
            </dgm:constrLst>
          </dgm:if>
          <dgm:else name="Name7">
            <dgm:constrLst>
              <dgm:constr type="h" refType="w" op="lte" fact="1.2"/>
              <dgm:constr type="w" for="ch" forName="bgRect" refType="w"/>
              <dgm:constr type="h" for="ch" forName="bgRect" refType="h"/>
              <dgm:constr type="t" for="ch" forName="bgRect"/>
              <dgm:constr type="r" for="ch" forName="bgRect" refType="w"/>
              <dgm:constr type="w" for="ch" forName="parentNode" refType="w" refFor="ch" refForName="bgRect" fact="0.2"/>
              <dgm:constr type="h" for="ch" forName="parentNode" refType="h" fact="0.82"/>
              <dgm:constr type="t" for="ch" forName="parentNode"/>
              <dgm:constr type="r" for="ch" forName="parentNode" refType="w"/>
              <dgm:constr type="h" for="ch" forName="childNode" refType="h" refFor="ch" refForName="bgRect"/>
              <dgm:constr type="t" for="ch" forName="childNode"/>
              <dgm:constr type="r" for="ch" forName="childNode" refType="l" refFor="ch" refForName="parentNode"/>
              <dgm:constr type="l" for="ch" forName="childNode" refType="w" refFor="ch" refForName="bgRect" fact="0.055"/>
            </dgm:constrLst>
          </dgm:else>
        </dgm:choose>
        <dgm:ruleLst>
          <dgm:rule type="w" for="ch" forName="childNode" val="NaN" fact="NaN" max="30"/>
        </dgm:ruleLst>
        <dgm:layoutNode name="bgRect" styleLbl="node1">
          <dgm:alg type="sp"/>
          <dgm:shape xmlns:r="http://schemas.openxmlformats.org/officeDocument/2006/relationships" type="roundRect" r:blip="" zOrderOff="-1">
            <dgm:adjLst>
              <dgm:adj idx="1" val="0.05"/>
            </dgm:adjLst>
          </dgm:shape>
          <dgm:presOf axis="self"/>
          <dgm:constrLst/>
          <dgm:ruleLst/>
        </dgm:layoutNode>
        <dgm:layoutNode name="parentNode" styleLbl="node1">
          <dgm:varLst>
            <dgm:chMax val="0"/>
            <dgm:bulletEnabled val="1"/>
          </dgm:varLst>
          <dgm:presOf axis="self"/>
          <dgm:choose name="Name8">
            <dgm:if name="Name9" func="var" arg="dir" op="equ" val="norm">
              <dgm:alg type="tx">
                <dgm:param type="autoTxRot" val="grav"/>
                <dgm:param type="txAnchorVert" val="t"/>
                <dgm:param type="parTxLTRAlign" val="r"/>
                <dgm:param type="parTxRTLAlign" val="r"/>
              </dgm:alg>
              <dgm:shape xmlns:r="http://schemas.openxmlformats.org/officeDocument/2006/relationships" rot="270" type="rect" r:blip="" hideGeom="1">
                <dgm:adjLst/>
              </dgm:shape>
              <dgm:constrLst>
                <dgm:constr type="primFontSz" val="65"/>
                <dgm:constr type="lMarg"/>
                <dgm:constr type="rMarg" refType="primFontSz" fact="0.35"/>
                <dgm:constr type="tMarg" refType="primFontSz" fact="0.27"/>
                <dgm:constr type="bMarg"/>
              </dgm:constrLst>
            </dgm:if>
            <dgm:else name="Name10">
              <dgm:alg type="tx">
                <dgm:param type="autoTxRot" val="grav"/>
                <dgm:param type="txAnchorVert" val="t"/>
                <dgm:param type="parTxLTRAlign" val="l"/>
                <dgm:param type="parTxRTLAlign" val="l"/>
              </dgm:alg>
              <dgm:shape xmlns:r="http://schemas.openxmlformats.org/officeDocument/2006/relationships" rot="90" type="rect" r:blip="" hideGeom="1">
                <dgm:adjLst/>
              </dgm:shape>
              <dgm:constrLst>
                <dgm:constr type="primFontSz" val="65"/>
                <dgm:constr type="lMarg" refType="primFontSz" fact="0.35"/>
                <dgm:constr type="rMarg"/>
                <dgm:constr type="tMarg" refType="primFontSz" fact="0.27"/>
                <dgm:constr type="bMarg"/>
              </dgm:constrLst>
            </dgm:else>
          </dgm:choose>
          <dgm:ruleLst>
            <dgm:rule type="primFontSz" val="5" fact="NaN" max="NaN"/>
          </dgm:ruleLst>
        </dgm:layoutNode>
        <dgm:choose name="Name11">
          <dgm:if name="Name12" axis="ch" ptType="node" func="cnt" op="gte" val="1">
            <dgm:layoutNode name="childNode" styleLbl="node1" moveWith="bgRect">
              <dgm:varLst>
                <dgm:bulletEnabled val="1"/>
              </dgm:varLst>
              <dgm:alg type="tx">
                <dgm:param type="parTxLTRAlign" val="l"/>
                <dgm:param type="parTxRTLAlign" val="r"/>
                <dgm:param type="txAnchorVert" val="t"/>
              </dgm:alg>
              <dgm:shape xmlns:r="http://schemas.openxmlformats.org/officeDocument/2006/relationships" type="rect" r:blip="" hideGeom="1">
                <dgm:adjLst/>
              </dgm:shape>
              <dgm:presOf axis="des" ptType="node"/>
              <dgm:constrLst>
                <dgm:constr type="primFontSz" val="65"/>
                <dgm:constr type="lMarg"/>
                <dgm:constr type="bMarg"/>
                <dgm:constr type="tMarg" refType="primFontSz" fact="0.27"/>
                <dgm:constr type="rMarg"/>
              </dgm:constrLst>
              <dgm:ruleLst>
                <dgm:rule type="primFontSz" val="5" fact="NaN" max="NaN"/>
              </dgm:ruleLst>
            </dgm:layoutNode>
          </dgm:if>
          <dgm:else name="Name13"/>
        </dgm:choose>
      </dgm:layoutNode>
      <dgm:forEach name="Name14" axis="followSib" ptType="sibTrans" cnt="1">
        <dgm:layoutNode name="hSp">
          <dgm:alg type="sp"/>
          <dgm:shape xmlns:r="http://schemas.openxmlformats.org/officeDocument/2006/relationships" r:blip="">
            <dgm:adjLst/>
          </dgm:shape>
          <dgm:presOf/>
          <dgm:constrLst/>
          <dgm:ruleLst/>
        </dgm:layoutNode>
        <dgm:layoutNode name="vProcSp" moveWith="bgRect">
          <dgm:alg type="lin">
            <dgm:param type="linDir" val="fromT"/>
          </dgm:alg>
          <dgm:shape xmlns:r="http://schemas.openxmlformats.org/officeDocument/2006/relationships" r:blip="">
            <dgm:adjLst/>
          </dgm:shape>
          <dgm:presOf/>
          <dgm:constrLst>
            <dgm:constr type="w" for="ch" forName="vSp1" refType="w"/>
            <dgm:constr type="w" for="ch" forName="simulatedConn" refType="w"/>
            <dgm:constr type="w" for="ch" forName="vSp2" refType="w"/>
          </dgm:constrLst>
          <dgm:ruleLst/>
          <dgm:layoutNode name="vSp1">
            <dgm:alg type="sp"/>
            <dgm:shape xmlns:r="http://schemas.openxmlformats.org/officeDocument/2006/relationships" r:blip="">
              <dgm:adjLst/>
            </dgm:shape>
            <dgm:presOf/>
            <dgm:constrLst/>
            <dgm:ruleLst/>
          </dgm:layoutNode>
          <dgm:layoutNode name="simulatedConn" styleLbl="solidFgAcc1">
            <dgm:alg type="sp"/>
            <dgm:choose name="Name15">
              <dgm:if name="Name16" func="var" arg="dir" op="equ" val="norm">
                <dgm:shape xmlns:r="http://schemas.openxmlformats.org/officeDocument/2006/relationships" rot="90" type="flowChartExtract" r:blip="">
                  <dgm:adjLst/>
                </dgm:shape>
              </dgm:if>
              <dgm:else name="Name17">
                <dgm:shape xmlns:r="http://schemas.openxmlformats.org/officeDocument/2006/relationships" rot="-90" type="flowChartExtract" r:blip="">
                  <dgm:adjLst/>
                </dgm:shape>
              </dgm:else>
            </dgm:choose>
            <dgm:presOf/>
            <dgm:constrLst/>
            <dgm:ruleLst/>
          </dgm:layoutNode>
          <dgm:layoutNode name="vSp2">
            <dgm:alg type="sp"/>
            <dgm:shape xmlns:r="http://schemas.openxmlformats.org/officeDocument/2006/relationships" r:blip="">
              <dgm:adjLst/>
            </dgm:shape>
            <dgm:presOf/>
            <dgm:constrLst/>
            <dgm:ruleLst/>
          </dgm:layoutNode>
        </dgm:layoutNode>
        <dgm:layoutNode name="sibTrans">
          <dgm:alg type="sp"/>
          <dgm:shape xmlns:r="http://schemas.openxmlformats.org/officeDocument/2006/relationships" r:blip="">
            <dgm:adjLst/>
          </dgm:shape>
          <dgm:presOf/>
          <dgm:constrLst/>
          <dgm:ruleLst/>
        </dgm:layoutNode>
      </dgm:forEach>
    </dgm:forEach>
  </dgm:layoutNode>
</dgm:layoutDef>
</file>

<file path=ppt/diagrams/layout8.xml><?xml version="1.0" encoding="utf-8"?>
<dgm:layoutDef xmlns:dgm="http://schemas.openxmlformats.org/drawingml/2006/diagram" xmlns:a="http://schemas.openxmlformats.org/drawingml/2006/main" uniqueId="urn:microsoft.com/office/officeart/2005/8/layout/hProcess7">
  <dgm:title val=""/>
  <dgm:desc val=""/>
  <dgm:catLst>
    <dgm:cat type="process" pri="21000"/>
    <dgm:cat type="list" pri="9000"/>
  </dgm:catLst>
  <dgm:sampData>
    <dgm:dataModel>
      <dgm:ptLst>
        <dgm:pt modelId="0" type="doc"/>
        <dgm:pt modelId="1">
          <dgm:prSet phldr="1"/>
        </dgm:pt>
        <dgm:pt modelId="11">
          <dgm:prSet phldr="1"/>
        </dgm:pt>
        <dgm:pt modelId="2">
          <dgm:prSet phldr="1"/>
        </dgm:pt>
        <dgm:pt modelId="21">
          <dgm:prSet phldr="1"/>
        </dgm:pt>
        <dgm:pt modelId="3">
          <dgm:prSet phldr="1"/>
        </dgm:pt>
        <dgm:pt modelId="31">
          <dgm:prSet phldr="1"/>
        </dgm:pt>
      </dgm:ptLst>
      <dgm:cxnLst>
        <dgm:cxn modelId="4" srcId="0" destId="1" srcOrd="0" destOrd="0"/>
        <dgm:cxn modelId="5" srcId="0" destId="2" srcOrd="1" destOrd="0"/>
        <dgm:cxn modelId="6" srcId="0" destId="3" srcOrd="2" destOrd="0"/>
        <dgm:cxn modelId="13" srcId="1" destId="11" srcOrd="0" destOrd="0"/>
        <dgm:cxn modelId="23" srcId="2" destId="21" srcOrd="0" destOrd="0"/>
        <dgm:cxn modelId="33" srcId="3" destId="31" srcOrd="0"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L"/>
          <dgm:param type="nodeVertAlign" val="t"/>
        </dgm:alg>
      </dgm:if>
      <dgm:else name="Name3">
        <dgm:alg type="lin">
          <dgm:param type="linDir" val="fromR"/>
          <dgm:param type="nodeVertAlign" val="t"/>
        </dgm:alg>
      </dgm:else>
    </dgm:choose>
    <dgm:shape xmlns:r="http://schemas.openxmlformats.org/officeDocument/2006/relationships" r:blip="">
      <dgm:adjLst/>
    </dgm:shape>
    <dgm:presOf/>
    <dgm:constrLst>
      <dgm:constr type="h" for="ch" forName="compositeNode" refType="h"/>
      <dgm:constr type="w" for="ch" forName="compositeNode" refType="w"/>
      <dgm:constr type="w" for="ch" forName="hSp" refType="w" refFor="ch" refForName="compositeNode" fact="-0.035"/>
      <dgm:constr type="w" for="des" forName="simulatedConn" refType="w" refFor="ch" refForName="compositeNode" fact="0.15"/>
      <dgm:constr type="h" for="des" forName="simulatedConn" refType="w" refFor="des" refForName="simulatedConn"/>
      <dgm:constr type="h" for="des" forName="vSp1" refType="w" refFor="ch" refForName="compositeNode" fact="0.8"/>
      <dgm:constr type="h" for="des" forName="vSp2" refType="w" refFor="ch" refForName="compositeNode" fact="0.07"/>
      <dgm:constr type="w" for="ch" forName="vProcSp" refType="w" refFor="des" refForName="simulatedConn" op="equ"/>
      <dgm:constr type="h" for="ch" forName="vProcSp" refType="h" refFor="ch" refForName="compositeNode" op="equ"/>
      <dgm:constr type="w" for="ch" forName="sibTrans" refType="w" refFor="ch" refForName="compositeNode" fact="-0.08"/>
      <dgm:constr type="primFontSz" for="des" forName="parentNode" op="equ"/>
      <dgm:constr type="primFontSz" for="des" forName="childNode" op="equ"/>
    </dgm:constrLst>
    <dgm:ruleLst/>
    <dgm:forEach name="Name4" axis="ch" ptType="node">
      <dgm:layoutNode name="compositeNode">
        <dgm:varLst>
          <dgm:bulletEnabled val="1"/>
        </dgm:varLst>
        <dgm:alg type="composite"/>
        <dgm:choose name="Name5">
          <dgm:if name="Name6" func="var" arg="dir" op="equ" val="norm">
            <dgm:constrLst>
              <dgm:constr type="h" refType="w" op="lte" fact="1.2"/>
              <dgm:constr type="w" for="ch" forName="bgRect" refType="w"/>
              <dgm:constr type="h" for="ch" forName="bgRect" refType="h"/>
              <dgm:constr type="t" for="ch" forName="bgRect"/>
              <dgm:constr type="l" for="ch" forName="bgRect"/>
              <dgm:constr type="w" for="ch" forName="parentNode" refType="w" refFor="ch" refForName="bgRect" fact="0.2"/>
              <dgm:constr type="h" for="ch" forName="parentNode" refType="h" fact="0.82"/>
              <dgm:constr type="t" for="ch" forName="parentNode"/>
              <dgm:constr type="l" for="ch" forName="parentNode"/>
              <dgm:constr type="r" for="ch" forName="childNode" refType="r" refFor="ch" refForName="bgRect" fact="0.945"/>
              <dgm:constr type="h" for="ch" forName="childNode" refType="h" refFor="ch" refForName="bgRect" op="equ"/>
              <dgm:constr type="t" for="ch" forName="childNode"/>
              <dgm:constr type="l" for="ch" forName="childNode" refType="r" refFor="ch" refForName="parentNode"/>
            </dgm:constrLst>
          </dgm:if>
          <dgm:else name="Name7">
            <dgm:constrLst>
              <dgm:constr type="h" refType="w" op="lte" fact="1.2"/>
              <dgm:constr type="w" for="ch" forName="bgRect" refType="w"/>
              <dgm:constr type="h" for="ch" forName="bgRect" refType="h"/>
              <dgm:constr type="t" for="ch" forName="bgRect"/>
              <dgm:constr type="r" for="ch" forName="bgRect" refType="w"/>
              <dgm:constr type="w" for="ch" forName="parentNode" refType="w" refFor="ch" refForName="bgRect" fact="0.2"/>
              <dgm:constr type="h" for="ch" forName="parentNode" refType="h" fact="0.82"/>
              <dgm:constr type="t" for="ch" forName="parentNode"/>
              <dgm:constr type="r" for="ch" forName="parentNode" refType="w"/>
              <dgm:constr type="h" for="ch" forName="childNode" refType="h" refFor="ch" refForName="bgRect"/>
              <dgm:constr type="t" for="ch" forName="childNode"/>
              <dgm:constr type="r" for="ch" forName="childNode" refType="l" refFor="ch" refForName="parentNode"/>
              <dgm:constr type="l" for="ch" forName="childNode" refType="w" refFor="ch" refForName="bgRect" fact="0.055"/>
            </dgm:constrLst>
          </dgm:else>
        </dgm:choose>
        <dgm:ruleLst>
          <dgm:rule type="w" for="ch" forName="childNode" val="NaN" fact="NaN" max="30"/>
        </dgm:ruleLst>
        <dgm:layoutNode name="bgRect" styleLbl="node1">
          <dgm:alg type="sp"/>
          <dgm:shape xmlns:r="http://schemas.openxmlformats.org/officeDocument/2006/relationships" type="roundRect" r:blip="" zOrderOff="-1">
            <dgm:adjLst>
              <dgm:adj idx="1" val="0.05"/>
            </dgm:adjLst>
          </dgm:shape>
          <dgm:presOf axis="self"/>
          <dgm:constrLst/>
          <dgm:ruleLst/>
        </dgm:layoutNode>
        <dgm:layoutNode name="parentNode" styleLbl="node1">
          <dgm:varLst>
            <dgm:chMax val="0"/>
            <dgm:bulletEnabled val="1"/>
          </dgm:varLst>
          <dgm:presOf axis="self"/>
          <dgm:choose name="Name8">
            <dgm:if name="Name9" func="var" arg="dir" op="equ" val="norm">
              <dgm:alg type="tx">
                <dgm:param type="autoTxRot" val="grav"/>
                <dgm:param type="txAnchorVert" val="t"/>
                <dgm:param type="parTxLTRAlign" val="r"/>
                <dgm:param type="parTxRTLAlign" val="r"/>
              </dgm:alg>
              <dgm:shape xmlns:r="http://schemas.openxmlformats.org/officeDocument/2006/relationships" rot="270" type="rect" r:blip="" hideGeom="1">
                <dgm:adjLst/>
              </dgm:shape>
              <dgm:constrLst>
                <dgm:constr type="primFontSz" val="65"/>
                <dgm:constr type="lMarg"/>
                <dgm:constr type="rMarg" refType="primFontSz" fact="0.35"/>
                <dgm:constr type="tMarg" refType="primFontSz" fact="0.27"/>
                <dgm:constr type="bMarg"/>
              </dgm:constrLst>
            </dgm:if>
            <dgm:else name="Name10">
              <dgm:alg type="tx">
                <dgm:param type="autoTxRot" val="grav"/>
                <dgm:param type="txAnchorVert" val="t"/>
                <dgm:param type="parTxLTRAlign" val="l"/>
                <dgm:param type="parTxRTLAlign" val="l"/>
              </dgm:alg>
              <dgm:shape xmlns:r="http://schemas.openxmlformats.org/officeDocument/2006/relationships" rot="90" type="rect" r:blip="" hideGeom="1">
                <dgm:adjLst/>
              </dgm:shape>
              <dgm:constrLst>
                <dgm:constr type="primFontSz" val="65"/>
                <dgm:constr type="lMarg" refType="primFontSz" fact="0.35"/>
                <dgm:constr type="rMarg"/>
                <dgm:constr type="tMarg" refType="primFontSz" fact="0.27"/>
                <dgm:constr type="bMarg"/>
              </dgm:constrLst>
            </dgm:else>
          </dgm:choose>
          <dgm:ruleLst>
            <dgm:rule type="primFontSz" val="5" fact="NaN" max="NaN"/>
          </dgm:ruleLst>
        </dgm:layoutNode>
        <dgm:choose name="Name11">
          <dgm:if name="Name12" axis="ch" ptType="node" func="cnt" op="gte" val="1">
            <dgm:layoutNode name="childNode" styleLbl="node1" moveWith="bgRect">
              <dgm:varLst>
                <dgm:bulletEnabled val="1"/>
              </dgm:varLst>
              <dgm:alg type="tx">
                <dgm:param type="parTxLTRAlign" val="l"/>
                <dgm:param type="parTxRTLAlign" val="r"/>
                <dgm:param type="txAnchorVert" val="t"/>
              </dgm:alg>
              <dgm:shape xmlns:r="http://schemas.openxmlformats.org/officeDocument/2006/relationships" type="rect" r:blip="" hideGeom="1">
                <dgm:adjLst/>
              </dgm:shape>
              <dgm:presOf axis="des" ptType="node"/>
              <dgm:constrLst>
                <dgm:constr type="primFontSz" val="65"/>
                <dgm:constr type="lMarg"/>
                <dgm:constr type="bMarg"/>
                <dgm:constr type="tMarg" refType="primFontSz" fact="0.27"/>
                <dgm:constr type="rMarg"/>
              </dgm:constrLst>
              <dgm:ruleLst>
                <dgm:rule type="primFontSz" val="5" fact="NaN" max="NaN"/>
              </dgm:ruleLst>
            </dgm:layoutNode>
          </dgm:if>
          <dgm:else name="Name13"/>
        </dgm:choose>
      </dgm:layoutNode>
      <dgm:forEach name="Name14" axis="followSib" ptType="sibTrans" cnt="1">
        <dgm:layoutNode name="hSp">
          <dgm:alg type="sp"/>
          <dgm:shape xmlns:r="http://schemas.openxmlformats.org/officeDocument/2006/relationships" r:blip="">
            <dgm:adjLst/>
          </dgm:shape>
          <dgm:presOf/>
          <dgm:constrLst/>
          <dgm:ruleLst/>
        </dgm:layoutNode>
        <dgm:layoutNode name="vProcSp" moveWith="bgRect">
          <dgm:alg type="lin">
            <dgm:param type="linDir" val="fromT"/>
          </dgm:alg>
          <dgm:shape xmlns:r="http://schemas.openxmlformats.org/officeDocument/2006/relationships" r:blip="">
            <dgm:adjLst/>
          </dgm:shape>
          <dgm:presOf/>
          <dgm:constrLst>
            <dgm:constr type="w" for="ch" forName="vSp1" refType="w"/>
            <dgm:constr type="w" for="ch" forName="simulatedConn" refType="w"/>
            <dgm:constr type="w" for="ch" forName="vSp2" refType="w"/>
          </dgm:constrLst>
          <dgm:ruleLst/>
          <dgm:layoutNode name="vSp1">
            <dgm:alg type="sp"/>
            <dgm:shape xmlns:r="http://schemas.openxmlformats.org/officeDocument/2006/relationships" r:blip="">
              <dgm:adjLst/>
            </dgm:shape>
            <dgm:presOf/>
            <dgm:constrLst/>
            <dgm:ruleLst/>
          </dgm:layoutNode>
          <dgm:layoutNode name="simulatedConn" styleLbl="solidFgAcc1">
            <dgm:alg type="sp"/>
            <dgm:choose name="Name15">
              <dgm:if name="Name16" func="var" arg="dir" op="equ" val="norm">
                <dgm:shape xmlns:r="http://schemas.openxmlformats.org/officeDocument/2006/relationships" rot="90" type="flowChartExtract" r:blip="">
                  <dgm:adjLst/>
                </dgm:shape>
              </dgm:if>
              <dgm:else name="Name17">
                <dgm:shape xmlns:r="http://schemas.openxmlformats.org/officeDocument/2006/relationships" rot="-90" type="flowChartExtract" r:blip="">
                  <dgm:adjLst/>
                </dgm:shape>
              </dgm:else>
            </dgm:choose>
            <dgm:presOf/>
            <dgm:constrLst/>
            <dgm:ruleLst/>
          </dgm:layoutNode>
          <dgm:layoutNode name="vSp2">
            <dgm:alg type="sp"/>
            <dgm:shape xmlns:r="http://schemas.openxmlformats.org/officeDocument/2006/relationships" r:blip="">
              <dgm:adjLst/>
            </dgm:shape>
            <dgm:presOf/>
            <dgm:constrLst/>
            <dgm:ruleLst/>
          </dgm:layoutNode>
        </dgm:layoutNode>
        <dgm:layoutNode name="sibTrans">
          <dgm:alg type="sp"/>
          <dgm:shape xmlns:r="http://schemas.openxmlformats.org/officeDocument/2006/relationships" r:blip="">
            <dgm:adjLst/>
          </dgm:shape>
          <dgm:presOf/>
          <dgm:constrLst/>
          <dgm:ruleLst/>
        </dgm:layoutNode>
      </dgm:forEach>
    </dgm:forEach>
  </dgm:layoutNode>
</dgm:layoutDef>
</file>

<file path=ppt/diagrams/layout9.xml><?xml version="1.0" encoding="utf-8"?>
<dgm:layoutDef xmlns:dgm="http://schemas.openxmlformats.org/drawingml/2006/diagram" xmlns:a="http://schemas.openxmlformats.org/drawingml/2006/main" uniqueId="urn:microsoft.com/office/officeart/2005/8/layout/hProcess7">
  <dgm:title val=""/>
  <dgm:desc val=""/>
  <dgm:catLst>
    <dgm:cat type="process" pri="21000"/>
    <dgm:cat type="list" pri="9000"/>
  </dgm:catLst>
  <dgm:sampData>
    <dgm:dataModel>
      <dgm:ptLst>
        <dgm:pt modelId="0" type="doc"/>
        <dgm:pt modelId="1">
          <dgm:prSet phldr="1"/>
        </dgm:pt>
        <dgm:pt modelId="11">
          <dgm:prSet phldr="1"/>
        </dgm:pt>
        <dgm:pt modelId="2">
          <dgm:prSet phldr="1"/>
        </dgm:pt>
        <dgm:pt modelId="21">
          <dgm:prSet phldr="1"/>
        </dgm:pt>
        <dgm:pt modelId="3">
          <dgm:prSet phldr="1"/>
        </dgm:pt>
        <dgm:pt modelId="31">
          <dgm:prSet phldr="1"/>
        </dgm:pt>
      </dgm:ptLst>
      <dgm:cxnLst>
        <dgm:cxn modelId="4" srcId="0" destId="1" srcOrd="0" destOrd="0"/>
        <dgm:cxn modelId="5" srcId="0" destId="2" srcOrd="1" destOrd="0"/>
        <dgm:cxn modelId="6" srcId="0" destId="3" srcOrd="2" destOrd="0"/>
        <dgm:cxn modelId="13" srcId="1" destId="11" srcOrd="0" destOrd="0"/>
        <dgm:cxn modelId="23" srcId="2" destId="21" srcOrd="0" destOrd="0"/>
        <dgm:cxn modelId="33" srcId="3" destId="31" srcOrd="0"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L"/>
          <dgm:param type="nodeVertAlign" val="t"/>
        </dgm:alg>
      </dgm:if>
      <dgm:else name="Name3">
        <dgm:alg type="lin">
          <dgm:param type="linDir" val="fromR"/>
          <dgm:param type="nodeVertAlign" val="t"/>
        </dgm:alg>
      </dgm:else>
    </dgm:choose>
    <dgm:shape xmlns:r="http://schemas.openxmlformats.org/officeDocument/2006/relationships" r:blip="">
      <dgm:adjLst/>
    </dgm:shape>
    <dgm:presOf/>
    <dgm:constrLst>
      <dgm:constr type="h" for="ch" forName="compositeNode" refType="h"/>
      <dgm:constr type="w" for="ch" forName="compositeNode" refType="w"/>
      <dgm:constr type="w" for="ch" forName="hSp" refType="w" refFor="ch" refForName="compositeNode" fact="-0.035"/>
      <dgm:constr type="w" for="des" forName="simulatedConn" refType="w" refFor="ch" refForName="compositeNode" fact="0.15"/>
      <dgm:constr type="h" for="des" forName="simulatedConn" refType="w" refFor="des" refForName="simulatedConn"/>
      <dgm:constr type="h" for="des" forName="vSp1" refType="w" refFor="ch" refForName="compositeNode" fact="0.8"/>
      <dgm:constr type="h" for="des" forName="vSp2" refType="w" refFor="ch" refForName="compositeNode" fact="0.07"/>
      <dgm:constr type="w" for="ch" forName="vProcSp" refType="w" refFor="des" refForName="simulatedConn" op="equ"/>
      <dgm:constr type="h" for="ch" forName="vProcSp" refType="h" refFor="ch" refForName="compositeNode" op="equ"/>
      <dgm:constr type="w" for="ch" forName="sibTrans" refType="w" refFor="ch" refForName="compositeNode" fact="-0.08"/>
      <dgm:constr type="primFontSz" for="des" forName="parentNode" op="equ"/>
      <dgm:constr type="primFontSz" for="des" forName="childNode" op="equ"/>
    </dgm:constrLst>
    <dgm:ruleLst/>
    <dgm:forEach name="Name4" axis="ch" ptType="node">
      <dgm:layoutNode name="compositeNode">
        <dgm:varLst>
          <dgm:bulletEnabled val="1"/>
        </dgm:varLst>
        <dgm:alg type="composite"/>
        <dgm:choose name="Name5">
          <dgm:if name="Name6" func="var" arg="dir" op="equ" val="norm">
            <dgm:constrLst>
              <dgm:constr type="h" refType="w" op="lte" fact="1.2"/>
              <dgm:constr type="w" for="ch" forName="bgRect" refType="w"/>
              <dgm:constr type="h" for="ch" forName="bgRect" refType="h"/>
              <dgm:constr type="t" for="ch" forName="bgRect"/>
              <dgm:constr type="l" for="ch" forName="bgRect"/>
              <dgm:constr type="w" for="ch" forName="parentNode" refType="w" refFor="ch" refForName="bgRect" fact="0.2"/>
              <dgm:constr type="h" for="ch" forName="parentNode" refType="h" fact="0.82"/>
              <dgm:constr type="t" for="ch" forName="parentNode"/>
              <dgm:constr type="l" for="ch" forName="parentNode"/>
              <dgm:constr type="r" for="ch" forName="childNode" refType="r" refFor="ch" refForName="bgRect" fact="0.945"/>
              <dgm:constr type="h" for="ch" forName="childNode" refType="h" refFor="ch" refForName="bgRect" op="equ"/>
              <dgm:constr type="t" for="ch" forName="childNode"/>
              <dgm:constr type="l" for="ch" forName="childNode" refType="r" refFor="ch" refForName="parentNode"/>
            </dgm:constrLst>
          </dgm:if>
          <dgm:else name="Name7">
            <dgm:constrLst>
              <dgm:constr type="h" refType="w" op="lte" fact="1.2"/>
              <dgm:constr type="w" for="ch" forName="bgRect" refType="w"/>
              <dgm:constr type="h" for="ch" forName="bgRect" refType="h"/>
              <dgm:constr type="t" for="ch" forName="bgRect"/>
              <dgm:constr type="r" for="ch" forName="bgRect" refType="w"/>
              <dgm:constr type="w" for="ch" forName="parentNode" refType="w" refFor="ch" refForName="bgRect" fact="0.2"/>
              <dgm:constr type="h" for="ch" forName="parentNode" refType="h" fact="0.82"/>
              <dgm:constr type="t" for="ch" forName="parentNode"/>
              <dgm:constr type="r" for="ch" forName="parentNode" refType="w"/>
              <dgm:constr type="h" for="ch" forName="childNode" refType="h" refFor="ch" refForName="bgRect"/>
              <dgm:constr type="t" for="ch" forName="childNode"/>
              <dgm:constr type="r" for="ch" forName="childNode" refType="l" refFor="ch" refForName="parentNode"/>
              <dgm:constr type="l" for="ch" forName="childNode" refType="w" refFor="ch" refForName="bgRect" fact="0.055"/>
            </dgm:constrLst>
          </dgm:else>
        </dgm:choose>
        <dgm:ruleLst>
          <dgm:rule type="w" for="ch" forName="childNode" val="NaN" fact="NaN" max="30"/>
        </dgm:ruleLst>
        <dgm:layoutNode name="bgRect" styleLbl="node1">
          <dgm:alg type="sp"/>
          <dgm:shape xmlns:r="http://schemas.openxmlformats.org/officeDocument/2006/relationships" type="roundRect" r:blip="" zOrderOff="-1">
            <dgm:adjLst>
              <dgm:adj idx="1" val="0.05"/>
            </dgm:adjLst>
          </dgm:shape>
          <dgm:presOf axis="self"/>
          <dgm:constrLst/>
          <dgm:ruleLst/>
        </dgm:layoutNode>
        <dgm:layoutNode name="parentNode" styleLbl="node1">
          <dgm:varLst>
            <dgm:chMax val="0"/>
            <dgm:bulletEnabled val="1"/>
          </dgm:varLst>
          <dgm:presOf axis="self"/>
          <dgm:choose name="Name8">
            <dgm:if name="Name9" func="var" arg="dir" op="equ" val="norm">
              <dgm:alg type="tx">
                <dgm:param type="autoTxRot" val="grav"/>
                <dgm:param type="txAnchorVert" val="t"/>
                <dgm:param type="parTxLTRAlign" val="r"/>
                <dgm:param type="parTxRTLAlign" val="r"/>
              </dgm:alg>
              <dgm:shape xmlns:r="http://schemas.openxmlformats.org/officeDocument/2006/relationships" rot="270" type="rect" r:blip="" hideGeom="1">
                <dgm:adjLst/>
              </dgm:shape>
              <dgm:constrLst>
                <dgm:constr type="primFontSz" val="65"/>
                <dgm:constr type="lMarg"/>
                <dgm:constr type="rMarg" refType="primFontSz" fact="0.35"/>
                <dgm:constr type="tMarg" refType="primFontSz" fact="0.27"/>
                <dgm:constr type="bMarg"/>
              </dgm:constrLst>
            </dgm:if>
            <dgm:else name="Name10">
              <dgm:alg type="tx">
                <dgm:param type="autoTxRot" val="grav"/>
                <dgm:param type="txAnchorVert" val="t"/>
                <dgm:param type="parTxLTRAlign" val="l"/>
                <dgm:param type="parTxRTLAlign" val="l"/>
              </dgm:alg>
              <dgm:shape xmlns:r="http://schemas.openxmlformats.org/officeDocument/2006/relationships" rot="90" type="rect" r:blip="" hideGeom="1">
                <dgm:adjLst/>
              </dgm:shape>
              <dgm:constrLst>
                <dgm:constr type="primFontSz" val="65"/>
                <dgm:constr type="lMarg" refType="primFontSz" fact="0.35"/>
                <dgm:constr type="rMarg"/>
                <dgm:constr type="tMarg" refType="primFontSz" fact="0.27"/>
                <dgm:constr type="bMarg"/>
              </dgm:constrLst>
            </dgm:else>
          </dgm:choose>
          <dgm:ruleLst>
            <dgm:rule type="primFontSz" val="5" fact="NaN" max="NaN"/>
          </dgm:ruleLst>
        </dgm:layoutNode>
        <dgm:choose name="Name11">
          <dgm:if name="Name12" axis="ch" ptType="node" func="cnt" op="gte" val="1">
            <dgm:layoutNode name="childNode" styleLbl="node1" moveWith="bgRect">
              <dgm:varLst>
                <dgm:bulletEnabled val="1"/>
              </dgm:varLst>
              <dgm:alg type="tx">
                <dgm:param type="parTxLTRAlign" val="l"/>
                <dgm:param type="parTxRTLAlign" val="r"/>
                <dgm:param type="txAnchorVert" val="t"/>
              </dgm:alg>
              <dgm:shape xmlns:r="http://schemas.openxmlformats.org/officeDocument/2006/relationships" type="rect" r:blip="" hideGeom="1">
                <dgm:adjLst/>
              </dgm:shape>
              <dgm:presOf axis="des" ptType="node"/>
              <dgm:constrLst>
                <dgm:constr type="primFontSz" val="65"/>
                <dgm:constr type="lMarg"/>
                <dgm:constr type="bMarg"/>
                <dgm:constr type="tMarg" refType="primFontSz" fact="0.27"/>
                <dgm:constr type="rMarg"/>
              </dgm:constrLst>
              <dgm:ruleLst>
                <dgm:rule type="primFontSz" val="5" fact="NaN" max="NaN"/>
              </dgm:ruleLst>
            </dgm:layoutNode>
          </dgm:if>
          <dgm:else name="Name13"/>
        </dgm:choose>
      </dgm:layoutNode>
      <dgm:forEach name="Name14" axis="followSib" ptType="sibTrans" cnt="1">
        <dgm:layoutNode name="hSp">
          <dgm:alg type="sp"/>
          <dgm:shape xmlns:r="http://schemas.openxmlformats.org/officeDocument/2006/relationships" r:blip="">
            <dgm:adjLst/>
          </dgm:shape>
          <dgm:presOf/>
          <dgm:constrLst/>
          <dgm:ruleLst/>
        </dgm:layoutNode>
        <dgm:layoutNode name="vProcSp" moveWith="bgRect">
          <dgm:alg type="lin">
            <dgm:param type="linDir" val="fromT"/>
          </dgm:alg>
          <dgm:shape xmlns:r="http://schemas.openxmlformats.org/officeDocument/2006/relationships" r:blip="">
            <dgm:adjLst/>
          </dgm:shape>
          <dgm:presOf/>
          <dgm:constrLst>
            <dgm:constr type="w" for="ch" forName="vSp1" refType="w"/>
            <dgm:constr type="w" for="ch" forName="simulatedConn" refType="w"/>
            <dgm:constr type="w" for="ch" forName="vSp2" refType="w"/>
          </dgm:constrLst>
          <dgm:ruleLst/>
          <dgm:layoutNode name="vSp1">
            <dgm:alg type="sp"/>
            <dgm:shape xmlns:r="http://schemas.openxmlformats.org/officeDocument/2006/relationships" r:blip="">
              <dgm:adjLst/>
            </dgm:shape>
            <dgm:presOf/>
            <dgm:constrLst/>
            <dgm:ruleLst/>
          </dgm:layoutNode>
          <dgm:layoutNode name="simulatedConn" styleLbl="solidFgAcc1">
            <dgm:alg type="sp"/>
            <dgm:choose name="Name15">
              <dgm:if name="Name16" func="var" arg="dir" op="equ" val="norm">
                <dgm:shape xmlns:r="http://schemas.openxmlformats.org/officeDocument/2006/relationships" rot="90" type="flowChartExtract" r:blip="">
                  <dgm:adjLst/>
                </dgm:shape>
              </dgm:if>
              <dgm:else name="Name17">
                <dgm:shape xmlns:r="http://schemas.openxmlformats.org/officeDocument/2006/relationships" rot="-90" type="flowChartExtract" r:blip="">
                  <dgm:adjLst/>
                </dgm:shape>
              </dgm:else>
            </dgm:choose>
            <dgm:presOf/>
            <dgm:constrLst/>
            <dgm:ruleLst/>
          </dgm:layoutNode>
          <dgm:layoutNode name="vSp2">
            <dgm:alg type="sp"/>
            <dgm:shape xmlns:r="http://schemas.openxmlformats.org/officeDocument/2006/relationships" r:blip="">
              <dgm:adjLst/>
            </dgm:shape>
            <dgm:presOf/>
            <dgm:constrLst/>
            <dgm:ruleLst/>
          </dgm:layoutNode>
        </dgm:layoutNode>
        <dgm:layoutNode name="sibTrans">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9.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Pladsholder til sidehoved 1"/>
          <p:cNvSpPr>
            <a:spLocks noGrp="1"/>
          </p:cNvSpPr>
          <p:nvPr>
            <p:ph type="hdr" sz="quarter"/>
          </p:nvPr>
        </p:nvSpPr>
        <p:spPr>
          <a:xfrm>
            <a:off x="0" y="0"/>
            <a:ext cx="2945659" cy="496332"/>
          </a:xfrm>
          <a:prstGeom prst="rect">
            <a:avLst/>
          </a:prstGeom>
        </p:spPr>
        <p:txBody>
          <a:bodyPr vert="horz" lIns="91440" tIns="45720" rIns="91440" bIns="45720" rtlCol="0"/>
          <a:lstStyle>
            <a:lvl1pPr algn="l">
              <a:defRPr sz="1200"/>
            </a:lvl1pPr>
          </a:lstStyle>
          <a:p>
            <a:endParaRPr lang="da-DK"/>
          </a:p>
        </p:txBody>
      </p:sp>
      <p:sp>
        <p:nvSpPr>
          <p:cNvPr id="3" name="Pladsholder til dato 2"/>
          <p:cNvSpPr>
            <a:spLocks noGrp="1"/>
          </p:cNvSpPr>
          <p:nvPr>
            <p:ph type="dt" idx="1"/>
          </p:nvPr>
        </p:nvSpPr>
        <p:spPr>
          <a:xfrm>
            <a:off x="3850443" y="0"/>
            <a:ext cx="2945659" cy="496332"/>
          </a:xfrm>
          <a:prstGeom prst="rect">
            <a:avLst/>
          </a:prstGeom>
        </p:spPr>
        <p:txBody>
          <a:bodyPr vert="horz" lIns="91440" tIns="45720" rIns="91440" bIns="45720" rtlCol="0"/>
          <a:lstStyle>
            <a:lvl1pPr algn="r">
              <a:defRPr sz="1200"/>
            </a:lvl1pPr>
          </a:lstStyle>
          <a:p>
            <a:fld id="{606DBD80-1A18-40A8-8E8C-81B16990B284}" type="datetimeFigureOut">
              <a:rPr lang="da-DK" smtClean="0"/>
              <a:t>03-02-2026</a:t>
            </a:fld>
            <a:endParaRPr lang="da-DK"/>
          </a:p>
        </p:txBody>
      </p:sp>
      <p:sp>
        <p:nvSpPr>
          <p:cNvPr id="4" name="Pladsholder til diasbillede 3"/>
          <p:cNvSpPr>
            <a:spLocks noGrp="1" noRot="1" noChangeAspect="1"/>
          </p:cNvSpPr>
          <p:nvPr>
            <p:ph type="sldImg" idx="2"/>
          </p:nvPr>
        </p:nvSpPr>
        <p:spPr>
          <a:xfrm>
            <a:off x="90488" y="744538"/>
            <a:ext cx="6616700" cy="3722687"/>
          </a:xfrm>
          <a:prstGeom prst="rect">
            <a:avLst/>
          </a:prstGeom>
          <a:noFill/>
          <a:ln w="12700">
            <a:solidFill>
              <a:prstClr val="black"/>
            </a:solidFill>
          </a:ln>
        </p:spPr>
        <p:txBody>
          <a:bodyPr vert="horz" lIns="91440" tIns="45720" rIns="91440" bIns="45720" rtlCol="0" anchor="ctr"/>
          <a:lstStyle/>
          <a:p>
            <a:endParaRPr lang="da-DK"/>
          </a:p>
        </p:txBody>
      </p:sp>
      <p:sp>
        <p:nvSpPr>
          <p:cNvPr id="5" name="Pladsholder til noter 4"/>
          <p:cNvSpPr>
            <a:spLocks noGrp="1"/>
          </p:cNvSpPr>
          <p:nvPr>
            <p:ph type="body" sz="quarter" idx="3"/>
          </p:nvPr>
        </p:nvSpPr>
        <p:spPr>
          <a:xfrm>
            <a:off x="679768" y="4715153"/>
            <a:ext cx="5438140" cy="4466987"/>
          </a:xfrm>
          <a:prstGeom prst="rect">
            <a:avLst/>
          </a:prstGeom>
        </p:spPr>
        <p:txBody>
          <a:bodyPr vert="horz" lIns="91440" tIns="45720" rIns="91440" bIns="45720" rtlCol="0"/>
          <a:lstStyle/>
          <a:p>
            <a:pPr lvl="0"/>
            <a:r>
              <a:rPr lang="da-DK"/>
              <a:t>Klik for at redigere i master</a:t>
            </a:r>
          </a:p>
          <a:p>
            <a:pPr lvl="1"/>
            <a:r>
              <a:rPr lang="da-DK"/>
              <a:t>Andet niveau</a:t>
            </a:r>
          </a:p>
          <a:p>
            <a:pPr lvl="2"/>
            <a:r>
              <a:rPr lang="da-DK"/>
              <a:t>Tredje niveau</a:t>
            </a:r>
          </a:p>
          <a:p>
            <a:pPr lvl="3"/>
            <a:r>
              <a:rPr lang="da-DK"/>
              <a:t>Fjerde niveau</a:t>
            </a:r>
          </a:p>
          <a:p>
            <a:pPr lvl="4"/>
            <a:r>
              <a:rPr lang="da-DK"/>
              <a:t>Femte niveau</a:t>
            </a:r>
          </a:p>
        </p:txBody>
      </p:sp>
      <p:sp>
        <p:nvSpPr>
          <p:cNvPr id="6" name="Pladsholder til sidefod 5"/>
          <p:cNvSpPr>
            <a:spLocks noGrp="1"/>
          </p:cNvSpPr>
          <p:nvPr>
            <p:ph type="ftr" sz="quarter" idx="4"/>
          </p:nvPr>
        </p:nvSpPr>
        <p:spPr>
          <a:xfrm>
            <a:off x="0" y="9428583"/>
            <a:ext cx="2945659" cy="496332"/>
          </a:xfrm>
          <a:prstGeom prst="rect">
            <a:avLst/>
          </a:prstGeom>
        </p:spPr>
        <p:txBody>
          <a:bodyPr vert="horz" lIns="91440" tIns="45720" rIns="91440" bIns="45720" rtlCol="0" anchor="b"/>
          <a:lstStyle>
            <a:lvl1pPr algn="l">
              <a:defRPr sz="1200"/>
            </a:lvl1pPr>
          </a:lstStyle>
          <a:p>
            <a:endParaRPr lang="da-DK"/>
          </a:p>
        </p:txBody>
      </p:sp>
      <p:sp>
        <p:nvSpPr>
          <p:cNvPr id="7" name="Pladsholder til diasnummer 6"/>
          <p:cNvSpPr>
            <a:spLocks noGrp="1"/>
          </p:cNvSpPr>
          <p:nvPr>
            <p:ph type="sldNum" sz="quarter" idx="5"/>
          </p:nvPr>
        </p:nvSpPr>
        <p:spPr>
          <a:xfrm>
            <a:off x="3850443" y="9428583"/>
            <a:ext cx="2945659" cy="496332"/>
          </a:xfrm>
          <a:prstGeom prst="rect">
            <a:avLst/>
          </a:prstGeom>
        </p:spPr>
        <p:txBody>
          <a:bodyPr vert="horz" lIns="91440" tIns="45720" rIns="91440" bIns="45720" rtlCol="0" anchor="b"/>
          <a:lstStyle>
            <a:lvl1pPr algn="r">
              <a:defRPr sz="1200"/>
            </a:lvl1pPr>
          </a:lstStyle>
          <a:p>
            <a:fld id="{9935DAE1-4DBC-4EBB-A0F7-2243D879E830}" type="slidenum">
              <a:rPr lang="da-DK" smtClean="0"/>
              <a:t>‹nr.›</a:t>
            </a:fld>
            <a:endParaRPr lang="da-DK"/>
          </a:p>
        </p:txBody>
      </p:sp>
    </p:spTree>
    <p:extLst>
      <p:ext uri="{BB962C8B-B14F-4D97-AF65-F5344CB8AC3E}">
        <p14:creationId xmlns:p14="http://schemas.microsoft.com/office/powerpoint/2010/main" val="3263883634"/>
      </p:ext>
    </p:extLst>
  </p:cSld>
  <p:clrMap bg1="lt1" tx1="dk1" bg2="lt2" tx2="dk2" accent1="accent1" accent2="accent2" accent3="accent3" accent4="accent4" accent5="accent5" accent6="accent6" hlink="hlink" folHlink="folHlink"/>
  <p:notesStyle>
    <a:lvl1pPr marL="0" algn="l" defTabSz="1219170" rtl="0" eaLnBrk="1" latinLnBrk="0" hangingPunct="1">
      <a:defRPr sz="1600" kern="1200">
        <a:solidFill>
          <a:schemeClr val="tx1"/>
        </a:solidFill>
        <a:latin typeface="+mn-lt"/>
        <a:ea typeface="+mn-ea"/>
        <a:cs typeface="+mn-cs"/>
      </a:defRPr>
    </a:lvl1pPr>
    <a:lvl2pPr marL="609585" algn="l" defTabSz="1219170" rtl="0" eaLnBrk="1" latinLnBrk="0" hangingPunct="1">
      <a:defRPr sz="1600" kern="1200">
        <a:solidFill>
          <a:schemeClr val="tx1"/>
        </a:solidFill>
        <a:latin typeface="+mn-lt"/>
        <a:ea typeface="+mn-ea"/>
        <a:cs typeface="+mn-cs"/>
      </a:defRPr>
    </a:lvl2pPr>
    <a:lvl3pPr marL="1219170" algn="l" defTabSz="1219170" rtl="0" eaLnBrk="1" latinLnBrk="0" hangingPunct="1">
      <a:defRPr sz="1600" kern="1200">
        <a:solidFill>
          <a:schemeClr val="tx1"/>
        </a:solidFill>
        <a:latin typeface="+mn-lt"/>
        <a:ea typeface="+mn-ea"/>
        <a:cs typeface="+mn-cs"/>
      </a:defRPr>
    </a:lvl3pPr>
    <a:lvl4pPr marL="1828754" algn="l" defTabSz="1219170" rtl="0" eaLnBrk="1" latinLnBrk="0" hangingPunct="1">
      <a:defRPr sz="1600" kern="1200">
        <a:solidFill>
          <a:schemeClr val="tx1"/>
        </a:solidFill>
        <a:latin typeface="+mn-lt"/>
        <a:ea typeface="+mn-ea"/>
        <a:cs typeface="+mn-cs"/>
      </a:defRPr>
    </a:lvl4pPr>
    <a:lvl5pPr marL="2438339" algn="l" defTabSz="1219170" rtl="0" eaLnBrk="1" latinLnBrk="0" hangingPunct="1">
      <a:defRPr sz="1600" kern="1200">
        <a:solidFill>
          <a:schemeClr val="tx1"/>
        </a:solidFill>
        <a:latin typeface="+mn-lt"/>
        <a:ea typeface="+mn-ea"/>
        <a:cs typeface="+mn-cs"/>
      </a:defRPr>
    </a:lvl5pPr>
    <a:lvl6pPr marL="3047924" algn="l" defTabSz="1219170" rtl="0" eaLnBrk="1" latinLnBrk="0" hangingPunct="1">
      <a:defRPr sz="1600" kern="1200">
        <a:solidFill>
          <a:schemeClr val="tx1"/>
        </a:solidFill>
        <a:latin typeface="+mn-lt"/>
        <a:ea typeface="+mn-ea"/>
        <a:cs typeface="+mn-cs"/>
      </a:defRPr>
    </a:lvl6pPr>
    <a:lvl7pPr marL="3657509" algn="l" defTabSz="1219170" rtl="0" eaLnBrk="1" latinLnBrk="0" hangingPunct="1">
      <a:defRPr sz="1600" kern="1200">
        <a:solidFill>
          <a:schemeClr val="tx1"/>
        </a:solidFill>
        <a:latin typeface="+mn-lt"/>
        <a:ea typeface="+mn-ea"/>
        <a:cs typeface="+mn-cs"/>
      </a:defRPr>
    </a:lvl7pPr>
    <a:lvl8pPr marL="4267093" algn="l" defTabSz="1219170" rtl="0" eaLnBrk="1" latinLnBrk="0" hangingPunct="1">
      <a:defRPr sz="1600" kern="1200">
        <a:solidFill>
          <a:schemeClr val="tx1"/>
        </a:solidFill>
        <a:latin typeface="+mn-lt"/>
        <a:ea typeface="+mn-ea"/>
        <a:cs typeface="+mn-cs"/>
      </a:defRPr>
    </a:lvl8pPr>
    <a:lvl9pPr marL="4876678" algn="l" defTabSz="1219170" rtl="0" eaLnBrk="1" latinLnBrk="0" hangingPunct="1">
      <a:defRPr sz="16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3" Type="http://schemas.openxmlformats.org/officeDocument/2006/relationships/hyperlink" Target="https://auh.intranet.rm.dk/siteassets/personale/arbejdsmiljo/psykisk-arbejdsmiljo_auh/filer/de-3-at-vejledninger.pptx" TargetMode="External"/><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3" Type="http://schemas.openxmlformats.org/officeDocument/2006/relationships/hyperlink" Target="https://auh.intranet.rm.dk/siteassets/personale/arbejdsmiljo/psykisk-arbejdsmiljo_auh/filer/de-3-at-vejledninger.pptx" TargetMode="External"/><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3" Type="http://schemas.openxmlformats.org/officeDocument/2006/relationships/hyperlink" Target="https://auh.intranet.rm.dk/siteassets/personale/arbejdsmiljo/psykisk-arbejdsmiljo_auh/filer/de-3-at-vejledninger.pptx" TargetMode="External"/><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3" Type="http://schemas.openxmlformats.org/officeDocument/2006/relationships/hyperlink" Target="https://auh.intranet.rm.dk/siteassets/personale/arbejdsmiljo/psykisk-arbejdsmiljo_auh/filer/de-3-at-vejledninger.pptx" TargetMode="External"/><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dsholder til slidebillede 1"/>
          <p:cNvSpPr>
            <a:spLocks noGrp="1" noRot="1" noChangeAspect="1"/>
          </p:cNvSpPr>
          <p:nvPr>
            <p:ph type="sldImg"/>
          </p:nvPr>
        </p:nvSpPr>
        <p:spPr/>
      </p:sp>
      <p:sp>
        <p:nvSpPr>
          <p:cNvPr id="3" name="Pladsholder til noter 2"/>
          <p:cNvSpPr>
            <a:spLocks noGrp="1"/>
          </p:cNvSpPr>
          <p:nvPr>
            <p:ph type="body" idx="1"/>
          </p:nvPr>
        </p:nvSpPr>
        <p:spPr/>
        <p:txBody>
          <a:bodyPr/>
          <a:lstStyle/>
          <a:p>
            <a:r>
              <a:rPr lang="da-DK" dirty="0"/>
              <a:t>0-5 min</a:t>
            </a:r>
          </a:p>
        </p:txBody>
      </p:sp>
      <p:sp>
        <p:nvSpPr>
          <p:cNvPr id="4" name="Pladsholder til slidenummer 3"/>
          <p:cNvSpPr>
            <a:spLocks noGrp="1"/>
          </p:cNvSpPr>
          <p:nvPr>
            <p:ph type="sldNum" sz="quarter" idx="5"/>
          </p:nvPr>
        </p:nvSpPr>
        <p:spPr/>
        <p:txBody>
          <a:bodyPr/>
          <a:lstStyle/>
          <a:p>
            <a:fld id="{9935DAE1-4DBC-4EBB-A0F7-2243D879E830}" type="slidenum">
              <a:rPr lang="da-DK" smtClean="0"/>
              <a:t>1</a:t>
            </a:fld>
            <a:endParaRPr lang="da-DK" dirty="0"/>
          </a:p>
        </p:txBody>
      </p:sp>
    </p:spTree>
    <p:extLst>
      <p:ext uri="{BB962C8B-B14F-4D97-AF65-F5344CB8AC3E}">
        <p14:creationId xmlns:p14="http://schemas.microsoft.com/office/powerpoint/2010/main" val="8770855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dsholder til slidebillede 1"/>
          <p:cNvSpPr>
            <a:spLocks noGrp="1" noRot="1" noChangeAspect="1"/>
          </p:cNvSpPr>
          <p:nvPr>
            <p:ph type="sldImg"/>
          </p:nvPr>
        </p:nvSpPr>
        <p:spPr/>
      </p:sp>
      <p:sp>
        <p:nvSpPr>
          <p:cNvPr id="3" name="Pladsholder til noter 2"/>
          <p:cNvSpPr>
            <a:spLocks noGrp="1"/>
          </p:cNvSpPr>
          <p:nvPr>
            <p:ph type="body" idx="1"/>
          </p:nvPr>
        </p:nvSpPr>
        <p:spPr/>
        <p:txBody>
          <a:bodyPr/>
          <a:lstStyle/>
          <a:p>
            <a:r>
              <a:rPr lang="da-DK" dirty="0"/>
              <a:t>3-4 nedslag</a:t>
            </a:r>
          </a:p>
        </p:txBody>
      </p:sp>
      <p:sp>
        <p:nvSpPr>
          <p:cNvPr id="4" name="Pladsholder til slidenummer 3"/>
          <p:cNvSpPr>
            <a:spLocks noGrp="1"/>
          </p:cNvSpPr>
          <p:nvPr>
            <p:ph type="sldNum" sz="quarter" idx="5"/>
          </p:nvPr>
        </p:nvSpPr>
        <p:spPr/>
        <p:txBody>
          <a:bodyPr/>
          <a:lstStyle/>
          <a:p>
            <a:fld id="{9935DAE1-4DBC-4EBB-A0F7-2243D879E830}" type="slidenum">
              <a:rPr lang="da-DK" smtClean="0"/>
              <a:t>2</a:t>
            </a:fld>
            <a:endParaRPr lang="da-DK" dirty="0"/>
          </a:p>
        </p:txBody>
      </p:sp>
    </p:spTree>
    <p:extLst>
      <p:ext uri="{BB962C8B-B14F-4D97-AF65-F5344CB8AC3E}">
        <p14:creationId xmlns:p14="http://schemas.microsoft.com/office/powerpoint/2010/main" val="315708152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99FAB6D-A3E1-9686-C2CE-1B5268AA0635}"/>
            </a:ext>
          </a:extLst>
        </p:cNvPr>
        <p:cNvGrpSpPr/>
        <p:nvPr/>
      </p:nvGrpSpPr>
      <p:grpSpPr>
        <a:xfrm>
          <a:off x="0" y="0"/>
          <a:ext cx="0" cy="0"/>
          <a:chOff x="0" y="0"/>
          <a:chExt cx="0" cy="0"/>
        </a:xfrm>
      </p:grpSpPr>
      <p:sp>
        <p:nvSpPr>
          <p:cNvPr id="2" name="Pladsholder til slidebillede 1">
            <a:extLst>
              <a:ext uri="{FF2B5EF4-FFF2-40B4-BE49-F238E27FC236}">
                <a16:creationId xmlns:a16="http://schemas.microsoft.com/office/drawing/2014/main" id="{8866D44B-00B9-EB77-14E9-963FCDC3FA9A}"/>
              </a:ext>
            </a:extLst>
          </p:cNvPr>
          <p:cNvSpPr>
            <a:spLocks noGrp="1" noRot="1" noChangeAspect="1"/>
          </p:cNvSpPr>
          <p:nvPr>
            <p:ph type="sldImg"/>
          </p:nvPr>
        </p:nvSpPr>
        <p:spPr/>
      </p:sp>
      <p:sp>
        <p:nvSpPr>
          <p:cNvPr id="3" name="Pladsholder til noter 2">
            <a:extLst>
              <a:ext uri="{FF2B5EF4-FFF2-40B4-BE49-F238E27FC236}">
                <a16:creationId xmlns:a16="http://schemas.microsoft.com/office/drawing/2014/main" id="{FBBEDA07-9674-A3AF-F6ED-039C7FD9F577}"/>
              </a:ext>
            </a:extLst>
          </p:cNvPr>
          <p:cNvSpPr>
            <a:spLocks noGrp="1"/>
          </p:cNvSpPr>
          <p:nvPr>
            <p:ph type="body" idx="1"/>
          </p:nvPr>
        </p:nvSpPr>
        <p:spPr/>
        <p:txBody>
          <a:bodyPr/>
          <a:lstStyle/>
          <a:p>
            <a:r>
              <a:rPr lang="da-DK" dirty="0"/>
              <a:t>Inden jeg begynder at fortælle, vil jeg gerne invitere jer en tur i biografen – ca. 3 minutter</a:t>
            </a:r>
          </a:p>
          <a:p>
            <a:endParaRPr lang="da-DK" dirty="0"/>
          </a:p>
          <a:p>
            <a:r>
              <a:rPr lang="da-DK" dirty="0"/>
              <a:t>Det er vores kolleger på sygehuset Sønderjylland, der har fået indspillet en kortfilm om HFK i arbejdet</a:t>
            </a:r>
          </a:p>
          <a:p>
            <a:r>
              <a:rPr lang="da-DK" dirty="0"/>
              <a:t>Der er fokus på dem –altså  jer -  der får hverdagen til at hænge sammen – midt i et krævende følelsesmæssigt krævende arbejdsliv</a:t>
            </a:r>
          </a:p>
          <a:p>
            <a:endParaRPr lang="da-DK" dirty="0"/>
          </a:p>
          <a:p>
            <a:r>
              <a:rPr lang="da-DK" dirty="0"/>
              <a:t>Når filmen er slut, vil jeg meget gerne at I først begynder at tale sammen når jeg siger til</a:t>
            </a:r>
          </a:p>
          <a:p>
            <a:r>
              <a:rPr lang="da-DK" dirty="0"/>
              <a:t>Pausen skal I bruge på at mærke og tænke</a:t>
            </a:r>
          </a:p>
        </p:txBody>
      </p:sp>
      <p:sp>
        <p:nvSpPr>
          <p:cNvPr id="4" name="Pladsholder til slidenummer 3">
            <a:extLst>
              <a:ext uri="{FF2B5EF4-FFF2-40B4-BE49-F238E27FC236}">
                <a16:creationId xmlns:a16="http://schemas.microsoft.com/office/drawing/2014/main" id="{25653E98-D0CC-6BBD-CB99-E2535AEE3FAB}"/>
              </a:ext>
            </a:extLst>
          </p:cNvPr>
          <p:cNvSpPr>
            <a:spLocks noGrp="1"/>
          </p:cNvSpPr>
          <p:nvPr>
            <p:ph type="sldNum" sz="quarter" idx="5"/>
          </p:nvPr>
        </p:nvSpPr>
        <p:spPr/>
        <p:txBody>
          <a:bodyPr/>
          <a:lstStyle/>
          <a:p>
            <a:fld id="{9935DAE1-4DBC-4EBB-A0F7-2243D879E830}" type="slidenum">
              <a:rPr lang="da-DK" smtClean="0"/>
              <a:t>3</a:t>
            </a:fld>
            <a:endParaRPr lang="da-DK" dirty="0"/>
          </a:p>
        </p:txBody>
      </p:sp>
    </p:spTree>
    <p:extLst>
      <p:ext uri="{BB962C8B-B14F-4D97-AF65-F5344CB8AC3E}">
        <p14:creationId xmlns:p14="http://schemas.microsoft.com/office/powerpoint/2010/main" val="89738618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dsholder til slidebillede 1"/>
          <p:cNvSpPr>
            <a:spLocks noGrp="1" noRot="1" noChangeAspect="1"/>
          </p:cNvSpPr>
          <p:nvPr>
            <p:ph type="sldImg"/>
          </p:nvPr>
        </p:nvSpPr>
        <p:spPr/>
      </p:sp>
      <p:sp>
        <p:nvSpPr>
          <p:cNvPr id="3" name="Pladsholder til noter 2"/>
          <p:cNvSpPr>
            <a:spLocks noGrp="1"/>
          </p:cNvSpPr>
          <p:nvPr>
            <p:ph type="body" idx="1"/>
          </p:nvPr>
        </p:nvSpPr>
        <p:spPr/>
        <p:txBody>
          <a:bodyPr/>
          <a:lstStyle/>
          <a:p>
            <a:pPr marL="0" indent="0">
              <a:buFontTx/>
              <a:buNone/>
            </a:pPr>
            <a:r>
              <a:rPr lang="da-DK" dirty="0"/>
              <a:t>Involver via dialog og </a:t>
            </a:r>
          </a:p>
          <a:p>
            <a:pPr marL="0" indent="0">
              <a:buFontTx/>
              <a:buNone/>
            </a:pPr>
            <a:r>
              <a:rPr lang="da-DK" dirty="0"/>
              <a:t>Hvilke situationer kan I nævne?</a:t>
            </a:r>
          </a:p>
          <a:p>
            <a:pPr marL="0" indent="0">
              <a:buFontTx/>
              <a:buNone/>
            </a:pPr>
            <a:r>
              <a:rPr lang="da-DK" dirty="0"/>
              <a:t>Hvilke følelser mærker I, når I bliver følelsesmæssigt påvirket?</a:t>
            </a:r>
          </a:p>
          <a:p>
            <a:pPr marL="0" indent="0">
              <a:buFontTx/>
              <a:buNone/>
            </a:pPr>
            <a:r>
              <a:rPr lang="da-DK" dirty="0"/>
              <a:t>I hvilke situationer oplever I at I bliver overbelastet – tager det med hjem – kan ikke sove – bliver grådlabil?</a:t>
            </a:r>
          </a:p>
          <a:p>
            <a:pPr marL="0" indent="0">
              <a:buFontTx/>
              <a:buNone/>
            </a:pPr>
            <a:endParaRPr lang="da-DK" dirty="0"/>
          </a:p>
        </p:txBody>
      </p:sp>
      <p:sp>
        <p:nvSpPr>
          <p:cNvPr id="4" name="Pladsholder til slidenumm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34DACAC8-EECF-45B4-9E96-1C6915B70118}" type="slidenum">
              <a:rPr kumimoji="0" lang="da-DK"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a:t>
            </a:fld>
            <a:endParaRPr kumimoji="0" lang="da-DK"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01343828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dsholder til slidebillede 1"/>
          <p:cNvSpPr>
            <a:spLocks noGrp="1" noRot="1" noChangeAspect="1"/>
          </p:cNvSpPr>
          <p:nvPr>
            <p:ph type="sldImg"/>
          </p:nvPr>
        </p:nvSpPr>
        <p:spPr/>
      </p:sp>
      <p:sp>
        <p:nvSpPr>
          <p:cNvPr id="3" name="Pladsholder til noter 2"/>
          <p:cNvSpPr>
            <a:spLocks noGrp="1"/>
          </p:cNvSpPr>
          <p:nvPr>
            <p:ph type="body" idx="1"/>
          </p:nvPr>
        </p:nvSpPr>
        <p:spPr/>
        <p:txBody>
          <a:bodyPr/>
          <a:lstStyle/>
          <a:p>
            <a:pPr marL="0" marR="0" lvl="0" indent="0" algn="l" defTabSz="1219170" rtl="0" eaLnBrk="1" fontAlgn="auto" latinLnBrk="0" hangingPunct="1">
              <a:lnSpc>
                <a:spcPct val="100000"/>
              </a:lnSpc>
              <a:spcBef>
                <a:spcPts val="0"/>
              </a:spcBef>
              <a:spcAft>
                <a:spcPts val="0"/>
              </a:spcAft>
              <a:buClrTx/>
              <a:buSzTx/>
              <a:buFontTx/>
              <a:buNone/>
              <a:tabLst/>
              <a:defRPr/>
            </a:pPr>
            <a:r>
              <a:rPr lang="da-DK" dirty="0"/>
              <a:t>Høje følelsesmæssige krav i arbejdet er et vilkår når vi arbejder på et hospital.  For at kunne arbejde effektivt med at forebygge høje følelsesmæssige krav er det en forudsætning, at I på arbejdspladsen får en fælles forståelse af høje følelsesmæssige krav.</a:t>
            </a:r>
          </a:p>
          <a:p>
            <a:pPr marL="0" marR="0" lvl="0" indent="0" algn="l" defTabSz="1219170" rtl="0" eaLnBrk="1" fontAlgn="auto" latinLnBrk="0" hangingPunct="1">
              <a:lnSpc>
                <a:spcPct val="100000"/>
              </a:lnSpc>
              <a:spcBef>
                <a:spcPts val="0"/>
              </a:spcBef>
              <a:spcAft>
                <a:spcPts val="0"/>
              </a:spcAft>
              <a:buClrTx/>
              <a:buSzTx/>
              <a:buFontTx/>
              <a:buNone/>
              <a:tabLst/>
              <a:defRPr/>
            </a:pPr>
            <a:endParaRPr lang="da-DK" dirty="0"/>
          </a:p>
          <a:p>
            <a:pPr marL="0" marR="0" lvl="0" indent="0" algn="l" defTabSz="1219170" rtl="0" eaLnBrk="1" fontAlgn="auto" latinLnBrk="0" hangingPunct="1">
              <a:lnSpc>
                <a:spcPct val="100000"/>
              </a:lnSpc>
              <a:spcBef>
                <a:spcPts val="0"/>
              </a:spcBef>
              <a:spcAft>
                <a:spcPts val="0"/>
              </a:spcAft>
              <a:buClrTx/>
              <a:buSzTx/>
              <a:buFontTx/>
              <a:buNone/>
              <a:tabLst/>
              <a:defRPr/>
            </a:pPr>
            <a:endParaRPr lang="da-DK" dirty="0"/>
          </a:p>
          <a:p>
            <a:pPr marL="0" marR="0" lvl="0" indent="0" algn="l" defTabSz="1219170" rtl="0" eaLnBrk="1" fontAlgn="auto" latinLnBrk="0" hangingPunct="1">
              <a:lnSpc>
                <a:spcPct val="100000"/>
              </a:lnSpc>
              <a:spcBef>
                <a:spcPts val="0"/>
              </a:spcBef>
              <a:spcAft>
                <a:spcPts val="0"/>
              </a:spcAft>
              <a:buClrTx/>
              <a:buSzTx/>
              <a:buFontTx/>
              <a:buNone/>
              <a:tabLst/>
              <a:defRPr/>
            </a:pPr>
            <a:r>
              <a:rPr lang="da-DK" dirty="0"/>
              <a:t>Det er påvirket af 3 forskellige forhold:</a:t>
            </a:r>
          </a:p>
          <a:p>
            <a:pPr marL="0" marR="0" lvl="0" indent="0" algn="l" defTabSz="1219170" rtl="0" eaLnBrk="1" fontAlgn="auto" latinLnBrk="0" hangingPunct="1">
              <a:lnSpc>
                <a:spcPct val="100000"/>
              </a:lnSpc>
              <a:spcBef>
                <a:spcPts val="0"/>
              </a:spcBef>
              <a:spcAft>
                <a:spcPts val="0"/>
              </a:spcAft>
              <a:buClrTx/>
              <a:buSzTx/>
              <a:buFontTx/>
              <a:buNone/>
              <a:tabLst/>
              <a:defRPr/>
            </a:pPr>
            <a:r>
              <a:rPr lang="da-DK" b="1" dirty="0"/>
              <a:t>Borgerens og patientens livssituation </a:t>
            </a:r>
            <a:r>
              <a:rPr lang="da-DK" dirty="0"/>
              <a:t>– Høje følelsesmæssige krav er typisk til stede i arbejde, hvor man er i kontakt med mennesker, som befinder sig i svære livssituationer med fx mistrivsel, sygdom eller funktionsnedsættelse</a:t>
            </a:r>
          </a:p>
          <a:p>
            <a:pPr marL="0" marR="0" lvl="0" indent="0" algn="l" defTabSz="1219170" rtl="0" eaLnBrk="1" fontAlgn="auto" latinLnBrk="0" hangingPunct="1">
              <a:lnSpc>
                <a:spcPct val="100000"/>
              </a:lnSpc>
              <a:spcBef>
                <a:spcPts val="0"/>
              </a:spcBef>
              <a:spcAft>
                <a:spcPts val="0"/>
              </a:spcAft>
              <a:buClrTx/>
              <a:buSzTx/>
              <a:buFontTx/>
              <a:buNone/>
              <a:tabLst/>
              <a:defRPr/>
            </a:pPr>
            <a:endParaRPr lang="da-DK" dirty="0"/>
          </a:p>
          <a:p>
            <a:pPr marL="0" marR="0" lvl="0" indent="0" algn="l" defTabSz="1219170" rtl="0" eaLnBrk="1" fontAlgn="auto" latinLnBrk="0" hangingPunct="1">
              <a:lnSpc>
                <a:spcPct val="100000"/>
              </a:lnSpc>
              <a:spcBef>
                <a:spcPts val="0"/>
              </a:spcBef>
              <a:spcAft>
                <a:spcPts val="0"/>
              </a:spcAft>
              <a:buClrTx/>
              <a:buSzTx/>
              <a:buFontTx/>
              <a:buNone/>
              <a:tabLst/>
              <a:defRPr/>
            </a:pPr>
            <a:r>
              <a:rPr lang="da-DK" dirty="0"/>
              <a:t>Borgerens og patientens adfærd – Som medarbejder skal man i et vist omfang kunne rumme og håndtere tilstanden og adfærden, og det kræver forståelse for borgeren og dennes situation, høj faglig viden og indsigt i egne følelser og reaktioner. Hvad kan en uforudsigelig, voldsom og grænseoverskridende adfærd være?</a:t>
            </a:r>
          </a:p>
          <a:p>
            <a:pPr marL="0" marR="0" lvl="0" indent="0" algn="l" defTabSz="1219170" rtl="0" eaLnBrk="1" fontAlgn="auto" latinLnBrk="0" hangingPunct="1">
              <a:lnSpc>
                <a:spcPct val="100000"/>
              </a:lnSpc>
              <a:spcBef>
                <a:spcPts val="0"/>
              </a:spcBef>
              <a:spcAft>
                <a:spcPts val="0"/>
              </a:spcAft>
              <a:buClrTx/>
              <a:buSzTx/>
              <a:buFontTx/>
              <a:buNone/>
              <a:tabLst/>
              <a:defRPr/>
            </a:pPr>
            <a:endParaRPr lang="da-DK" dirty="0"/>
          </a:p>
          <a:p>
            <a:pPr marL="0" marR="0" lvl="0" indent="0" algn="l" defTabSz="1219170" rtl="0" eaLnBrk="1" fontAlgn="auto" latinLnBrk="0" hangingPunct="1">
              <a:lnSpc>
                <a:spcPct val="100000"/>
              </a:lnSpc>
              <a:spcBef>
                <a:spcPts val="0"/>
              </a:spcBef>
              <a:spcAft>
                <a:spcPts val="0"/>
              </a:spcAft>
              <a:buClrTx/>
              <a:buSzTx/>
              <a:buFontTx/>
              <a:buNone/>
              <a:tabLst/>
              <a:defRPr/>
            </a:pPr>
            <a:r>
              <a:rPr lang="da-DK" dirty="0"/>
              <a:t>Den ansattes opgave – De høje følelsesmæssige krav hænger også sammen med medarbejderens opgaver i forhold til borgerne. Hvis opgaven er at pleje, motivere, overvåge, kontrollere eller tage beslutninger, der kan have vidtgående konsekvenser for andre menneskers liv, vil det typisk stille høje krav til medarbejderen om både at kunne håndtere egne tanker og følelser i kontakten og at kunne tilpasse sin måde at kommunikere på, så borgeren forstår budskaberne bedst muligt.</a:t>
            </a:r>
          </a:p>
          <a:p>
            <a:pPr marL="0" marR="0" lvl="0" indent="0" algn="l" defTabSz="1219170" rtl="0" eaLnBrk="1" fontAlgn="auto" latinLnBrk="0" hangingPunct="1">
              <a:lnSpc>
                <a:spcPct val="100000"/>
              </a:lnSpc>
              <a:spcBef>
                <a:spcPts val="0"/>
              </a:spcBef>
              <a:spcAft>
                <a:spcPts val="0"/>
              </a:spcAft>
              <a:buClrTx/>
              <a:buSzTx/>
              <a:buFontTx/>
              <a:buNone/>
              <a:tabLst/>
              <a:defRPr/>
            </a:pPr>
            <a:r>
              <a:rPr lang="da-DK" dirty="0"/>
              <a:t>hvad kan det være? Fagligt og personligt</a:t>
            </a:r>
          </a:p>
          <a:p>
            <a:endParaRPr lang="da-DK" dirty="0"/>
          </a:p>
        </p:txBody>
      </p:sp>
      <p:sp>
        <p:nvSpPr>
          <p:cNvPr id="4" name="Pladsholder til slidenummer 3"/>
          <p:cNvSpPr>
            <a:spLocks noGrp="1"/>
          </p:cNvSpPr>
          <p:nvPr>
            <p:ph type="sldNum" sz="quarter" idx="5"/>
          </p:nvPr>
        </p:nvSpPr>
        <p:spPr/>
        <p:txBody>
          <a:bodyPr/>
          <a:lstStyle/>
          <a:p>
            <a:fld id="{9935DAE1-4DBC-4EBB-A0F7-2243D879E830}" type="slidenum">
              <a:rPr lang="da-DK" smtClean="0"/>
              <a:t>5</a:t>
            </a:fld>
            <a:endParaRPr lang="da-DK" dirty="0"/>
          </a:p>
        </p:txBody>
      </p:sp>
    </p:spTree>
    <p:extLst>
      <p:ext uri="{BB962C8B-B14F-4D97-AF65-F5344CB8AC3E}">
        <p14:creationId xmlns:p14="http://schemas.microsoft.com/office/powerpoint/2010/main" val="257702908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dsholder til slidebillede 1"/>
          <p:cNvSpPr>
            <a:spLocks noGrp="1" noRot="1" noChangeAspect="1"/>
          </p:cNvSpPr>
          <p:nvPr>
            <p:ph type="sldImg"/>
          </p:nvPr>
        </p:nvSpPr>
        <p:spPr/>
      </p:sp>
      <p:sp>
        <p:nvSpPr>
          <p:cNvPr id="3" name="Pladsholder til noter 2"/>
          <p:cNvSpPr>
            <a:spLocks noGrp="1"/>
          </p:cNvSpPr>
          <p:nvPr>
            <p:ph type="body" idx="1"/>
          </p:nvPr>
        </p:nvSpPr>
        <p:spPr/>
        <p:txBody>
          <a:bodyPr/>
          <a:lstStyle/>
          <a:p>
            <a:r>
              <a:rPr lang="da-DK" dirty="0"/>
              <a:t>Vigtigt at komme med eksempler på de forskellige udfordringer – </a:t>
            </a:r>
          </a:p>
          <a:p>
            <a:r>
              <a:rPr lang="da-DK" dirty="0"/>
              <a:t>Ex – højt tempo når vi har mange patienter i venteområdet</a:t>
            </a:r>
          </a:p>
          <a:p>
            <a:r>
              <a:rPr lang="da-DK" dirty="0"/>
              <a:t>Ex – undertrykkelse af egne behov som toilet besøg</a:t>
            </a:r>
          </a:p>
          <a:p>
            <a:r>
              <a:rPr lang="da-DK" dirty="0"/>
              <a:t>Ex – de usårlige hjælper – når jeg tænker jeg skal klare mosten</a:t>
            </a:r>
          </a:p>
          <a:p>
            <a:endParaRPr lang="da-DK" dirty="0"/>
          </a:p>
        </p:txBody>
      </p:sp>
      <p:sp>
        <p:nvSpPr>
          <p:cNvPr id="4" name="Pladsholder til slidenummer 3"/>
          <p:cNvSpPr>
            <a:spLocks noGrp="1"/>
          </p:cNvSpPr>
          <p:nvPr>
            <p:ph type="sldNum" sz="quarter" idx="5"/>
          </p:nvPr>
        </p:nvSpPr>
        <p:spPr/>
        <p:txBody>
          <a:bodyPr/>
          <a:lstStyle/>
          <a:p>
            <a:fld id="{9935DAE1-4DBC-4EBB-A0F7-2243D879E830}" type="slidenum">
              <a:rPr lang="da-DK" smtClean="0"/>
              <a:t>6</a:t>
            </a:fld>
            <a:endParaRPr lang="da-DK"/>
          </a:p>
        </p:txBody>
      </p:sp>
    </p:spTree>
    <p:extLst>
      <p:ext uri="{BB962C8B-B14F-4D97-AF65-F5344CB8AC3E}">
        <p14:creationId xmlns:p14="http://schemas.microsoft.com/office/powerpoint/2010/main" val="38979302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063E4B3-5414-FEFA-8D42-BAAC81CAA898}"/>
            </a:ext>
          </a:extLst>
        </p:cNvPr>
        <p:cNvGrpSpPr/>
        <p:nvPr/>
      </p:nvGrpSpPr>
      <p:grpSpPr>
        <a:xfrm>
          <a:off x="0" y="0"/>
          <a:ext cx="0" cy="0"/>
          <a:chOff x="0" y="0"/>
          <a:chExt cx="0" cy="0"/>
        </a:xfrm>
      </p:grpSpPr>
      <p:sp>
        <p:nvSpPr>
          <p:cNvPr id="2" name="Pladsholder til slidebillede 1">
            <a:extLst>
              <a:ext uri="{FF2B5EF4-FFF2-40B4-BE49-F238E27FC236}">
                <a16:creationId xmlns:a16="http://schemas.microsoft.com/office/drawing/2014/main" id="{E5226072-38D1-0282-81D1-5A63B45EB0B4}"/>
              </a:ext>
            </a:extLst>
          </p:cNvPr>
          <p:cNvSpPr>
            <a:spLocks noGrp="1" noRot="1" noChangeAspect="1"/>
          </p:cNvSpPr>
          <p:nvPr>
            <p:ph type="sldImg"/>
          </p:nvPr>
        </p:nvSpPr>
        <p:spPr/>
      </p:sp>
      <p:sp>
        <p:nvSpPr>
          <p:cNvPr id="3" name="Pladsholder til noter 2">
            <a:extLst>
              <a:ext uri="{FF2B5EF4-FFF2-40B4-BE49-F238E27FC236}">
                <a16:creationId xmlns:a16="http://schemas.microsoft.com/office/drawing/2014/main" id="{DA047537-1DD7-42FE-F330-CBC370980B3D}"/>
              </a:ext>
            </a:extLst>
          </p:cNvPr>
          <p:cNvSpPr>
            <a:spLocks noGrp="1"/>
          </p:cNvSpPr>
          <p:nvPr>
            <p:ph type="body" idx="1"/>
          </p:nvPr>
        </p:nvSpPr>
        <p:spPr/>
        <p:txBody>
          <a:bodyPr/>
          <a:lstStyle/>
          <a:p>
            <a:pPr marL="0" indent="0">
              <a:spcAft>
                <a:spcPct val="35000"/>
              </a:spcAft>
              <a:buNone/>
            </a:pPr>
            <a:r>
              <a:rPr lang="da-DK" sz="1600" b="1" dirty="0"/>
              <a:t>Direkte belastninger</a:t>
            </a:r>
            <a:r>
              <a:rPr lang="da-DK" sz="1600" dirty="0"/>
              <a:t>; Hændelser og handlinger ansatte kan blive direkte udsat for eller være vidne til. – konkrete situationer</a:t>
            </a:r>
            <a:endParaRPr lang="en-US" sz="1600" dirty="0"/>
          </a:p>
          <a:p>
            <a:pPr marL="0" indent="0">
              <a:spcAft>
                <a:spcPct val="35000"/>
              </a:spcAft>
              <a:buNone/>
            </a:pPr>
            <a:r>
              <a:rPr lang="da-DK" sz="1600" i="1" dirty="0"/>
              <a:t>Eksempler: </a:t>
            </a:r>
            <a:r>
              <a:rPr lang="da-DK" sz="1600" dirty="0"/>
              <a:t>ulykker, alvorlige UTH, trusler, vold og chikane, uventede dødsfald, travlhed, det kan være … </a:t>
            </a:r>
          </a:p>
          <a:p>
            <a:pPr marL="0" indent="0">
              <a:spcAft>
                <a:spcPct val="35000"/>
              </a:spcAft>
              <a:buNone/>
            </a:pPr>
            <a:endParaRPr lang="da-DK" sz="1600" dirty="0"/>
          </a:p>
          <a:p>
            <a:pPr marL="0" indent="0">
              <a:spcAft>
                <a:spcPct val="35000"/>
              </a:spcAft>
              <a:buNone/>
            </a:pPr>
            <a:r>
              <a:rPr lang="da-DK" sz="1600" b="1" dirty="0"/>
              <a:t>Indirekte belastninger;</a:t>
            </a:r>
            <a:r>
              <a:rPr lang="da-DK" sz="1600" dirty="0"/>
              <a:t> det, ansatte indirekte oplever i samspil med patienter, pårørende og kollega og bliver påvirket af – oftest i patientens adfærd – og uden altid at være direkte deltagende i hændelsen – I ikke selv kan styre</a:t>
            </a:r>
          </a:p>
          <a:p>
            <a:pPr marL="0" indent="0">
              <a:spcAft>
                <a:spcPct val="35000"/>
              </a:spcAft>
              <a:buNone/>
            </a:pPr>
            <a:r>
              <a:rPr lang="da-DK" sz="1600" i="1" dirty="0"/>
              <a:t>Eksempler: </a:t>
            </a:r>
            <a:r>
              <a:rPr lang="da-DK" sz="1600" i="0" dirty="0"/>
              <a:t>I </a:t>
            </a:r>
            <a:r>
              <a:rPr lang="da-DK" sz="1600" dirty="0"/>
              <a:t>mødet med følelsen af afmagt, angst, smerte, udfordringer, bekymringer og frustration , </a:t>
            </a:r>
            <a:r>
              <a:rPr lang="da-DK" sz="1600" u="none" dirty="0">
                <a:solidFill>
                  <a:srgbClr val="0000FF"/>
                </a:solidFill>
                <a:hlinkClick r:id="rId3">
                  <a:extLst>
                    <a:ext uri="{A12FA001-AC4F-418D-AE19-62706E023703}">
                      <ahyp:hlinkClr xmlns:ahyp="http://schemas.microsoft.com/office/drawing/2018/hyperlinkcolor" val="tx"/>
                    </a:ext>
                  </a:extLst>
                </a:hlinkClick>
              </a:rPr>
              <a:t>ubalance mellem krav og </a:t>
            </a:r>
            <a:r>
              <a:rPr lang="da-DK" sz="1600" u="none" dirty="0" err="1">
                <a:solidFill>
                  <a:srgbClr val="0000FF"/>
                </a:solidFill>
                <a:hlinkClick r:id="rId3">
                  <a:extLst>
                    <a:ext uri="{A12FA001-AC4F-418D-AE19-62706E023703}">
                      <ahyp:hlinkClr xmlns:ahyp="http://schemas.microsoft.com/office/drawing/2018/hyperlinkcolor" val="tx"/>
                    </a:ext>
                  </a:extLst>
                </a:hlinkClick>
              </a:rPr>
              <a:t>ressourser</a:t>
            </a:r>
            <a:r>
              <a:rPr lang="da-DK" sz="1600" u="none" dirty="0">
                <a:solidFill>
                  <a:schemeClr val="tx1"/>
                </a:solidFill>
                <a:hlinkClick r:id="rId3">
                  <a:extLst>
                    <a:ext uri="{A12FA001-AC4F-418D-AE19-62706E023703}">
                      <ahyp:hlinkClr xmlns:ahyp="http://schemas.microsoft.com/office/drawing/2018/hyperlinkcolor" val="tx"/>
                    </a:ext>
                  </a:extLst>
                </a:hlinkClick>
              </a:rPr>
              <a:t> og uklare eller modstridende krav </a:t>
            </a:r>
            <a:endParaRPr lang="da-DK" sz="1600" u="none" dirty="0">
              <a:solidFill>
                <a:schemeClr val="tx1"/>
              </a:solidFill>
            </a:endParaRPr>
          </a:p>
          <a:p>
            <a:pPr marL="0" indent="0">
              <a:spcAft>
                <a:spcPct val="35000"/>
              </a:spcAft>
              <a:buNone/>
            </a:pPr>
            <a:endParaRPr lang="da-DK" sz="1600" dirty="0"/>
          </a:p>
          <a:p>
            <a:pPr marL="0" indent="0">
              <a:spcAft>
                <a:spcPct val="35000"/>
              </a:spcAft>
              <a:buNone/>
            </a:pPr>
            <a:r>
              <a:rPr lang="da-DK" sz="1600" b="1" dirty="0"/>
              <a:t>Strukturelle belastninger</a:t>
            </a:r>
            <a:r>
              <a:rPr lang="da-DK" sz="1600" dirty="0"/>
              <a:t>; karakteriseret ved arbejdsbetingelser der ikke er optimale</a:t>
            </a:r>
            <a:endParaRPr lang="en-US" sz="1600" dirty="0"/>
          </a:p>
          <a:p>
            <a:r>
              <a:rPr lang="da-DK" sz="1600" i="1" dirty="0"/>
              <a:t>Eksempler: </a:t>
            </a:r>
            <a:r>
              <a:rPr lang="da-DK" dirty="0"/>
              <a:t>Ledelsesstruktur, beslutningsgange, arbejdsgange, standarder og retningslinjer, økonomi, lovgivning og politiske beslutninger</a:t>
            </a:r>
          </a:p>
          <a:p>
            <a:endParaRPr lang="da-DK" dirty="0"/>
          </a:p>
          <a:p>
            <a:r>
              <a:rPr lang="da-DK" dirty="0"/>
              <a:t>Hvis vi ikke gøre noget ved det, så kan det vise sig som belastningssymptomer. </a:t>
            </a:r>
            <a:endParaRPr lang="en-US" sz="1600" u="sng" dirty="0">
              <a:hlinkClick r:id="rId3"/>
            </a:endParaRPr>
          </a:p>
        </p:txBody>
      </p:sp>
      <p:sp>
        <p:nvSpPr>
          <p:cNvPr id="4" name="Pladsholder til slidenummer 3">
            <a:extLst>
              <a:ext uri="{FF2B5EF4-FFF2-40B4-BE49-F238E27FC236}">
                <a16:creationId xmlns:a16="http://schemas.microsoft.com/office/drawing/2014/main" id="{071B27DA-0502-FD9C-0E77-206B321F6D2D}"/>
              </a:ext>
            </a:extLst>
          </p:cNvPr>
          <p:cNvSpPr>
            <a:spLocks noGrp="1"/>
          </p:cNvSpPr>
          <p:nvPr>
            <p:ph type="sldNum" sz="quarter" idx="5"/>
          </p:nvPr>
        </p:nvSpPr>
        <p:spPr/>
        <p:txBody>
          <a:bodyPr/>
          <a:lstStyle/>
          <a:p>
            <a:fld id="{9935DAE1-4DBC-4EBB-A0F7-2243D879E830}" type="slidenum">
              <a:rPr lang="da-DK" smtClean="0"/>
              <a:t>7</a:t>
            </a:fld>
            <a:endParaRPr lang="da-DK"/>
          </a:p>
        </p:txBody>
      </p:sp>
    </p:spTree>
    <p:extLst>
      <p:ext uri="{BB962C8B-B14F-4D97-AF65-F5344CB8AC3E}">
        <p14:creationId xmlns:p14="http://schemas.microsoft.com/office/powerpoint/2010/main" val="828289477"/>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1F5AE32-F9E1-30EB-5D05-20B557F39DC2}"/>
            </a:ext>
          </a:extLst>
        </p:cNvPr>
        <p:cNvGrpSpPr/>
        <p:nvPr/>
      </p:nvGrpSpPr>
      <p:grpSpPr>
        <a:xfrm>
          <a:off x="0" y="0"/>
          <a:ext cx="0" cy="0"/>
          <a:chOff x="0" y="0"/>
          <a:chExt cx="0" cy="0"/>
        </a:xfrm>
      </p:grpSpPr>
      <p:sp>
        <p:nvSpPr>
          <p:cNvPr id="2" name="Pladsholder til slidebillede 1">
            <a:extLst>
              <a:ext uri="{FF2B5EF4-FFF2-40B4-BE49-F238E27FC236}">
                <a16:creationId xmlns:a16="http://schemas.microsoft.com/office/drawing/2014/main" id="{B2F3B8D2-0AE6-FE08-CF30-D2766B0A813F}"/>
              </a:ext>
            </a:extLst>
          </p:cNvPr>
          <p:cNvSpPr>
            <a:spLocks noGrp="1" noRot="1" noChangeAspect="1"/>
          </p:cNvSpPr>
          <p:nvPr>
            <p:ph type="sldImg"/>
          </p:nvPr>
        </p:nvSpPr>
        <p:spPr/>
      </p:sp>
      <p:sp>
        <p:nvSpPr>
          <p:cNvPr id="3" name="Pladsholder til noter 2">
            <a:extLst>
              <a:ext uri="{FF2B5EF4-FFF2-40B4-BE49-F238E27FC236}">
                <a16:creationId xmlns:a16="http://schemas.microsoft.com/office/drawing/2014/main" id="{8C8C7F07-1EA6-7917-7BD7-79FA123EC06C}"/>
              </a:ext>
            </a:extLst>
          </p:cNvPr>
          <p:cNvSpPr>
            <a:spLocks noGrp="1"/>
          </p:cNvSpPr>
          <p:nvPr>
            <p:ph type="body" idx="1"/>
          </p:nvPr>
        </p:nvSpPr>
        <p:spPr/>
        <p:txBody>
          <a:bodyPr/>
          <a:lstStyle/>
          <a:p>
            <a:pPr marL="0" indent="0">
              <a:spcAft>
                <a:spcPct val="35000"/>
              </a:spcAft>
              <a:buNone/>
            </a:pPr>
            <a:r>
              <a:rPr lang="da-DK" sz="1600" b="1" dirty="0"/>
              <a:t>Direkte belastninger</a:t>
            </a:r>
            <a:r>
              <a:rPr lang="da-DK" sz="1600" dirty="0"/>
              <a:t>; Hændelser og handlinger ansatte kan blive direkte udsat for eller være vidne til. – konkrete situationer</a:t>
            </a:r>
            <a:endParaRPr lang="en-US" sz="1600" dirty="0"/>
          </a:p>
          <a:p>
            <a:pPr marL="0" indent="0">
              <a:spcAft>
                <a:spcPct val="35000"/>
              </a:spcAft>
              <a:buNone/>
            </a:pPr>
            <a:r>
              <a:rPr lang="da-DK" sz="1600" i="1" dirty="0"/>
              <a:t>Eksempler: </a:t>
            </a:r>
            <a:r>
              <a:rPr lang="da-DK" sz="1600" dirty="0"/>
              <a:t>ulykker, alvorlige UTH, trusler, vold og chikane, uventede dødsfald, travlhed, det kan være … </a:t>
            </a:r>
          </a:p>
          <a:p>
            <a:pPr marL="0" indent="0">
              <a:spcAft>
                <a:spcPct val="35000"/>
              </a:spcAft>
              <a:buNone/>
            </a:pPr>
            <a:endParaRPr lang="da-DK" sz="1600" dirty="0"/>
          </a:p>
          <a:p>
            <a:pPr marL="0" indent="0">
              <a:spcAft>
                <a:spcPct val="35000"/>
              </a:spcAft>
              <a:buNone/>
            </a:pPr>
            <a:r>
              <a:rPr lang="da-DK" sz="1600" b="1" dirty="0"/>
              <a:t>Indirekte belastninger;</a:t>
            </a:r>
            <a:r>
              <a:rPr lang="da-DK" sz="1600" dirty="0"/>
              <a:t> det, ansatte indirekte oplever i samspil med patienter, pårørende og kollega og bliver påvirket af – oftest i patientens adfærd – og uden altid at være direkte deltagende i hændelsen – I ikke selv kan styre</a:t>
            </a:r>
          </a:p>
          <a:p>
            <a:pPr marL="0" indent="0">
              <a:spcAft>
                <a:spcPct val="35000"/>
              </a:spcAft>
              <a:buNone/>
            </a:pPr>
            <a:r>
              <a:rPr lang="da-DK" sz="1600" i="1" dirty="0"/>
              <a:t>Eksempler: </a:t>
            </a:r>
            <a:r>
              <a:rPr lang="da-DK" sz="1600" i="0" dirty="0"/>
              <a:t>I </a:t>
            </a:r>
            <a:r>
              <a:rPr lang="da-DK" sz="1600" dirty="0"/>
              <a:t>mødet med følelsen af afmagt, angst, smerte, udfordringer, bekymringer og frustration , </a:t>
            </a:r>
            <a:r>
              <a:rPr lang="da-DK" sz="1600" u="none" dirty="0">
                <a:solidFill>
                  <a:srgbClr val="0000FF"/>
                </a:solidFill>
                <a:hlinkClick r:id="rId3">
                  <a:extLst>
                    <a:ext uri="{A12FA001-AC4F-418D-AE19-62706E023703}">
                      <ahyp:hlinkClr xmlns:ahyp="http://schemas.microsoft.com/office/drawing/2018/hyperlinkcolor" val="tx"/>
                    </a:ext>
                  </a:extLst>
                </a:hlinkClick>
              </a:rPr>
              <a:t>ubalance mellem krav og </a:t>
            </a:r>
            <a:r>
              <a:rPr lang="da-DK" sz="1600" u="none" dirty="0" err="1">
                <a:solidFill>
                  <a:srgbClr val="0000FF"/>
                </a:solidFill>
                <a:hlinkClick r:id="rId3">
                  <a:extLst>
                    <a:ext uri="{A12FA001-AC4F-418D-AE19-62706E023703}">
                      <ahyp:hlinkClr xmlns:ahyp="http://schemas.microsoft.com/office/drawing/2018/hyperlinkcolor" val="tx"/>
                    </a:ext>
                  </a:extLst>
                </a:hlinkClick>
              </a:rPr>
              <a:t>ressourser</a:t>
            </a:r>
            <a:r>
              <a:rPr lang="da-DK" sz="1600" u="none" dirty="0">
                <a:solidFill>
                  <a:schemeClr val="tx1"/>
                </a:solidFill>
                <a:hlinkClick r:id="rId3">
                  <a:extLst>
                    <a:ext uri="{A12FA001-AC4F-418D-AE19-62706E023703}">
                      <ahyp:hlinkClr xmlns:ahyp="http://schemas.microsoft.com/office/drawing/2018/hyperlinkcolor" val="tx"/>
                    </a:ext>
                  </a:extLst>
                </a:hlinkClick>
              </a:rPr>
              <a:t> og uklare eller modstridende krav </a:t>
            </a:r>
            <a:endParaRPr lang="da-DK" sz="1600" u="none" dirty="0">
              <a:solidFill>
                <a:schemeClr val="tx1"/>
              </a:solidFill>
            </a:endParaRPr>
          </a:p>
          <a:p>
            <a:pPr marL="0" indent="0">
              <a:spcAft>
                <a:spcPct val="35000"/>
              </a:spcAft>
              <a:buNone/>
            </a:pPr>
            <a:endParaRPr lang="da-DK" sz="1600" dirty="0"/>
          </a:p>
          <a:p>
            <a:pPr marL="0" indent="0">
              <a:spcAft>
                <a:spcPct val="35000"/>
              </a:spcAft>
              <a:buNone/>
            </a:pPr>
            <a:r>
              <a:rPr lang="da-DK" sz="1600" b="1" dirty="0"/>
              <a:t>Strukturelle belastninger</a:t>
            </a:r>
            <a:r>
              <a:rPr lang="da-DK" sz="1600" dirty="0"/>
              <a:t>; karakteriseret ved arbejdsbetingelser der ikke er optimale</a:t>
            </a:r>
            <a:endParaRPr lang="en-US" sz="1600" dirty="0"/>
          </a:p>
          <a:p>
            <a:r>
              <a:rPr lang="da-DK" sz="1600" i="1" dirty="0"/>
              <a:t>Eksempler: </a:t>
            </a:r>
            <a:r>
              <a:rPr lang="da-DK" dirty="0"/>
              <a:t>Ledelsesstruktur, beslutningsgange, arbejdsgange, standarder og retningslinjer, økonomi, lovgivning og politiske beslutninger</a:t>
            </a:r>
          </a:p>
          <a:p>
            <a:endParaRPr lang="da-DK" dirty="0"/>
          </a:p>
          <a:p>
            <a:r>
              <a:rPr lang="da-DK" dirty="0"/>
              <a:t>Hvis vi ikke gøre noget ved det, så kan det vise sig som belastningssymptomer. </a:t>
            </a:r>
            <a:endParaRPr lang="en-US" sz="1600" u="sng" dirty="0">
              <a:hlinkClick r:id="rId3"/>
            </a:endParaRPr>
          </a:p>
        </p:txBody>
      </p:sp>
      <p:sp>
        <p:nvSpPr>
          <p:cNvPr id="4" name="Pladsholder til slidenummer 3">
            <a:extLst>
              <a:ext uri="{FF2B5EF4-FFF2-40B4-BE49-F238E27FC236}">
                <a16:creationId xmlns:a16="http://schemas.microsoft.com/office/drawing/2014/main" id="{4086FEA2-6F80-F764-B502-A832EA569A52}"/>
              </a:ext>
            </a:extLst>
          </p:cNvPr>
          <p:cNvSpPr>
            <a:spLocks noGrp="1"/>
          </p:cNvSpPr>
          <p:nvPr>
            <p:ph type="sldNum" sz="quarter" idx="5"/>
          </p:nvPr>
        </p:nvSpPr>
        <p:spPr/>
        <p:txBody>
          <a:bodyPr/>
          <a:lstStyle/>
          <a:p>
            <a:fld id="{9935DAE1-4DBC-4EBB-A0F7-2243D879E830}" type="slidenum">
              <a:rPr lang="da-DK" smtClean="0"/>
              <a:t>8</a:t>
            </a:fld>
            <a:endParaRPr lang="da-DK"/>
          </a:p>
        </p:txBody>
      </p:sp>
    </p:spTree>
    <p:extLst>
      <p:ext uri="{BB962C8B-B14F-4D97-AF65-F5344CB8AC3E}">
        <p14:creationId xmlns:p14="http://schemas.microsoft.com/office/powerpoint/2010/main" val="402456545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dsholder til slidebillede 1"/>
          <p:cNvSpPr>
            <a:spLocks noGrp="1" noRot="1" noChangeAspect="1"/>
          </p:cNvSpPr>
          <p:nvPr>
            <p:ph type="sldImg"/>
          </p:nvPr>
        </p:nvSpPr>
        <p:spPr/>
      </p:sp>
      <p:sp>
        <p:nvSpPr>
          <p:cNvPr id="3" name="Pladsholder til noter 2"/>
          <p:cNvSpPr>
            <a:spLocks noGrp="1"/>
          </p:cNvSpPr>
          <p:nvPr>
            <p:ph type="body" idx="1"/>
          </p:nvPr>
        </p:nvSpPr>
        <p:spPr/>
        <p:txBody>
          <a:bodyPr/>
          <a:lstStyle/>
          <a:p>
            <a:r>
              <a:rPr lang="da-DK" dirty="0"/>
              <a:t>Kan vise sig som psykologiske benspænd:</a:t>
            </a:r>
          </a:p>
          <a:p>
            <a:pPr marL="285750" indent="-285750" rtl="0" fontAlgn="base">
              <a:buFont typeface="Arial" panose="020B0604020202020204" pitchFamily="34" charset="0"/>
              <a:buChar char="•"/>
            </a:pPr>
            <a:r>
              <a:rPr lang="en-US" sz="1600" b="0" i="0" u="none" strike="noStrike" kern="1200" dirty="0" err="1">
                <a:solidFill>
                  <a:schemeClr val="tx1"/>
                </a:solidFill>
                <a:effectLst/>
                <a:latin typeface="+mn-lt"/>
                <a:ea typeface="+mn-ea"/>
                <a:cs typeface="+mn-cs"/>
              </a:rPr>
              <a:t>Søvnproblemer</a:t>
            </a:r>
            <a:r>
              <a:rPr lang="en-US" sz="1600" b="0" i="0" u="none" strike="noStrike" kern="1200" dirty="0">
                <a:solidFill>
                  <a:schemeClr val="tx1"/>
                </a:solidFill>
                <a:effectLst/>
                <a:latin typeface="+mn-lt"/>
                <a:ea typeface="+mn-ea"/>
                <a:cs typeface="+mn-cs"/>
              </a:rPr>
              <a:t>, irritation, </a:t>
            </a:r>
            <a:r>
              <a:rPr lang="en-US" sz="1600" b="0" i="0" u="none" strike="noStrike" kern="1200" dirty="0" err="1">
                <a:solidFill>
                  <a:schemeClr val="tx1"/>
                </a:solidFill>
                <a:effectLst/>
                <a:latin typeface="+mn-lt"/>
                <a:ea typeface="+mn-ea"/>
                <a:cs typeface="+mn-cs"/>
              </a:rPr>
              <a:t>træthed</a:t>
            </a:r>
            <a:r>
              <a:rPr lang="en-US" sz="1600" b="0" i="0" u="none" strike="noStrike" kern="1200" dirty="0">
                <a:solidFill>
                  <a:schemeClr val="tx1"/>
                </a:solidFill>
                <a:effectLst/>
                <a:latin typeface="+mn-lt"/>
                <a:ea typeface="+mn-ea"/>
                <a:cs typeface="+mn-cs"/>
              </a:rPr>
              <a:t> og </a:t>
            </a:r>
            <a:r>
              <a:rPr lang="en-US" sz="1600" b="0" i="0" u="none" strike="noStrike" kern="1200" dirty="0" err="1">
                <a:solidFill>
                  <a:schemeClr val="tx1"/>
                </a:solidFill>
                <a:effectLst/>
                <a:latin typeface="+mn-lt"/>
                <a:ea typeface="+mn-ea"/>
                <a:cs typeface="+mn-cs"/>
              </a:rPr>
              <a:t>følelsesfladhed</a:t>
            </a:r>
            <a:r>
              <a:rPr lang="en-US" sz="1600" b="0" i="0" u="none" strike="noStrike" kern="1200" dirty="0">
                <a:solidFill>
                  <a:schemeClr val="tx1"/>
                </a:solidFill>
                <a:effectLst/>
                <a:latin typeface="+mn-lt"/>
                <a:ea typeface="+mn-ea"/>
                <a:cs typeface="+mn-cs"/>
              </a:rPr>
              <a:t>.</a:t>
            </a:r>
            <a:r>
              <a:rPr lang="en-US" sz="1600" b="0" i="0" kern="1200" dirty="0">
                <a:solidFill>
                  <a:schemeClr val="tx1"/>
                </a:solidFill>
                <a:effectLst/>
                <a:latin typeface="+mn-lt"/>
                <a:ea typeface="+mn-ea"/>
                <a:cs typeface="+mn-cs"/>
              </a:rPr>
              <a:t>​</a:t>
            </a:r>
          </a:p>
          <a:p>
            <a:pPr marL="285750" indent="-285750" rtl="0" fontAlgn="base">
              <a:buFont typeface="Arial" panose="020B0604020202020204" pitchFamily="34" charset="0"/>
              <a:buChar char="•"/>
            </a:pPr>
            <a:r>
              <a:rPr lang="en-US" sz="1600" b="0" i="0" u="none" strike="noStrike" kern="1200" dirty="0" err="1">
                <a:solidFill>
                  <a:schemeClr val="tx1"/>
                </a:solidFill>
                <a:effectLst/>
                <a:latin typeface="+mn-lt"/>
                <a:ea typeface="+mn-ea"/>
                <a:cs typeface="+mn-cs"/>
              </a:rPr>
              <a:t>Nedsat</a:t>
            </a:r>
            <a:r>
              <a:rPr lang="en-US" sz="1600" b="0" i="0" u="none" strike="noStrike" kern="1200" dirty="0">
                <a:solidFill>
                  <a:schemeClr val="tx1"/>
                </a:solidFill>
                <a:effectLst/>
                <a:latin typeface="+mn-lt"/>
                <a:ea typeface="+mn-ea"/>
                <a:cs typeface="+mn-cs"/>
              </a:rPr>
              <a:t> </a:t>
            </a:r>
            <a:r>
              <a:rPr lang="en-US" sz="1600" b="0" i="0" u="none" strike="noStrike" kern="1200" dirty="0" err="1">
                <a:solidFill>
                  <a:schemeClr val="tx1"/>
                </a:solidFill>
                <a:effectLst/>
                <a:latin typeface="+mn-lt"/>
                <a:ea typeface="+mn-ea"/>
                <a:cs typeface="+mn-cs"/>
              </a:rPr>
              <a:t>empati</a:t>
            </a:r>
            <a:r>
              <a:rPr lang="en-US" sz="1600" b="0" i="0" u="none" strike="noStrike" kern="1200" dirty="0">
                <a:solidFill>
                  <a:schemeClr val="tx1"/>
                </a:solidFill>
                <a:effectLst/>
                <a:latin typeface="+mn-lt"/>
                <a:ea typeface="+mn-ea"/>
                <a:cs typeface="+mn-cs"/>
              </a:rPr>
              <a:t>, </a:t>
            </a:r>
            <a:r>
              <a:rPr lang="en-US" sz="1600" b="0" i="0" u="none" strike="noStrike" kern="1200" dirty="0" err="1">
                <a:solidFill>
                  <a:schemeClr val="tx1"/>
                </a:solidFill>
                <a:effectLst/>
                <a:latin typeface="+mn-lt"/>
                <a:ea typeface="+mn-ea"/>
                <a:cs typeface="+mn-cs"/>
              </a:rPr>
              <a:t>øget</a:t>
            </a:r>
            <a:r>
              <a:rPr lang="en-US" sz="1600" b="0" i="0" u="none" strike="noStrike" kern="1200" dirty="0">
                <a:solidFill>
                  <a:schemeClr val="tx1"/>
                </a:solidFill>
                <a:effectLst/>
                <a:latin typeface="+mn-lt"/>
                <a:ea typeface="+mn-ea"/>
                <a:cs typeface="+mn-cs"/>
              </a:rPr>
              <a:t> </a:t>
            </a:r>
            <a:r>
              <a:rPr lang="en-US" sz="1600" b="0" i="0" u="none" strike="noStrike" kern="1200" dirty="0" err="1">
                <a:solidFill>
                  <a:schemeClr val="tx1"/>
                </a:solidFill>
                <a:effectLst/>
                <a:latin typeface="+mn-lt"/>
                <a:ea typeface="+mn-ea"/>
                <a:cs typeface="+mn-cs"/>
              </a:rPr>
              <a:t>kynisme</a:t>
            </a:r>
            <a:r>
              <a:rPr lang="en-US" sz="1600" b="0" i="0" u="none" strike="noStrike" kern="1200" dirty="0">
                <a:solidFill>
                  <a:schemeClr val="tx1"/>
                </a:solidFill>
                <a:effectLst/>
                <a:latin typeface="+mn-lt"/>
                <a:ea typeface="+mn-ea"/>
                <a:cs typeface="+mn-cs"/>
              </a:rPr>
              <a:t>, </a:t>
            </a:r>
            <a:r>
              <a:rPr lang="en-US" sz="1600" b="0" i="0" u="none" strike="noStrike" kern="1200" dirty="0" err="1">
                <a:solidFill>
                  <a:schemeClr val="tx1"/>
                </a:solidFill>
                <a:effectLst/>
                <a:latin typeface="+mn-lt"/>
                <a:ea typeface="+mn-ea"/>
                <a:cs typeface="+mn-cs"/>
              </a:rPr>
              <a:t>risiko</a:t>
            </a:r>
            <a:r>
              <a:rPr lang="en-US" sz="1600" b="0" i="0" u="none" strike="noStrike" kern="1200" dirty="0">
                <a:solidFill>
                  <a:schemeClr val="tx1"/>
                </a:solidFill>
                <a:effectLst/>
                <a:latin typeface="+mn-lt"/>
                <a:ea typeface="+mn-ea"/>
                <a:cs typeface="+mn-cs"/>
              </a:rPr>
              <a:t> for </a:t>
            </a:r>
            <a:r>
              <a:rPr lang="en-US" sz="1600" b="0" i="0" u="none" strike="noStrike" kern="1200" dirty="0" err="1">
                <a:solidFill>
                  <a:schemeClr val="tx1"/>
                </a:solidFill>
                <a:effectLst/>
                <a:latin typeface="+mn-lt"/>
                <a:ea typeface="+mn-ea"/>
                <a:cs typeface="+mn-cs"/>
              </a:rPr>
              <a:t>forråelse</a:t>
            </a:r>
            <a:r>
              <a:rPr lang="en-US" sz="1600" b="0" i="0" u="none" strike="noStrike" kern="1200" dirty="0">
                <a:solidFill>
                  <a:schemeClr val="tx1"/>
                </a:solidFill>
                <a:effectLst/>
                <a:latin typeface="+mn-lt"/>
                <a:ea typeface="+mn-ea"/>
                <a:cs typeface="+mn-cs"/>
              </a:rPr>
              <a:t>.</a:t>
            </a:r>
            <a:r>
              <a:rPr lang="en-US" sz="1600" b="0" i="0" kern="1200" dirty="0">
                <a:solidFill>
                  <a:schemeClr val="tx1"/>
                </a:solidFill>
                <a:effectLst/>
                <a:latin typeface="+mn-lt"/>
                <a:ea typeface="+mn-ea"/>
                <a:cs typeface="+mn-cs"/>
              </a:rPr>
              <a:t>​</a:t>
            </a:r>
          </a:p>
          <a:p>
            <a:pPr marL="285750" indent="-285750" rtl="0" fontAlgn="base">
              <a:buFont typeface="Arial" panose="020B0604020202020204" pitchFamily="34" charset="0"/>
              <a:buChar char="•"/>
            </a:pPr>
            <a:r>
              <a:rPr lang="en-US" sz="1600" b="0" i="0" u="none" strike="noStrike" kern="1200" dirty="0" err="1">
                <a:solidFill>
                  <a:schemeClr val="tx1"/>
                </a:solidFill>
                <a:effectLst/>
                <a:latin typeface="+mn-lt"/>
                <a:ea typeface="+mn-ea"/>
                <a:cs typeface="+mn-cs"/>
              </a:rPr>
              <a:t>Kroppens</a:t>
            </a:r>
            <a:r>
              <a:rPr lang="en-US" sz="1600" b="0" i="0" u="none" strike="noStrike" kern="1200" dirty="0">
                <a:solidFill>
                  <a:schemeClr val="tx1"/>
                </a:solidFill>
                <a:effectLst/>
                <a:latin typeface="+mn-lt"/>
                <a:ea typeface="+mn-ea"/>
                <a:cs typeface="+mn-cs"/>
              </a:rPr>
              <a:t> </a:t>
            </a:r>
            <a:r>
              <a:rPr lang="en-US" sz="1600" b="0" i="0" u="none" strike="noStrike" kern="1200" dirty="0" err="1">
                <a:solidFill>
                  <a:schemeClr val="tx1"/>
                </a:solidFill>
                <a:effectLst/>
                <a:latin typeface="+mn-lt"/>
                <a:ea typeface="+mn-ea"/>
                <a:cs typeface="+mn-cs"/>
              </a:rPr>
              <a:t>alarmsystem</a:t>
            </a:r>
            <a:r>
              <a:rPr lang="en-US" sz="1600" b="0" i="0" u="none" strike="noStrike" kern="1200" dirty="0">
                <a:solidFill>
                  <a:schemeClr val="tx1"/>
                </a:solidFill>
                <a:effectLst/>
                <a:latin typeface="+mn-lt"/>
                <a:ea typeface="+mn-ea"/>
                <a:cs typeface="+mn-cs"/>
              </a:rPr>
              <a:t> </a:t>
            </a:r>
            <a:r>
              <a:rPr lang="en-US" sz="1600" b="0" i="0" u="none" strike="noStrike" kern="1200" dirty="0" err="1">
                <a:solidFill>
                  <a:schemeClr val="tx1"/>
                </a:solidFill>
                <a:effectLst/>
                <a:latin typeface="+mn-lt"/>
                <a:ea typeface="+mn-ea"/>
                <a:cs typeface="+mn-cs"/>
              </a:rPr>
              <a:t>forbliver</a:t>
            </a:r>
            <a:r>
              <a:rPr lang="en-US" sz="1600" b="0" i="0" u="none" strike="noStrike" kern="1200" dirty="0">
                <a:solidFill>
                  <a:schemeClr val="tx1"/>
                </a:solidFill>
                <a:effectLst/>
                <a:latin typeface="+mn-lt"/>
                <a:ea typeface="+mn-ea"/>
                <a:cs typeface="+mn-cs"/>
              </a:rPr>
              <a:t> </a:t>
            </a:r>
            <a:r>
              <a:rPr lang="en-US" sz="1600" b="0" i="0" u="none" strike="noStrike" kern="1200" dirty="0" err="1">
                <a:solidFill>
                  <a:schemeClr val="tx1"/>
                </a:solidFill>
                <a:effectLst/>
                <a:latin typeface="+mn-lt"/>
                <a:ea typeface="+mn-ea"/>
                <a:cs typeface="+mn-cs"/>
              </a:rPr>
              <a:t>aktivt</a:t>
            </a:r>
            <a:r>
              <a:rPr lang="en-US" sz="1600" b="0" i="0" u="none" strike="noStrike" kern="1200" dirty="0">
                <a:solidFill>
                  <a:schemeClr val="tx1"/>
                </a:solidFill>
                <a:effectLst/>
                <a:latin typeface="+mn-lt"/>
                <a:ea typeface="+mn-ea"/>
                <a:cs typeface="+mn-cs"/>
              </a:rPr>
              <a:t>.</a:t>
            </a:r>
            <a:r>
              <a:rPr lang="en-US" sz="1600" b="0" i="0" kern="1200" dirty="0">
                <a:solidFill>
                  <a:schemeClr val="tx1"/>
                </a:solidFill>
                <a:effectLst/>
                <a:latin typeface="+mn-lt"/>
                <a:ea typeface="+mn-ea"/>
                <a:cs typeface="+mn-cs"/>
              </a:rPr>
              <a:t>​</a:t>
            </a:r>
          </a:p>
          <a:p>
            <a:pPr marL="285750" indent="-285750" rtl="0" fontAlgn="base">
              <a:buFont typeface="Arial" panose="020B0604020202020204" pitchFamily="34" charset="0"/>
              <a:buChar char="•"/>
            </a:pPr>
            <a:r>
              <a:rPr lang="en-US" sz="1600" b="0" i="0" u="none" strike="noStrike" kern="1200" dirty="0">
                <a:solidFill>
                  <a:schemeClr val="tx1"/>
                </a:solidFill>
                <a:effectLst/>
                <a:latin typeface="+mn-lt"/>
                <a:ea typeface="+mn-ea"/>
                <a:cs typeface="+mn-cs"/>
              </a:rPr>
              <a:t>Konflikter i </a:t>
            </a:r>
            <a:r>
              <a:rPr lang="en-US" sz="1600" b="0" i="0" u="none" strike="noStrike" kern="1200" dirty="0" err="1">
                <a:solidFill>
                  <a:schemeClr val="tx1"/>
                </a:solidFill>
                <a:effectLst/>
                <a:latin typeface="+mn-lt"/>
                <a:ea typeface="+mn-ea"/>
                <a:cs typeface="+mn-cs"/>
              </a:rPr>
              <a:t>personalegruppen</a:t>
            </a:r>
            <a:r>
              <a:rPr lang="en-US" sz="1600" b="0" i="0" kern="1200" dirty="0">
                <a:solidFill>
                  <a:schemeClr val="tx1"/>
                </a:solidFill>
                <a:effectLst/>
                <a:latin typeface="+mn-lt"/>
                <a:ea typeface="+mn-ea"/>
                <a:cs typeface="+mn-cs"/>
              </a:rPr>
              <a:t>​</a:t>
            </a:r>
          </a:p>
          <a:p>
            <a:pPr marL="285750" indent="-285750" rtl="0" fontAlgn="base">
              <a:buFont typeface="Arial" panose="020B0604020202020204" pitchFamily="34" charset="0"/>
              <a:buChar char="•"/>
            </a:pPr>
            <a:r>
              <a:rPr lang="en-US" sz="1600" b="0" i="0" u="none" strike="noStrike" kern="1200" dirty="0">
                <a:solidFill>
                  <a:schemeClr val="tx1"/>
                </a:solidFill>
                <a:effectLst/>
                <a:latin typeface="+mn-lt"/>
                <a:ea typeface="+mn-ea"/>
                <a:cs typeface="+mn-cs"/>
              </a:rPr>
              <a:t>"Dem" og "</a:t>
            </a:r>
            <a:r>
              <a:rPr lang="en-US" sz="1600" b="0" i="0" u="none" strike="noStrike" kern="1200" dirty="0" err="1">
                <a:solidFill>
                  <a:schemeClr val="tx1"/>
                </a:solidFill>
                <a:effectLst/>
                <a:latin typeface="+mn-lt"/>
                <a:ea typeface="+mn-ea"/>
                <a:cs typeface="+mn-cs"/>
              </a:rPr>
              <a:t>os</a:t>
            </a:r>
            <a:r>
              <a:rPr lang="en-US" sz="1600" b="0" i="0" u="none" strike="noStrike" kern="1200" dirty="0">
                <a:solidFill>
                  <a:schemeClr val="tx1"/>
                </a:solidFill>
                <a:effectLst/>
                <a:latin typeface="+mn-lt"/>
                <a:ea typeface="+mn-ea"/>
                <a:cs typeface="+mn-cs"/>
              </a:rPr>
              <a:t>" </a:t>
            </a:r>
            <a:r>
              <a:rPr lang="en-US" sz="1600" b="0" i="0" u="none" strike="noStrike" kern="1200" dirty="0" err="1">
                <a:solidFill>
                  <a:schemeClr val="tx1"/>
                </a:solidFill>
                <a:effectLst/>
                <a:latin typeface="+mn-lt"/>
                <a:ea typeface="+mn-ea"/>
                <a:cs typeface="+mn-cs"/>
              </a:rPr>
              <a:t>tænkning</a:t>
            </a:r>
            <a:r>
              <a:rPr lang="en-US" sz="1600" b="0" i="0" kern="1200" dirty="0">
                <a:solidFill>
                  <a:schemeClr val="tx1"/>
                </a:solidFill>
                <a:effectLst/>
                <a:latin typeface="+mn-lt"/>
                <a:ea typeface="+mn-ea"/>
                <a:cs typeface="+mn-cs"/>
              </a:rPr>
              <a:t>​</a:t>
            </a:r>
          </a:p>
          <a:p>
            <a:pPr marL="285750" indent="-285750" rtl="0" fontAlgn="base">
              <a:buFont typeface="Arial" panose="020B0604020202020204" pitchFamily="34" charset="0"/>
              <a:buChar char="•"/>
            </a:pPr>
            <a:r>
              <a:rPr lang="en-US" sz="1600" b="0" i="0" u="none" strike="noStrike" kern="1200" dirty="0" err="1">
                <a:solidFill>
                  <a:schemeClr val="tx1"/>
                </a:solidFill>
                <a:effectLst/>
                <a:latin typeface="+mn-lt"/>
                <a:ea typeface="+mn-ea"/>
                <a:cs typeface="+mn-cs"/>
              </a:rPr>
              <a:t>Skyde</a:t>
            </a:r>
            <a:r>
              <a:rPr lang="en-US" sz="1600" b="0" i="0" u="none" strike="noStrike" kern="1200" dirty="0">
                <a:solidFill>
                  <a:schemeClr val="tx1"/>
                </a:solidFill>
                <a:effectLst/>
                <a:latin typeface="+mn-lt"/>
                <a:ea typeface="+mn-ea"/>
                <a:cs typeface="+mn-cs"/>
              </a:rPr>
              <a:t> med </a:t>
            </a:r>
            <a:r>
              <a:rPr lang="en-US" sz="1600" b="0" i="0" u="none" strike="noStrike" kern="1200" dirty="0" err="1">
                <a:solidFill>
                  <a:schemeClr val="tx1"/>
                </a:solidFill>
                <a:effectLst/>
                <a:latin typeface="+mn-lt"/>
                <a:ea typeface="+mn-ea"/>
                <a:cs typeface="+mn-cs"/>
              </a:rPr>
              <a:t>skyld</a:t>
            </a:r>
            <a:r>
              <a:rPr lang="en-US" sz="1600" b="0" i="0" kern="1200" dirty="0">
                <a:solidFill>
                  <a:schemeClr val="tx1"/>
                </a:solidFill>
                <a:effectLst/>
                <a:latin typeface="+mn-lt"/>
                <a:ea typeface="+mn-ea"/>
                <a:cs typeface="+mn-cs"/>
              </a:rPr>
              <a:t>​</a:t>
            </a:r>
          </a:p>
          <a:p>
            <a:pPr marL="285750" indent="-285750" rtl="0" fontAlgn="base">
              <a:buFont typeface="Arial" panose="020B0604020202020204" pitchFamily="34" charset="0"/>
              <a:buChar char="•"/>
            </a:pPr>
            <a:r>
              <a:rPr lang="en-US" sz="1600" b="0" i="0" u="none" strike="noStrike" kern="1200" dirty="0" err="1">
                <a:solidFill>
                  <a:schemeClr val="tx1"/>
                </a:solidFill>
                <a:effectLst/>
                <a:latin typeface="+mn-lt"/>
                <a:ea typeface="+mn-ea"/>
                <a:cs typeface="+mn-cs"/>
              </a:rPr>
              <a:t>Nedsat</a:t>
            </a:r>
            <a:r>
              <a:rPr lang="en-US" sz="1600" b="0" i="0" u="none" strike="noStrike" kern="1200" dirty="0">
                <a:solidFill>
                  <a:schemeClr val="tx1"/>
                </a:solidFill>
                <a:effectLst/>
                <a:latin typeface="+mn-lt"/>
                <a:ea typeface="+mn-ea"/>
                <a:cs typeface="+mn-cs"/>
              </a:rPr>
              <a:t> </a:t>
            </a:r>
            <a:r>
              <a:rPr lang="en-US" sz="1600" b="0" i="0" u="none" strike="noStrike" kern="1200" dirty="0" err="1">
                <a:solidFill>
                  <a:schemeClr val="tx1"/>
                </a:solidFill>
                <a:effectLst/>
                <a:latin typeface="+mn-lt"/>
                <a:ea typeface="+mn-ea"/>
                <a:cs typeface="+mn-cs"/>
              </a:rPr>
              <a:t>evne</a:t>
            </a:r>
            <a:r>
              <a:rPr lang="en-US" sz="1600" b="0" i="0" u="none" strike="noStrike" kern="1200" dirty="0">
                <a:solidFill>
                  <a:schemeClr val="tx1"/>
                </a:solidFill>
                <a:effectLst/>
                <a:latin typeface="+mn-lt"/>
                <a:ea typeface="+mn-ea"/>
                <a:cs typeface="+mn-cs"/>
              </a:rPr>
              <a:t> </a:t>
            </a:r>
            <a:r>
              <a:rPr lang="en-US" sz="1600" b="0" i="0" u="none" strike="noStrike" kern="1200" dirty="0" err="1">
                <a:solidFill>
                  <a:schemeClr val="tx1"/>
                </a:solidFill>
                <a:effectLst/>
                <a:latin typeface="+mn-lt"/>
                <a:ea typeface="+mn-ea"/>
                <a:cs typeface="+mn-cs"/>
              </a:rPr>
              <a:t>til</a:t>
            </a:r>
            <a:r>
              <a:rPr lang="en-US" sz="1600" b="0" i="0" u="none" strike="noStrike" kern="1200" dirty="0">
                <a:solidFill>
                  <a:schemeClr val="tx1"/>
                </a:solidFill>
                <a:effectLst/>
                <a:latin typeface="+mn-lt"/>
                <a:ea typeface="+mn-ea"/>
                <a:cs typeface="+mn-cs"/>
              </a:rPr>
              <a:t> </a:t>
            </a:r>
            <a:r>
              <a:rPr lang="en-US" sz="1600" b="0" i="0" u="none" strike="noStrike" kern="1200" dirty="0" err="1">
                <a:solidFill>
                  <a:schemeClr val="tx1"/>
                </a:solidFill>
                <a:effectLst/>
                <a:latin typeface="+mn-lt"/>
                <a:ea typeface="+mn-ea"/>
                <a:cs typeface="+mn-cs"/>
              </a:rPr>
              <a:t>følelsesmæssig</a:t>
            </a:r>
            <a:r>
              <a:rPr lang="en-US" sz="1600" b="0" i="0" u="none" strike="noStrike" kern="1200" dirty="0">
                <a:solidFill>
                  <a:schemeClr val="tx1"/>
                </a:solidFill>
                <a:effectLst/>
                <a:latin typeface="+mn-lt"/>
                <a:ea typeface="+mn-ea"/>
                <a:cs typeface="+mn-cs"/>
              </a:rPr>
              <a:t> </a:t>
            </a:r>
            <a:r>
              <a:rPr lang="en-US" sz="1600" b="0" i="0" u="none" strike="noStrike" kern="1200" dirty="0" err="1">
                <a:solidFill>
                  <a:schemeClr val="tx1"/>
                </a:solidFill>
                <a:effectLst/>
                <a:latin typeface="+mn-lt"/>
                <a:ea typeface="+mn-ea"/>
                <a:cs typeface="+mn-cs"/>
              </a:rPr>
              <a:t>regulering</a:t>
            </a:r>
            <a:r>
              <a:rPr lang="en-US" sz="1600" b="0" i="0" kern="1200" dirty="0">
                <a:solidFill>
                  <a:schemeClr val="tx1"/>
                </a:solidFill>
                <a:effectLst/>
                <a:latin typeface="+mn-lt"/>
                <a:ea typeface="+mn-ea"/>
                <a:cs typeface="+mn-cs"/>
              </a:rPr>
              <a:t>​</a:t>
            </a:r>
          </a:p>
          <a:p>
            <a:pPr marL="285750" indent="-285750" rtl="0" fontAlgn="base">
              <a:buFont typeface="Arial" panose="020B0604020202020204" pitchFamily="34" charset="0"/>
              <a:buChar char="•"/>
            </a:pPr>
            <a:r>
              <a:rPr lang="da-DK" sz="1600" b="0" i="0" u="none" strike="noStrike" kern="1200" dirty="0">
                <a:solidFill>
                  <a:schemeClr val="tx1"/>
                </a:solidFill>
                <a:effectLst/>
                <a:latin typeface="+mn-lt"/>
                <a:ea typeface="+mn-ea"/>
                <a:cs typeface="+mn-cs"/>
              </a:rPr>
              <a:t>Helhjertet omsorg for patienter </a:t>
            </a:r>
            <a:r>
              <a:rPr lang="en-US" sz="1600" b="0" i="0" kern="1200" dirty="0">
                <a:solidFill>
                  <a:schemeClr val="tx1"/>
                </a:solidFill>
                <a:effectLst/>
                <a:latin typeface="+mn-lt"/>
                <a:ea typeface="+mn-ea"/>
                <a:cs typeface="+mn-cs"/>
              </a:rPr>
              <a:t>​</a:t>
            </a:r>
          </a:p>
          <a:p>
            <a:pPr marL="285750" indent="-285750" rtl="0" fontAlgn="base">
              <a:buFont typeface="Arial" panose="020B0604020202020204" pitchFamily="34" charset="0"/>
              <a:buChar char="•"/>
            </a:pPr>
            <a:r>
              <a:rPr lang="da-DK" sz="1600" b="0" i="0" u="none" strike="noStrike" kern="1200" dirty="0">
                <a:solidFill>
                  <a:schemeClr val="tx1"/>
                </a:solidFill>
                <a:effectLst/>
                <a:latin typeface="+mn-lt"/>
                <a:ea typeface="+mn-ea"/>
                <a:cs typeface="+mn-cs"/>
              </a:rPr>
              <a:t>Halvhjertet egenomsorg</a:t>
            </a:r>
            <a:r>
              <a:rPr lang="en-US" sz="1600" b="0" i="0" kern="1200" dirty="0">
                <a:solidFill>
                  <a:schemeClr val="tx1"/>
                </a:solidFill>
                <a:effectLst/>
                <a:latin typeface="+mn-lt"/>
                <a:ea typeface="+mn-ea"/>
                <a:cs typeface="+mn-cs"/>
              </a:rPr>
              <a:t>​</a:t>
            </a:r>
          </a:p>
          <a:p>
            <a:pPr marL="285750" indent="-285750" rtl="0" fontAlgn="base">
              <a:buFont typeface="Arial" panose="020B0604020202020204" pitchFamily="34" charset="0"/>
              <a:buChar char="•"/>
            </a:pPr>
            <a:r>
              <a:rPr lang="da-DK" sz="1600" b="0" i="0" u="none" strike="noStrike" kern="1200" dirty="0" err="1">
                <a:solidFill>
                  <a:schemeClr val="tx1"/>
                </a:solidFill>
                <a:effectLst/>
                <a:latin typeface="+mn-lt"/>
                <a:ea typeface="+mn-ea"/>
                <a:cs typeface="+mn-cs"/>
              </a:rPr>
              <a:t>Habituering</a:t>
            </a:r>
            <a:r>
              <a:rPr lang="da-DK" sz="1600" b="0" i="0" u="none" strike="noStrike" kern="1200" dirty="0">
                <a:solidFill>
                  <a:schemeClr val="tx1"/>
                </a:solidFill>
                <a:effectLst/>
                <a:latin typeface="+mn-lt"/>
                <a:ea typeface="+mn-ea"/>
                <a:cs typeface="+mn-cs"/>
              </a:rPr>
              <a:t> - tilvænning</a:t>
            </a:r>
            <a:r>
              <a:rPr lang="en-US" sz="1600" b="0" i="0" kern="1200" dirty="0">
                <a:solidFill>
                  <a:schemeClr val="tx1"/>
                </a:solidFill>
                <a:effectLst/>
                <a:latin typeface="+mn-lt"/>
                <a:ea typeface="+mn-ea"/>
                <a:cs typeface="+mn-cs"/>
              </a:rPr>
              <a:t>​</a:t>
            </a:r>
          </a:p>
          <a:p>
            <a:pPr marL="285750" indent="-285750" rtl="0" fontAlgn="base">
              <a:buFont typeface="Arial" panose="020B0604020202020204" pitchFamily="34" charset="0"/>
              <a:buChar char="•"/>
            </a:pPr>
            <a:r>
              <a:rPr lang="da-DK" sz="1600" b="0" i="0" u="none" strike="noStrike" kern="1200" dirty="0">
                <a:solidFill>
                  <a:schemeClr val="tx1"/>
                </a:solidFill>
                <a:effectLst/>
                <a:latin typeface="+mn-lt"/>
                <a:ea typeface="+mn-ea"/>
                <a:cs typeface="+mn-cs"/>
              </a:rPr>
              <a:t>Risiko for at blive blind og døv overfor faresignalerne</a:t>
            </a:r>
            <a:r>
              <a:rPr lang="en-US" sz="1600" b="0" i="0" kern="1200" dirty="0">
                <a:solidFill>
                  <a:schemeClr val="tx1"/>
                </a:solidFill>
                <a:effectLst/>
                <a:latin typeface="+mn-lt"/>
                <a:ea typeface="+mn-ea"/>
                <a:cs typeface="+mn-cs"/>
              </a:rPr>
              <a:t>​</a:t>
            </a:r>
          </a:p>
          <a:p>
            <a:pPr marL="285750" indent="-285750" rtl="0" fontAlgn="base">
              <a:buFont typeface="Arial" panose="020B0604020202020204" pitchFamily="34" charset="0"/>
              <a:buChar char="•"/>
            </a:pPr>
            <a:r>
              <a:rPr lang="da-DK" sz="1600" b="0" i="0" u="none" strike="noStrike" kern="1200" dirty="0" err="1">
                <a:solidFill>
                  <a:schemeClr val="tx1"/>
                </a:solidFill>
                <a:effectLst/>
                <a:latin typeface="+mn-lt"/>
                <a:ea typeface="+mn-ea"/>
                <a:cs typeface="+mn-cs"/>
              </a:rPr>
              <a:t>Distanceblænde</a:t>
            </a:r>
            <a:r>
              <a:rPr lang="da-DK" sz="1600" b="0" i="0" u="none" strike="noStrike" kern="1200" dirty="0">
                <a:solidFill>
                  <a:schemeClr val="tx1"/>
                </a:solidFill>
                <a:effectLst/>
                <a:latin typeface="+mn-lt"/>
                <a:ea typeface="+mn-ea"/>
                <a:cs typeface="+mn-cs"/>
              </a:rPr>
              <a:t> – ikke vise sårbarhed</a:t>
            </a:r>
            <a:r>
              <a:rPr lang="en-US" sz="1600" b="0" i="0" kern="1200" dirty="0">
                <a:solidFill>
                  <a:schemeClr val="tx1"/>
                </a:solidFill>
                <a:effectLst/>
                <a:latin typeface="+mn-lt"/>
                <a:ea typeface="+mn-ea"/>
                <a:cs typeface="+mn-cs"/>
              </a:rPr>
              <a:t>​</a:t>
            </a:r>
          </a:p>
          <a:p>
            <a:endParaRPr lang="da-DK" dirty="0"/>
          </a:p>
        </p:txBody>
      </p:sp>
      <p:sp>
        <p:nvSpPr>
          <p:cNvPr id="4" name="Pladsholder til slidenummer 3"/>
          <p:cNvSpPr>
            <a:spLocks noGrp="1"/>
          </p:cNvSpPr>
          <p:nvPr>
            <p:ph type="sldNum" sz="quarter" idx="5"/>
          </p:nvPr>
        </p:nvSpPr>
        <p:spPr/>
        <p:txBody>
          <a:bodyPr/>
          <a:lstStyle/>
          <a:p>
            <a:fld id="{9935DAE1-4DBC-4EBB-A0F7-2243D879E830}" type="slidenum">
              <a:rPr lang="da-DK" smtClean="0"/>
              <a:t>9</a:t>
            </a:fld>
            <a:endParaRPr lang="da-DK"/>
          </a:p>
        </p:txBody>
      </p:sp>
    </p:spTree>
    <p:extLst>
      <p:ext uri="{BB962C8B-B14F-4D97-AF65-F5344CB8AC3E}">
        <p14:creationId xmlns:p14="http://schemas.microsoft.com/office/powerpoint/2010/main" val="1754931666"/>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B03F09A-EE60-4BE1-BEBD-7A8D25F20A7D}"/>
            </a:ext>
          </a:extLst>
        </p:cNvPr>
        <p:cNvGrpSpPr/>
        <p:nvPr/>
      </p:nvGrpSpPr>
      <p:grpSpPr>
        <a:xfrm>
          <a:off x="0" y="0"/>
          <a:ext cx="0" cy="0"/>
          <a:chOff x="0" y="0"/>
          <a:chExt cx="0" cy="0"/>
        </a:xfrm>
      </p:grpSpPr>
      <p:sp>
        <p:nvSpPr>
          <p:cNvPr id="2" name="Pladsholder til slidebillede 1">
            <a:extLst>
              <a:ext uri="{FF2B5EF4-FFF2-40B4-BE49-F238E27FC236}">
                <a16:creationId xmlns:a16="http://schemas.microsoft.com/office/drawing/2014/main" id="{A76C4266-4C72-6B32-5ACE-A13F2CFC61F7}"/>
              </a:ext>
            </a:extLst>
          </p:cNvPr>
          <p:cNvSpPr>
            <a:spLocks noGrp="1" noRot="1" noChangeAspect="1"/>
          </p:cNvSpPr>
          <p:nvPr>
            <p:ph type="sldImg"/>
          </p:nvPr>
        </p:nvSpPr>
        <p:spPr/>
      </p:sp>
      <p:sp>
        <p:nvSpPr>
          <p:cNvPr id="3" name="Pladsholder til noter 2">
            <a:extLst>
              <a:ext uri="{FF2B5EF4-FFF2-40B4-BE49-F238E27FC236}">
                <a16:creationId xmlns:a16="http://schemas.microsoft.com/office/drawing/2014/main" id="{C638B956-FEFE-16D7-FA2E-4CF2EAD4F21D}"/>
              </a:ext>
            </a:extLst>
          </p:cNvPr>
          <p:cNvSpPr>
            <a:spLocks noGrp="1"/>
          </p:cNvSpPr>
          <p:nvPr>
            <p:ph type="body" idx="1"/>
          </p:nvPr>
        </p:nvSpPr>
        <p:spPr/>
        <p:txBody>
          <a:bodyPr/>
          <a:lstStyle/>
          <a:p>
            <a:r>
              <a:rPr lang="da-DK" dirty="0"/>
              <a:t>Vi kan reducere påvirkningerne ved høje følelsesmæssige krav – med enkelte greb / tiltag.</a:t>
            </a:r>
          </a:p>
          <a:p>
            <a:r>
              <a:rPr lang="da-DK" dirty="0"/>
              <a:t>Det er let at gøre og kræver minimum af forberedelse, tid og systematisk i praksis</a:t>
            </a:r>
          </a:p>
          <a:p>
            <a:endParaRPr lang="da-DK" dirty="0"/>
          </a:p>
          <a:p>
            <a:r>
              <a:rPr lang="da-DK" dirty="0"/>
              <a:t>Systematisk opfølgning på traumatiske hændelser</a:t>
            </a:r>
          </a:p>
          <a:p>
            <a:r>
              <a:rPr lang="da-DK" dirty="0"/>
              <a:t>Kigger vi på de 4 niveauer er det primært </a:t>
            </a:r>
            <a:r>
              <a:rPr lang="da-DK" dirty="0" err="1"/>
              <a:t>indivis</a:t>
            </a:r>
            <a:r>
              <a:rPr lang="da-DK" dirty="0"/>
              <a:t> og gruppe der er i fokus</a:t>
            </a:r>
          </a:p>
          <a:p>
            <a:r>
              <a:rPr lang="da-DK" dirty="0"/>
              <a:t>Men det kan ikke udføres systematisk uden ledelsens involvering</a:t>
            </a:r>
          </a:p>
          <a:p>
            <a:endParaRPr lang="da-DK" dirty="0"/>
          </a:p>
          <a:p>
            <a:endParaRPr lang="da-DK" dirty="0"/>
          </a:p>
          <a:p>
            <a:r>
              <a:rPr lang="da-DK" dirty="0"/>
              <a:t>… og tænk sig, det kan også bruges derhjemme </a:t>
            </a:r>
            <a:r>
              <a:rPr lang="da-DK" dirty="0">
                <a:sym typeface="Wingdings" panose="05000000000000000000" pitchFamily="2" charset="2"/>
              </a:rPr>
              <a:t></a:t>
            </a:r>
            <a:endParaRPr lang="da-DK" dirty="0"/>
          </a:p>
        </p:txBody>
      </p:sp>
      <p:sp>
        <p:nvSpPr>
          <p:cNvPr id="4" name="Pladsholder til slidenummer 3">
            <a:extLst>
              <a:ext uri="{FF2B5EF4-FFF2-40B4-BE49-F238E27FC236}">
                <a16:creationId xmlns:a16="http://schemas.microsoft.com/office/drawing/2014/main" id="{A1556D42-1DEC-E676-3D4E-F8BFA7D906AA}"/>
              </a:ext>
            </a:extLst>
          </p:cNvPr>
          <p:cNvSpPr>
            <a:spLocks noGrp="1"/>
          </p:cNvSpPr>
          <p:nvPr>
            <p:ph type="sldNum" sz="quarter" idx="5"/>
          </p:nvPr>
        </p:nvSpPr>
        <p:spPr/>
        <p:txBody>
          <a:bodyPr/>
          <a:lstStyle/>
          <a:p>
            <a:fld id="{9935DAE1-4DBC-4EBB-A0F7-2243D879E830}" type="slidenum">
              <a:rPr lang="da-DK" smtClean="0"/>
              <a:t>10</a:t>
            </a:fld>
            <a:endParaRPr lang="da-DK"/>
          </a:p>
        </p:txBody>
      </p:sp>
    </p:spTree>
    <p:extLst>
      <p:ext uri="{BB962C8B-B14F-4D97-AF65-F5344CB8AC3E}">
        <p14:creationId xmlns:p14="http://schemas.microsoft.com/office/powerpoint/2010/main" val="1581136808"/>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CD405C1-11D4-D5B8-4939-52778980EEA0}"/>
            </a:ext>
          </a:extLst>
        </p:cNvPr>
        <p:cNvGrpSpPr/>
        <p:nvPr/>
      </p:nvGrpSpPr>
      <p:grpSpPr>
        <a:xfrm>
          <a:off x="0" y="0"/>
          <a:ext cx="0" cy="0"/>
          <a:chOff x="0" y="0"/>
          <a:chExt cx="0" cy="0"/>
        </a:xfrm>
      </p:grpSpPr>
      <p:sp>
        <p:nvSpPr>
          <p:cNvPr id="2" name="Pladsholder til slidebillede 1">
            <a:extLst>
              <a:ext uri="{FF2B5EF4-FFF2-40B4-BE49-F238E27FC236}">
                <a16:creationId xmlns:a16="http://schemas.microsoft.com/office/drawing/2014/main" id="{3FF8C13F-B640-6AE5-29F7-95FF16195F99}"/>
              </a:ext>
            </a:extLst>
          </p:cNvPr>
          <p:cNvSpPr>
            <a:spLocks noGrp="1" noRot="1" noChangeAspect="1"/>
          </p:cNvSpPr>
          <p:nvPr>
            <p:ph type="sldImg"/>
          </p:nvPr>
        </p:nvSpPr>
        <p:spPr/>
      </p:sp>
      <p:sp>
        <p:nvSpPr>
          <p:cNvPr id="3" name="Pladsholder til noter 2">
            <a:extLst>
              <a:ext uri="{FF2B5EF4-FFF2-40B4-BE49-F238E27FC236}">
                <a16:creationId xmlns:a16="http://schemas.microsoft.com/office/drawing/2014/main" id="{EE7CF56D-422B-BD4A-5986-C1738767E377}"/>
              </a:ext>
            </a:extLst>
          </p:cNvPr>
          <p:cNvSpPr>
            <a:spLocks noGrp="1"/>
          </p:cNvSpPr>
          <p:nvPr>
            <p:ph type="body" idx="1"/>
          </p:nvPr>
        </p:nvSpPr>
        <p:spPr/>
        <p:txBody>
          <a:bodyPr/>
          <a:lstStyle/>
          <a:p>
            <a:pPr lvl="0"/>
            <a:r>
              <a:rPr lang="da-DK" sz="1600" kern="1200" dirty="0">
                <a:solidFill>
                  <a:schemeClr val="tx1"/>
                </a:solidFill>
                <a:effectLst/>
                <a:latin typeface="+mn-lt"/>
                <a:ea typeface="+mn-ea"/>
                <a:cs typeface="+mn-cs"/>
              </a:rPr>
              <a:t>Kort introduktion:</a:t>
            </a:r>
            <a:br>
              <a:rPr lang="da-DK" sz="1600" kern="1200" dirty="0">
                <a:solidFill>
                  <a:schemeClr val="tx1"/>
                </a:solidFill>
                <a:effectLst/>
                <a:latin typeface="+mn-lt"/>
                <a:ea typeface="+mn-ea"/>
                <a:cs typeface="+mn-cs"/>
              </a:rPr>
            </a:br>
            <a:r>
              <a:rPr lang="da-DK" sz="1600" kern="1200" dirty="0">
                <a:solidFill>
                  <a:schemeClr val="tx1"/>
                </a:solidFill>
                <a:effectLst/>
                <a:latin typeface="+mn-lt"/>
                <a:ea typeface="+mn-ea"/>
                <a:cs typeface="+mn-cs"/>
              </a:rPr>
              <a:t>“I sundhedsarbejde oplever vi ofte høje følelsesmæssige krav. Nogle situationer kan være belastende, mens andre giver mening, faglig stolthed og relationel styrke.</a:t>
            </a:r>
            <a:br>
              <a:rPr lang="da-DK" sz="1600" kern="1200" dirty="0">
                <a:solidFill>
                  <a:schemeClr val="tx1"/>
                </a:solidFill>
                <a:effectLst/>
                <a:latin typeface="+mn-lt"/>
                <a:ea typeface="+mn-ea"/>
                <a:cs typeface="+mn-cs"/>
              </a:rPr>
            </a:br>
            <a:r>
              <a:rPr lang="da-DK" sz="1600" kern="1200" dirty="0">
                <a:solidFill>
                  <a:schemeClr val="tx1"/>
                </a:solidFill>
                <a:effectLst/>
                <a:latin typeface="+mn-lt"/>
                <a:ea typeface="+mn-ea"/>
                <a:cs typeface="+mn-cs"/>
              </a:rPr>
              <a:t>Formålet er at udforske begge sider og blive bedre til at balancere dem i hverdagen.”</a:t>
            </a:r>
          </a:p>
          <a:p>
            <a:pPr lvl="0"/>
            <a:r>
              <a:rPr lang="da-DK" sz="1600" kern="1200" dirty="0">
                <a:solidFill>
                  <a:schemeClr val="tx1"/>
                </a:solidFill>
                <a:effectLst/>
                <a:latin typeface="+mn-lt"/>
                <a:ea typeface="+mn-ea"/>
                <a:cs typeface="+mn-cs"/>
              </a:rPr>
              <a:t>Rammesætning: Tryghed, respekt, frivillig deling.</a:t>
            </a:r>
          </a:p>
        </p:txBody>
      </p:sp>
      <p:sp>
        <p:nvSpPr>
          <p:cNvPr id="4" name="Pladsholder til slidenummer 3">
            <a:extLst>
              <a:ext uri="{FF2B5EF4-FFF2-40B4-BE49-F238E27FC236}">
                <a16:creationId xmlns:a16="http://schemas.microsoft.com/office/drawing/2014/main" id="{0E984617-3D34-C9D7-745B-2B271939367D}"/>
              </a:ext>
            </a:extLst>
          </p:cNvPr>
          <p:cNvSpPr>
            <a:spLocks noGrp="1"/>
          </p:cNvSpPr>
          <p:nvPr>
            <p:ph type="sldNum" sz="quarter" idx="5"/>
          </p:nvPr>
        </p:nvSpPr>
        <p:spPr/>
        <p:txBody>
          <a:bodyPr/>
          <a:lstStyle/>
          <a:p>
            <a:fld id="{9935DAE1-4DBC-4EBB-A0F7-2243D879E830}" type="slidenum">
              <a:rPr lang="da-DK" smtClean="0"/>
              <a:t>11</a:t>
            </a:fld>
            <a:endParaRPr lang="da-DK"/>
          </a:p>
        </p:txBody>
      </p:sp>
    </p:spTree>
    <p:extLst>
      <p:ext uri="{BB962C8B-B14F-4D97-AF65-F5344CB8AC3E}">
        <p14:creationId xmlns:p14="http://schemas.microsoft.com/office/powerpoint/2010/main" val="287506425"/>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0514CC8-6E68-0A61-D141-ABF253DD0579}"/>
            </a:ext>
          </a:extLst>
        </p:cNvPr>
        <p:cNvGrpSpPr/>
        <p:nvPr/>
      </p:nvGrpSpPr>
      <p:grpSpPr>
        <a:xfrm>
          <a:off x="0" y="0"/>
          <a:ext cx="0" cy="0"/>
          <a:chOff x="0" y="0"/>
          <a:chExt cx="0" cy="0"/>
        </a:xfrm>
      </p:grpSpPr>
      <p:sp>
        <p:nvSpPr>
          <p:cNvPr id="2" name="Pladsholder til slidebillede 1">
            <a:extLst>
              <a:ext uri="{FF2B5EF4-FFF2-40B4-BE49-F238E27FC236}">
                <a16:creationId xmlns:a16="http://schemas.microsoft.com/office/drawing/2014/main" id="{1242E1C3-0E74-B5EC-C03B-717C5177092D}"/>
              </a:ext>
            </a:extLst>
          </p:cNvPr>
          <p:cNvSpPr>
            <a:spLocks noGrp="1" noRot="1" noChangeAspect="1"/>
          </p:cNvSpPr>
          <p:nvPr>
            <p:ph type="sldImg"/>
          </p:nvPr>
        </p:nvSpPr>
        <p:spPr/>
      </p:sp>
      <p:sp>
        <p:nvSpPr>
          <p:cNvPr id="3" name="Pladsholder til noter 2">
            <a:extLst>
              <a:ext uri="{FF2B5EF4-FFF2-40B4-BE49-F238E27FC236}">
                <a16:creationId xmlns:a16="http://schemas.microsoft.com/office/drawing/2014/main" id="{5BD13456-A3B6-90F2-888F-C84C130EB59C}"/>
              </a:ext>
            </a:extLst>
          </p:cNvPr>
          <p:cNvSpPr>
            <a:spLocks noGrp="1"/>
          </p:cNvSpPr>
          <p:nvPr>
            <p:ph type="body" idx="1"/>
          </p:nvPr>
        </p:nvSpPr>
        <p:spPr/>
        <p:txBody>
          <a:bodyPr/>
          <a:lstStyle/>
          <a:p>
            <a:pPr lvl="0"/>
            <a:endParaRPr lang="da-DK" sz="1600" kern="1200" dirty="0">
              <a:solidFill>
                <a:schemeClr val="tx1"/>
              </a:solidFill>
              <a:effectLst/>
              <a:latin typeface="+mn-lt"/>
              <a:ea typeface="+mn-ea"/>
              <a:cs typeface="+mn-cs"/>
            </a:endParaRPr>
          </a:p>
        </p:txBody>
      </p:sp>
      <p:sp>
        <p:nvSpPr>
          <p:cNvPr id="4" name="Pladsholder til slidenummer 3">
            <a:extLst>
              <a:ext uri="{FF2B5EF4-FFF2-40B4-BE49-F238E27FC236}">
                <a16:creationId xmlns:a16="http://schemas.microsoft.com/office/drawing/2014/main" id="{792505D8-A172-9CAD-D346-E0D7BC0E7D4F}"/>
              </a:ext>
            </a:extLst>
          </p:cNvPr>
          <p:cNvSpPr>
            <a:spLocks noGrp="1"/>
          </p:cNvSpPr>
          <p:nvPr>
            <p:ph type="sldNum" sz="quarter" idx="5"/>
          </p:nvPr>
        </p:nvSpPr>
        <p:spPr/>
        <p:txBody>
          <a:bodyPr/>
          <a:lstStyle/>
          <a:p>
            <a:fld id="{9935DAE1-4DBC-4EBB-A0F7-2243D879E830}" type="slidenum">
              <a:rPr lang="da-DK" smtClean="0"/>
              <a:t>12</a:t>
            </a:fld>
            <a:endParaRPr lang="da-DK"/>
          </a:p>
        </p:txBody>
      </p:sp>
    </p:spTree>
    <p:extLst>
      <p:ext uri="{BB962C8B-B14F-4D97-AF65-F5344CB8AC3E}">
        <p14:creationId xmlns:p14="http://schemas.microsoft.com/office/powerpoint/2010/main" val="3910691356"/>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8A1D776-75FC-A9AC-B52C-02AFDDFC30D8}"/>
            </a:ext>
          </a:extLst>
        </p:cNvPr>
        <p:cNvGrpSpPr/>
        <p:nvPr/>
      </p:nvGrpSpPr>
      <p:grpSpPr>
        <a:xfrm>
          <a:off x="0" y="0"/>
          <a:ext cx="0" cy="0"/>
          <a:chOff x="0" y="0"/>
          <a:chExt cx="0" cy="0"/>
        </a:xfrm>
      </p:grpSpPr>
      <p:sp>
        <p:nvSpPr>
          <p:cNvPr id="2" name="Pladsholder til slidebillede 1">
            <a:extLst>
              <a:ext uri="{FF2B5EF4-FFF2-40B4-BE49-F238E27FC236}">
                <a16:creationId xmlns:a16="http://schemas.microsoft.com/office/drawing/2014/main" id="{D6B4C7EA-DA22-E79B-E54B-C54F01E00288}"/>
              </a:ext>
            </a:extLst>
          </p:cNvPr>
          <p:cNvSpPr>
            <a:spLocks noGrp="1" noRot="1" noChangeAspect="1"/>
          </p:cNvSpPr>
          <p:nvPr>
            <p:ph type="sldImg"/>
          </p:nvPr>
        </p:nvSpPr>
        <p:spPr/>
      </p:sp>
      <p:sp>
        <p:nvSpPr>
          <p:cNvPr id="3" name="Pladsholder til noter 2">
            <a:extLst>
              <a:ext uri="{FF2B5EF4-FFF2-40B4-BE49-F238E27FC236}">
                <a16:creationId xmlns:a16="http://schemas.microsoft.com/office/drawing/2014/main" id="{2D3F8BD1-5BB9-9FBE-185C-765D560EB702}"/>
              </a:ext>
            </a:extLst>
          </p:cNvPr>
          <p:cNvSpPr>
            <a:spLocks noGrp="1"/>
          </p:cNvSpPr>
          <p:nvPr>
            <p:ph type="body" idx="1"/>
          </p:nvPr>
        </p:nvSpPr>
        <p:spPr/>
        <p:txBody>
          <a:bodyPr/>
          <a:lstStyle/>
          <a:p>
            <a:pPr lvl="0"/>
            <a:endParaRPr lang="da-DK" sz="1600" kern="1200" dirty="0">
              <a:solidFill>
                <a:schemeClr val="tx1"/>
              </a:solidFill>
              <a:effectLst/>
              <a:latin typeface="+mn-lt"/>
              <a:ea typeface="+mn-ea"/>
              <a:cs typeface="+mn-cs"/>
            </a:endParaRPr>
          </a:p>
        </p:txBody>
      </p:sp>
      <p:sp>
        <p:nvSpPr>
          <p:cNvPr id="4" name="Pladsholder til slidenummer 3">
            <a:extLst>
              <a:ext uri="{FF2B5EF4-FFF2-40B4-BE49-F238E27FC236}">
                <a16:creationId xmlns:a16="http://schemas.microsoft.com/office/drawing/2014/main" id="{0B82A38F-97C6-5379-94CB-125C91F00520}"/>
              </a:ext>
            </a:extLst>
          </p:cNvPr>
          <p:cNvSpPr>
            <a:spLocks noGrp="1"/>
          </p:cNvSpPr>
          <p:nvPr>
            <p:ph type="sldNum" sz="quarter" idx="5"/>
          </p:nvPr>
        </p:nvSpPr>
        <p:spPr/>
        <p:txBody>
          <a:bodyPr/>
          <a:lstStyle/>
          <a:p>
            <a:fld id="{9935DAE1-4DBC-4EBB-A0F7-2243D879E830}" type="slidenum">
              <a:rPr lang="da-DK" smtClean="0"/>
              <a:t>13</a:t>
            </a:fld>
            <a:endParaRPr lang="da-DK"/>
          </a:p>
        </p:txBody>
      </p:sp>
    </p:spTree>
    <p:extLst>
      <p:ext uri="{BB962C8B-B14F-4D97-AF65-F5344CB8AC3E}">
        <p14:creationId xmlns:p14="http://schemas.microsoft.com/office/powerpoint/2010/main" val="1847159486"/>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E8F4C01-B033-95BE-B84A-74FFA8C21811}"/>
            </a:ext>
          </a:extLst>
        </p:cNvPr>
        <p:cNvGrpSpPr/>
        <p:nvPr/>
      </p:nvGrpSpPr>
      <p:grpSpPr>
        <a:xfrm>
          <a:off x="0" y="0"/>
          <a:ext cx="0" cy="0"/>
          <a:chOff x="0" y="0"/>
          <a:chExt cx="0" cy="0"/>
        </a:xfrm>
      </p:grpSpPr>
      <p:sp>
        <p:nvSpPr>
          <p:cNvPr id="2" name="Pladsholder til slidebillede 1">
            <a:extLst>
              <a:ext uri="{FF2B5EF4-FFF2-40B4-BE49-F238E27FC236}">
                <a16:creationId xmlns:a16="http://schemas.microsoft.com/office/drawing/2014/main" id="{44CF2DA9-C3F8-D922-5D86-9D133DACDD24}"/>
              </a:ext>
            </a:extLst>
          </p:cNvPr>
          <p:cNvSpPr>
            <a:spLocks noGrp="1" noRot="1" noChangeAspect="1"/>
          </p:cNvSpPr>
          <p:nvPr>
            <p:ph type="sldImg"/>
          </p:nvPr>
        </p:nvSpPr>
        <p:spPr/>
      </p:sp>
      <p:sp>
        <p:nvSpPr>
          <p:cNvPr id="3" name="Pladsholder til noter 2">
            <a:extLst>
              <a:ext uri="{FF2B5EF4-FFF2-40B4-BE49-F238E27FC236}">
                <a16:creationId xmlns:a16="http://schemas.microsoft.com/office/drawing/2014/main" id="{D84F80E6-338F-1335-CA1A-303B03271C48}"/>
              </a:ext>
            </a:extLst>
          </p:cNvPr>
          <p:cNvSpPr>
            <a:spLocks noGrp="1"/>
          </p:cNvSpPr>
          <p:nvPr>
            <p:ph type="body" idx="1"/>
          </p:nvPr>
        </p:nvSpPr>
        <p:spPr/>
        <p:txBody>
          <a:bodyPr/>
          <a:lstStyle/>
          <a:p>
            <a:pPr marL="0" indent="0">
              <a:spcAft>
                <a:spcPct val="35000"/>
              </a:spcAft>
              <a:buNone/>
            </a:pPr>
            <a:r>
              <a:rPr lang="da-DK" dirty="0"/>
              <a:t>00.25</a:t>
            </a:r>
          </a:p>
          <a:p>
            <a:pPr marL="0" indent="0">
              <a:spcAft>
                <a:spcPct val="35000"/>
              </a:spcAft>
              <a:buNone/>
            </a:pPr>
            <a:endParaRPr lang="da-DK" dirty="0"/>
          </a:p>
          <a:p>
            <a:pPr marL="0" indent="0">
              <a:spcAft>
                <a:spcPct val="35000"/>
              </a:spcAft>
              <a:buNone/>
            </a:pPr>
            <a:r>
              <a:rPr lang="da-DK" dirty="0"/>
              <a:t>Eksempel: </a:t>
            </a:r>
          </a:p>
          <a:p>
            <a:pPr marL="0" indent="0">
              <a:spcAft>
                <a:spcPct val="35000"/>
              </a:spcAft>
              <a:buNone/>
            </a:pPr>
            <a:endParaRPr lang="da-DK" dirty="0"/>
          </a:p>
          <a:p>
            <a:pPr marL="0" indent="0">
              <a:spcAft>
                <a:spcPct val="35000"/>
              </a:spcAft>
              <a:buNone/>
            </a:pPr>
            <a:r>
              <a:rPr lang="da-DK" dirty="0"/>
              <a:t>Overlap med </a:t>
            </a:r>
            <a:r>
              <a:rPr lang="da-DK" dirty="0" err="1"/>
              <a:t>styrkespotning</a:t>
            </a:r>
            <a:r>
              <a:rPr lang="da-DK" dirty="0"/>
              <a:t> </a:t>
            </a:r>
          </a:p>
          <a:p>
            <a:pPr marL="0" indent="0">
              <a:spcAft>
                <a:spcPct val="35000"/>
              </a:spcAft>
              <a:buNone/>
            </a:pPr>
            <a:r>
              <a:rPr lang="da-DK" dirty="0"/>
              <a:t>En kollega fortæller om, hvordan hun sammen med en tredje kollega i dag fik hjulpet en udadreagerende beboer i ro. </a:t>
            </a:r>
          </a:p>
          <a:p>
            <a:pPr marL="0" indent="0">
              <a:spcAft>
                <a:spcPct val="35000"/>
              </a:spcAft>
              <a:buNone/>
            </a:pPr>
            <a:r>
              <a:rPr lang="da-DK" dirty="0"/>
              <a:t>Imens lytter den anden kollega til fortællingen. </a:t>
            </a:r>
          </a:p>
          <a:p>
            <a:pPr marL="0" indent="0">
              <a:spcAft>
                <a:spcPct val="35000"/>
              </a:spcAft>
              <a:buNone/>
            </a:pPr>
            <a:endParaRPr lang="da-DK" dirty="0"/>
          </a:p>
          <a:p>
            <a:pPr marL="0" indent="0">
              <a:spcAft>
                <a:spcPct val="35000"/>
              </a:spcAft>
              <a:buNone/>
            </a:pPr>
            <a:r>
              <a:rPr lang="da-DK" dirty="0"/>
              <a:t>Den lyttende kollega er på udkig efter alt det, der er gjort for at berolige og hjælpe borgeren og alt det, der virkede i samarbejdet med den 3. kollega. </a:t>
            </a:r>
          </a:p>
          <a:p>
            <a:pPr marL="0" indent="0">
              <a:spcAft>
                <a:spcPct val="35000"/>
              </a:spcAft>
              <a:buNone/>
            </a:pPr>
            <a:r>
              <a:rPr lang="da-DK" dirty="0"/>
              <a:t>Der høres styrker som ”rolig tale”, ”trak sig”, ”forberede borgeren på, hvad der skal ske”, ”god koordinering” og ”varme i stemmen”. </a:t>
            </a:r>
          </a:p>
          <a:p>
            <a:pPr marL="0" indent="0">
              <a:spcAft>
                <a:spcPct val="35000"/>
              </a:spcAft>
              <a:buNone/>
            </a:pPr>
            <a:r>
              <a:rPr lang="da-DK" dirty="0"/>
              <a:t>Undervejs skriver kollegaen styrkerne ned på hver sin post-it. </a:t>
            </a:r>
          </a:p>
          <a:p>
            <a:pPr marL="0" indent="0">
              <a:spcAft>
                <a:spcPct val="35000"/>
              </a:spcAft>
              <a:buNone/>
            </a:pPr>
            <a:endParaRPr lang="da-DK" dirty="0"/>
          </a:p>
          <a:p>
            <a:pPr marL="0" indent="0">
              <a:spcAft>
                <a:spcPct val="35000"/>
              </a:spcAft>
              <a:buNone/>
            </a:pPr>
            <a:r>
              <a:rPr lang="da-DK" dirty="0"/>
              <a:t>Da den fortællende kollega er færdig med at fortælle, er det tid til, at </a:t>
            </a:r>
            <a:r>
              <a:rPr lang="da-DK" dirty="0" err="1"/>
              <a:t>at</a:t>
            </a:r>
            <a:r>
              <a:rPr lang="da-DK" dirty="0"/>
              <a:t> den lyttende kollega fortæller, hvilke styrker der er spottet. </a:t>
            </a:r>
          </a:p>
          <a:p>
            <a:pPr marL="0" indent="0">
              <a:spcAft>
                <a:spcPct val="35000"/>
              </a:spcAft>
              <a:buNone/>
            </a:pPr>
            <a:r>
              <a:rPr lang="da-DK" dirty="0"/>
              <a:t>Han giver sin kollega  én styrke (en </a:t>
            </a:r>
            <a:r>
              <a:rPr lang="da-DK" dirty="0" err="1"/>
              <a:t>postit</a:t>
            </a:r>
            <a:r>
              <a:rPr lang="da-DK" dirty="0"/>
              <a:t>) ad gangen og giver den et par ord med på vejen</a:t>
            </a:r>
          </a:p>
          <a:p>
            <a:pPr marL="0" indent="0">
              <a:spcAft>
                <a:spcPct val="35000"/>
              </a:spcAft>
              <a:buNone/>
            </a:pPr>
            <a:endParaRPr lang="da-DK" sz="1600" b="1" dirty="0">
              <a:solidFill>
                <a:srgbClr val="0000FF"/>
              </a:solidFill>
              <a:hlinkClick r:id="">
                <a:extLst>
                  <a:ext uri="{A12FA001-AC4F-418D-AE19-62706E023703}">
                    <ahyp:hlinkClr xmlns:ahyp="http://schemas.microsoft.com/office/drawing/2018/hyperlinkcolor" val="tx"/>
                  </a:ext>
                </a:extLst>
              </a:hlinkClick>
            </a:endParaRPr>
          </a:p>
          <a:p>
            <a:pPr marL="0" indent="0">
              <a:spcAft>
                <a:spcPct val="35000"/>
              </a:spcAft>
              <a:buNone/>
            </a:pPr>
            <a:r>
              <a:rPr lang="da-DK" sz="1600" b="1" dirty="0">
                <a:solidFill>
                  <a:srgbClr val="0000FF"/>
                </a:solidFill>
                <a:hlinkClick r:id="">
                  <a:extLst>
                    <a:ext uri="{A12FA001-AC4F-418D-AE19-62706E023703}">
                      <ahyp:hlinkClr xmlns:ahyp="http://schemas.microsoft.com/office/drawing/2018/hyperlinkcolor" val="tx"/>
                    </a:ext>
                  </a:extLst>
                </a:hlinkClick>
              </a:rPr>
              <a:t>På den måde øges bevidstheden om det der lykkedes</a:t>
            </a:r>
          </a:p>
          <a:p>
            <a:pPr marL="0" indent="0">
              <a:spcAft>
                <a:spcPct val="35000"/>
              </a:spcAft>
              <a:buNone/>
            </a:pPr>
            <a:endParaRPr lang="da-DK" sz="1600" b="1" dirty="0">
              <a:solidFill>
                <a:srgbClr val="0000FF"/>
              </a:solidFill>
              <a:hlinkClick r:id="">
                <a:extLst>
                  <a:ext uri="{A12FA001-AC4F-418D-AE19-62706E023703}">
                    <ahyp:hlinkClr xmlns:ahyp="http://schemas.microsoft.com/office/drawing/2018/hyperlinkcolor" val="tx"/>
                  </a:ext>
                </a:extLst>
              </a:hlinkClick>
            </a:endParaRPr>
          </a:p>
          <a:p>
            <a:pPr marL="0" indent="0">
              <a:spcAft>
                <a:spcPct val="35000"/>
              </a:spcAft>
              <a:buNone/>
            </a:pPr>
            <a:r>
              <a:rPr lang="da-DK" sz="1600" b="1" dirty="0">
                <a:solidFill>
                  <a:schemeClr val="tx1"/>
                </a:solidFill>
                <a:hlinkClick r:id="">
                  <a:extLst>
                    <a:ext uri="{A12FA001-AC4F-418D-AE19-62706E023703}">
                      <ahyp:hlinkClr xmlns:ahyp="http://schemas.microsoft.com/office/drawing/2018/hyperlinkcolor" val="tx"/>
                    </a:ext>
                  </a:extLst>
                </a:hlinkClick>
              </a:rPr>
              <a:t>Hvordan kan denne øvelse anvendes i jeres hverdag?</a:t>
            </a:r>
          </a:p>
          <a:p>
            <a:pPr marL="0" indent="0">
              <a:spcAft>
                <a:spcPct val="35000"/>
              </a:spcAft>
              <a:buNone/>
            </a:pPr>
            <a:r>
              <a:rPr lang="da-DK" sz="1600" b="1" dirty="0">
                <a:solidFill>
                  <a:schemeClr val="tx1"/>
                </a:solidFill>
                <a:hlinkClick r:id="">
                  <a:extLst>
                    <a:ext uri="{A12FA001-AC4F-418D-AE19-62706E023703}">
                      <ahyp:hlinkClr xmlns:ahyp="http://schemas.microsoft.com/office/drawing/2018/hyperlinkcolor" val="tx"/>
                    </a:ext>
                  </a:extLst>
                </a:hlinkClick>
              </a:rPr>
              <a:t>Kan styrke-opmærksomheden gøre en forskel i </a:t>
            </a:r>
            <a:r>
              <a:rPr lang="da-DK" sz="1600" b="1" dirty="0" err="1">
                <a:solidFill>
                  <a:schemeClr val="tx1"/>
                </a:solidFill>
                <a:hlinkClick r:id="rId3">
                  <a:extLst>
                    <a:ext uri="{A12FA001-AC4F-418D-AE19-62706E023703}">
                      <ahyp:hlinkClr xmlns:ahyp="http://schemas.microsoft.com/office/drawing/2018/hyperlinkcolor" val="tx"/>
                    </a:ext>
                  </a:extLst>
                </a:hlinkClick>
              </a:rPr>
              <a:t>jers</a:t>
            </a:r>
            <a:r>
              <a:rPr lang="da-DK" sz="1600" b="1" dirty="0">
                <a:solidFill>
                  <a:schemeClr val="tx1"/>
                </a:solidFill>
                <a:hlinkClick r:id="rId3">
                  <a:extLst>
                    <a:ext uri="{A12FA001-AC4F-418D-AE19-62706E023703}">
                      <ahyp:hlinkClr xmlns:ahyp="http://schemas.microsoft.com/office/drawing/2018/hyperlinkcolor" val="tx"/>
                    </a:ext>
                  </a:extLst>
                </a:hlinkClick>
              </a:rPr>
              <a:t> hverdag?</a:t>
            </a:r>
          </a:p>
          <a:p>
            <a:pPr marL="0" indent="0">
              <a:spcAft>
                <a:spcPct val="35000"/>
              </a:spcAft>
              <a:buNone/>
            </a:pPr>
            <a:endParaRPr lang="en-US" sz="1600" dirty="0">
              <a:solidFill>
                <a:srgbClr val="0000FF"/>
              </a:solidFill>
              <a:hlinkClick r:id="rId3">
                <a:extLst>
                  <a:ext uri="{A12FA001-AC4F-418D-AE19-62706E023703}">
                    <ahyp:hlinkClr xmlns:ahyp="http://schemas.microsoft.com/office/drawing/2018/hyperlinkcolor" val="tx"/>
                  </a:ext>
                </a:extLst>
              </a:hlinkClick>
            </a:endParaRPr>
          </a:p>
        </p:txBody>
      </p:sp>
      <p:sp>
        <p:nvSpPr>
          <p:cNvPr id="4" name="Pladsholder til slidenummer 3">
            <a:extLst>
              <a:ext uri="{FF2B5EF4-FFF2-40B4-BE49-F238E27FC236}">
                <a16:creationId xmlns:a16="http://schemas.microsoft.com/office/drawing/2014/main" id="{B3BD5C3D-96FD-0EE0-EF38-A29E0C3C1586}"/>
              </a:ext>
            </a:extLst>
          </p:cNvPr>
          <p:cNvSpPr>
            <a:spLocks noGrp="1"/>
          </p:cNvSpPr>
          <p:nvPr>
            <p:ph type="sldNum" sz="quarter" idx="5"/>
          </p:nvPr>
        </p:nvSpPr>
        <p:spPr/>
        <p:txBody>
          <a:bodyPr/>
          <a:lstStyle/>
          <a:p>
            <a:fld id="{9935DAE1-4DBC-4EBB-A0F7-2243D879E830}" type="slidenum">
              <a:rPr lang="da-DK" smtClean="0"/>
              <a:t>14</a:t>
            </a:fld>
            <a:endParaRPr lang="da-DK"/>
          </a:p>
        </p:txBody>
      </p:sp>
    </p:spTree>
    <p:extLst>
      <p:ext uri="{BB962C8B-B14F-4D97-AF65-F5344CB8AC3E}">
        <p14:creationId xmlns:p14="http://schemas.microsoft.com/office/powerpoint/2010/main" val="2463122357"/>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A99A5B3-D415-A15C-C61A-A6F311C6281F}"/>
            </a:ext>
          </a:extLst>
        </p:cNvPr>
        <p:cNvGrpSpPr/>
        <p:nvPr/>
      </p:nvGrpSpPr>
      <p:grpSpPr>
        <a:xfrm>
          <a:off x="0" y="0"/>
          <a:ext cx="0" cy="0"/>
          <a:chOff x="0" y="0"/>
          <a:chExt cx="0" cy="0"/>
        </a:xfrm>
      </p:grpSpPr>
      <p:sp>
        <p:nvSpPr>
          <p:cNvPr id="2" name="Pladsholder til slidebillede 1">
            <a:extLst>
              <a:ext uri="{FF2B5EF4-FFF2-40B4-BE49-F238E27FC236}">
                <a16:creationId xmlns:a16="http://schemas.microsoft.com/office/drawing/2014/main" id="{A9CC4409-57DC-A139-1684-B3AB5FA33F03}"/>
              </a:ext>
            </a:extLst>
          </p:cNvPr>
          <p:cNvSpPr>
            <a:spLocks noGrp="1" noRot="1" noChangeAspect="1"/>
          </p:cNvSpPr>
          <p:nvPr>
            <p:ph type="sldImg"/>
          </p:nvPr>
        </p:nvSpPr>
        <p:spPr/>
      </p:sp>
      <p:sp>
        <p:nvSpPr>
          <p:cNvPr id="3" name="Pladsholder til noter 2">
            <a:extLst>
              <a:ext uri="{FF2B5EF4-FFF2-40B4-BE49-F238E27FC236}">
                <a16:creationId xmlns:a16="http://schemas.microsoft.com/office/drawing/2014/main" id="{0B2D1142-DC06-E1F4-42CE-13A6EB3B9E2F}"/>
              </a:ext>
            </a:extLst>
          </p:cNvPr>
          <p:cNvSpPr>
            <a:spLocks noGrp="1"/>
          </p:cNvSpPr>
          <p:nvPr>
            <p:ph type="body" idx="1"/>
          </p:nvPr>
        </p:nvSpPr>
        <p:spPr/>
        <p:txBody>
          <a:bodyPr/>
          <a:lstStyle/>
          <a:p>
            <a:pPr marL="0" indent="0">
              <a:spcAft>
                <a:spcPct val="35000"/>
              </a:spcAft>
              <a:buNone/>
            </a:pPr>
            <a:r>
              <a:rPr lang="da-DK" sz="1600" b="1" dirty="0"/>
              <a:t>15.45</a:t>
            </a:r>
          </a:p>
          <a:p>
            <a:pPr marL="0" indent="0">
              <a:spcAft>
                <a:spcPct val="35000"/>
              </a:spcAft>
              <a:buNone/>
            </a:pPr>
            <a:endParaRPr lang="da-DK" sz="1600" b="1" dirty="0"/>
          </a:p>
          <a:p>
            <a:pPr marL="0" indent="0">
              <a:spcAft>
                <a:spcPct val="35000"/>
              </a:spcAft>
              <a:buNone/>
            </a:pPr>
            <a:r>
              <a:rPr lang="da-DK" sz="1600" b="1" dirty="0"/>
              <a:t>Hvordan kan I systematiserer defusing i hverdagen?</a:t>
            </a:r>
          </a:p>
          <a:p>
            <a:pPr marL="0" indent="0">
              <a:spcAft>
                <a:spcPct val="35000"/>
              </a:spcAft>
              <a:buNone/>
            </a:pPr>
            <a:endParaRPr lang="da-DK" sz="1600" b="1" dirty="0"/>
          </a:p>
          <a:p>
            <a:pPr marL="0" indent="0">
              <a:spcAft>
                <a:spcPct val="35000"/>
              </a:spcAft>
              <a:buNone/>
            </a:pPr>
            <a:endParaRPr lang="da-DK" sz="1600" b="1" dirty="0"/>
          </a:p>
          <a:p>
            <a:pPr marL="0" indent="0">
              <a:spcAft>
                <a:spcPct val="35000"/>
              </a:spcAft>
              <a:buNone/>
            </a:pPr>
            <a:endParaRPr lang="da-DK" sz="1600" b="1" dirty="0">
              <a:hlinkClick r:id="rId3"/>
            </a:endParaRPr>
          </a:p>
          <a:p>
            <a:pPr marL="0" indent="0">
              <a:spcAft>
                <a:spcPct val="35000"/>
              </a:spcAft>
              <a:buNone/>
            </a:pPr>
            <a:endParaRPr lang="en-US" sz="1600" dirty="0">
              <a:hlinkClick r:id="rId3"/>
            </a:endParaRPr>
          </a:p>
        </p:txBody>
      </p:sp>
      <p:sp>
        <p:nvSpPr>
          <p:cNvPr id="4" name="Pladsholder til slidenummer 3">
            <a:extLst>
              <a:ext uri="{FF2B5EF4-FFF2-40B4-BE49-F238E27FC236}">
                <a16:creationId xmlns:a16="http://schemas.microsoft.com/office/drawing/2014/main" id="{4EEB0F16-29B6-306F-3706-0B9AC7418590}"/>
              </a:ext>
            </a:extLst>
          </p:cNvPr>
          <p:cNvSpPr>
            <a:spLocks noGrp="1"/>
          </p:cNvSpPr>
          <p:nvPr>
            <p:ph type="sldNum" sz="quarter" idx="5"/>
          </p:nvPr>
        </p:nvSpPr>
        <p:spPr/>
        <p:txBody>
          <a:bodyPr/>
          <a:lstStyle/>
          <a:p>
            <a:fld id="{9935DAE1-4DBC-4EBB-A0F7-2243D879E830}" type="slidenum">
              <a:rPr lang="da-DK" smtClean="0"/>
              <a:t>15</a:t>
            </a:fld>
            <a:endParaRPr lang="da-DK"/>
          </a:p>
        </p:txBody>
      </p:sp>
    </p:spTree>
    <p:extLst>
      <p:ext uri="{BB962C8B-B14F-4D97-AF65-F5344CB8AC3E}">
        <p14:creationId xmlns:p14="http://schemas.microsoft.com/office/powerpoint/2010/main" val="2541511763"/>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AFA54F8-7D20-A384-4683-E8B137D29728}"/>
            </a:ext>
          </a:extLst>
        </p:cNvPr>
        <p:cNvGrpSpPr/>
        <p:nvPr/>
      </p:nvGrpSpPr>
      <p:grpSpPr>
        <a:xfrm>
          <a:off x="0" y="0"/>
          <a:ext cx="0" cy="0"/>
          <a:chOff x="0" y="0"/>
          <a:chExt cx="0" cy="0"/>
        </a:xfrm>
      </p:grpSpPr>
      <p:sp>
        <p:nvSpPr>
          <p:cNvPr id="2" name="Pladsholder til slidebillede 1">
            <a:extLst>
              <a:ext uri="{FF2B5EF4-FFF2-40B4-BE49-F238E27FC236}">
                <a16:creationId xmlns:a16="http://schemas.microsoft.com/office/drawing/2014/main" id="{F226C47F-9438-ECCB-C4A4-D3FD60788E45}"/>
              </a:ext>
            </a:extLst>
          </p:cNvPr>
          <p:cNvSpPr>
            <a:spLocks noGrp="1" noRot="1" noChangeAspect="1"/>
          </p:cNvSpPr>
          <p:nvPr>
            <p:ph type="sldImg"/>
          </p:nvPr>
        </p:nvSpPr>
        <p:spPr/>
      </p:sp>
      <p:sp>
        <p:nvSpPr>
          <p:cNvPr id="3" name="Pladsholder til noter 2">
            <a:extLst>
              <a:ext uri="{FF2B5EF4-FFF2-40B4-BE49-F238E27FC236}">
                <a16:creationId xmlns:a16="http://schemas.microsoft.com/office/drawing/2014/main" id="{0581A8D1-097A-60AB-B30D-142343B80744}"/>
              </a:ext>
            </a:extLst>
          </p:cNvPr>
          <p:cNvSpPr>
            <a:spLocks noGrp="1"/>
          </p:cNvSpPr>
          <p:nvPr>
            <p:ph type="body" idx="1"/>
          </p:nvPr>
        </p:nvSpPr>
        <p:spPr/>
        <p:txBody>
          <a:bodyPr/>
          <a:lstStyle/>
          <a:p>
            <a:pPr lvl="0"/>
            <a:r>
              <a:rPr lang="da-DK" sz="1600" kern="1200" dirty="0">
                <a:solidFill>
                  <a:schemeClr val="tx1"/>
                </a:solidFill>
                <a:effectLst/>
                <a:latin typeface="+mn-lt"/>
                <a:ea typeface="+mn-ea"/>
                <a:cs typeface="+mn-cs"/>
              </a:rPr>
              <a:t>15.05</a:t>
            </a:r>
          </a:p>
          <a:p>
            <a:pPr lvl="0"/>
            <a:endParaRPr lang="da-DK" sz="1600" kern="1200" dirty="0">
              <a:solidFill>
                <a:schemeClr val="tx1"/>
              </a:solidFill>
              <a:effectLst/>
              <a:latin typeface="+mn-lt"/>
              <a:ea typeface="+mn-ea"/>
              <a:cs typeface="+mn-cs"/>
            </a:endParaRPr>
          </a:p>
          <a:p>
            <a:pPr lvl="0"/>
            <a:r>
              <a:rPr lang="da-DK" sz="1600" b="1" kern="1200" dirty="0">
                <a:solidFill>
                  <a:schemeClr val="tx1"/>
                </a:solidFill>
                <a:effectLst/>
                <a:latin typeface="+mn-lt"/>
                <a:ea typeface="+mn-ea"/>
                <a:cs typeface="+mn-cs"/>
              </a:rPr>
              <a:t>Hvilke situationer er den relevant i?</a:t>
            </a:r>
          </a:p>
          <a:p>
            <a:pPr lvl="0"/>
            <a:endParaRPr lang="da-DK" sz="1600" b="1" kern="1200" dirty="0">
              <a:solidFill>
                <a:schemeClr val="tx1"/>
              </a:solidFill>
              <a:effectLst/>
              <a:latin typeface="+mn-lt"/>
              <a:ea typeface="+mn-ea"/>
              <a:cs typeface="+mn-cs"/>
            </a:endParaRPr>
          </a:p>
          <a:p>
            <a:pPr lvl="0"/>
            <a:r>
              <a:rPr lang="da-DK" sz="1600" b="1" kern="1200" dirty="0">
                <a:solidFill>
                  <a:schemeClr val="tx1"/>
                </a:solidFill>
                <a:effectLst/>
                <a:latin typeface="+mn-lt"/>
                <a:ea typeface="+mn-ea"/>
                <a:cs typeface="+mn-cs"/>
              </a:rPr>
              <a:t>Hvordan er det at skulle have lynlås på munden? </a:t>
            </a:r>
          </a:p>
          <a:p>
            <a:pPr lvl="0"/>
            <a:r>
              <a:rPr lang="da-DK" sz="1600" b="1" kern="1200" dirty="0">
                <a:solidFill>
                  <a:schemeClr val="tx1"/>
                </a:solidFill>
                <a:effectLst/>
                <a:latin typeface="+mn-lt"/>
                <a:ea typeface="+mn-ea"/>
                <a:cs typeface="+mn-cs"/>
              </a:rPr>
              <a:t>– hvad er forskellen med og uden lynlås for munden?</a:t>
            </a:r>
          </a:p>
        </p:txBody>
      </p:sp>
      <p:sp>
        <p:nvSpPr>
          <p:cNvPr id="4" name="Pladsholder til slidenummer 3">
            <a:extLst>
              <a:ext uri="{FF2B5EF4-FFF2-40B4-BE49-F238E27FC236}">
                <a16:creationId xmlns:a16="http://schemas.microsoft.com/office/drawing/2014/main" id="{6B2BC88C-A9C2-DFEB-F080-3185ADE301E4}"/>
              </a:ext>
            </a:extLst>
          </p:cNvPr>
          <p:cNvSpPr>
            <a:spLocks noGrp="1"/>
          </p:cNvSpPr>
          <p:nvPr>
            <p:ph type="sldNum" sz="quarter" idx="5"/>
          </p:nvPr>
        </p:nvSpPr>
        <p:spPr/>
        <p:txBody>
          <a:bodyPr/>
          <a:lstStyle/>
          <a:p>
            <a:fld id="{9935DAE1-4DBC-4EBB-A0F7-2243D879E830}" type="slidenum">
              <a:rPr lang="da-DK" smtClean="0"/>
              <a:t>16</a:t>
            </a:fld>
            <a:endParaRPr lang="da-DK"/>
          </a:p>
        </p:txBody>
      </p:sp>
    </p:spTree>
    <p:extLst>
      <p:ext uri="{BB962C8B-B14F-4D97-AF65-F5344CB8AC3E}">
        <p14:creationId xmlns:p14="http://schemas.microsoft.com/office/powerpoint/2010/main" val="2220170057"/>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9BACA09-C0E2-E6ED-8D8E-978AAB02BA9A}"/>
            </a:ext>
          </a:extLst>
        </p:cNvPr>
        <p:cNvGrpSpPr/>
        <p:nvPr/>
      </p:nvGrpSpPr>
      <p:grpSpPr>
        <a:xfrm>
          <a:off x="0" y="0"/>
          <a:ext cx="0" cy="0"/>
          <a:chOff x="0" y="0"/>
          <a:chExt cx="0" cy="0"/>
        </a:xfrm>
      </p:grpSpPr>
      <p:sp>
        <p:nvSpPr>
          <p:cNvPr id="2" name="Pladsholder til slidebillede 1">
            <a:extLst>
              <a:ext uri="{FF2B5EF4-FFF2-40B4-BE49-F238E27FC236}">
                <a16:creationId xmlns:a16="http://schemas.microsoft.com/office/drawing/2014/main" id="{6D9BA24A-D34A-2C82-50A0-DFD5CB8CB7D9}"/>
              </a:ext>
            </a:extLst>
          </p:cNvPr>
          <p:cNvSpPr>
            <a:spLocks noGrp="1" noRot="1" noChangeAspect="1"/>
          </p:cNvSpPr>
          <p:nvPr>
            <p:ph type="sldImg"/>
          </p:nvPr>
        </p:nvSpPr>
        <p:spPr/>
      </p:sp>
      <p:sp>
        <p:nvSpPr>
          <p:cNvPr id="3" name="Pladsholder til noter 2">
            <a:extLst>
              <a:ext uri="{FF2B5EF4-FFF2-40B4-BE49-F238E27FC236}">
                <a16:creationId xmlns:a16="http://schemas.microsoft.com/office/drawing/2014/main" id="{E5F8A107-572C-C7FD-00A7-9639B81A0170}"/>
              </a:ext>
            </a:extLst>
          </p:cNvPr>
          <p:cNvSpPr>
            <a:spLocks noGrp="1"/>
          </p:cNvSpPr>
          <p:nvPr>
            <p:ph type="body" idx="1"/>
          </p:nvPr>
        </p:nvSpPr>
        <p:spPr/>
        <p:txBody>
          <a:bodyPr/>
          <a:lstStyle/>
          <a:p>
            <a:r>
              <a:rPr lang="da-DK" dirty="0"/>
              <a:t>Ud fra IGLO kan vi sammen fastlægge konkrete handlinger i forhold til forebyggelse på de forskellige niveauer. </a:t>
            </a:r>
          </a:p>
          <a:p>
            <a:r>
              <a:rPr lang="da-DK" dirty="0"/>
              <a:t>Husk også at tydeliggøre, hvem der har ansvar for hvad, hvornår tiltagene sættes i værk, samt hvornår I følger op. </a:t>
            </a:r>
          </a:p>
          <a:p>
            <a:r>
              <a:rPr lang="da-DK" dirty="0"/>
              <a:t>I kan lade jer inspirere af de forskellige mulige tiltag, som vi har gennemgået for de forskellige niveauer</a:t>
            </a:r>
          </a:p>
        </p:txBody>
      </p:sp>
      <p:sp>
        <p:nvSpPr>
          <p:cNvPr id="4" name="Pladsholder til slidenummer 3">
            <a:extLst>
              <a:ext uri="{FF2B5EF4-FFF2-40B4-BE49-F238E27FC236}">
                <a16:creationId xmlns:a16="http://schemas.microsoft.com/office/drawing/2014/main" id="{1173AE77-2B54-BD20-0918-4984A28D3E37}"/>
              </a:ext>
            </a:extLst>
          </p:cNvPr>
          <p:cNvSpPr>
            <a:spLocks noGrp="1"/>
          </p:cNvSpPr>
          <p:nvPr>
            <p:ph type="sldNum" sz="quarter" idx="5"/>
          </p:nvPr>
        </p:nvSpPr>
        <p:spPr/>
        <p:txBody>
          <a:bodyPr/>
          <a:lstStyle/>
          <a:p>
            <a:fld id="{E9237CEB-C467-436B-94E6-9CC80C7084FC}" type="slidenum">
              <a:rPr lang="da-DK" smtClean="0"/>
              <a:t>17</a:t>
            </a:fld>
            <a:endParaRPr lang="da-DK"/>
          </a:p>
        </p:txBody>
      </p:sp>
    </p:spTree>
    <p:extLst>
      <p:ext uri="{BB962C8B-B14F-4D97-AF65-F5344CB8AC3E}">
        <p14:creationId xmlns:p14="http://schemas.microsoft.com/office/powerpoint/2010/main" val="2360767019"/>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685D320-629B-AC5A-2F12-19A22C3DB9B3}"/>
            </a:ext>
          </a:extLst>
        </p:cNvPr>
        <p:cNvGrpSpPr/>
        <p:nvPr/>
      </p:nvGrpSpPr>
      <p:grpSpPr>
        <a:xfrm>
          <a:off x="0" y="0"/>
          <a:ext cx="0" cy="0"/>
          <a:chOff x="0" y="0"/>
          <a:chExt cx="0" cy="0"/>
        </a:xfrm>
      </p:grpSpPr>
      <p:sp>
        <p:nvSpPr>
          <p:cNvPr id="2" name="Pladsholder til slidebillede 1">
            <a:extLst>
              <a:ext uri="{FF2B5EF4-FFF2-40B4-BE49-F238E27FC236}">
                <a16:creationId xmlns:a16="http://schemas.microsoft.com/office/drawing/2014/main" id="{61B06ADC-5146-E531-85E2-D03463E13E04}"/>
              </a:ext>
            </a:extLst>
          </p:cNvPr>
          <p:cNvSpPr>
            <a:spLocks noGrp="1" noRot="1" noChangeAspect="1"/>
          </p:cNvSpPr>
          <p:nvPr>
            <p:ph type="sldImg"/>
          </p:nvPr>
        </p:nvSpPr>
        <p:spPr/>
      </p:sp>
      <p:sp>
        <p:nvSpPr>
          <p:cNvPr id="3" name="Pladsholder til noter 2">
            <a:extLst>
              <a:ext uri="{FF2B5EF4-FFF2-40B4-BE49-F238E27FC236}">
                <a16:creationId xmlns:a16="http://schemas.microsoft.com/office/drawing/2014/main" id="{0474E036-89EC-2FD4-90B4-36802268D7FF}"/>
              </a:ext>
            </a:extLst>
          </p:cNvPr>
          <p:cNvSpPr>
            <a:spLocks noGrp="1"/>
          </p:cNvSpPr>
          <p:nvPr>
            <p:ph type="body" idx="1"/>
          </p:nvPr>
        </p:nvSpPr>
        <p:spPr/>
        <p:txBody>
          <a:bodyPr/>
          <a:lstStyle/>
          <a:p>
            <a:r>
              <a:rPr lang="da-DK" dirty="0"/>
              <a:t>Ud fra IGLO kan vi sammen fastlægge konkrete handlinger i forhold til forebyggelse på de forskellige niveauer. </a:t>
            </a:r>
          </a:p>
          <a:p>
            <a:r>
              <a:rPr lang="da-DK" dirty="0"/>
              <a:t>Husk også at tydeliggøre, hvem der har ansvar for hvad, hvornår tiltagene sættes i værk, samt hvornår I følger op. </a:t>
            </a:r>
          </a:p>
          <a:p>
            <a:r>
              <a:rPr lang="da-DK" dirty="0"/>
              <a:t>I kan lade jer inspirere af de forskellige mulige tiltag, som vi har gennemgået for de forskellige niveauer</a:t>
            </a:r>
          </a:p>
        </p:txBody>
      </p:sp>
      <p:sp>
        <p:nvSpPr>
          <p:cNvPr id="4" name="Pladsholder til slidenummer 3">
            <a:extLst>
              <a:ext uri="{FF2B5EF4-FFF2-40B4-BE49-F238E27FC236}">
                <a16:creationId xmlns:a16="http://schemas.microsoft.com/office/drawing/2014/main" id="{9AB69A09-80C9-2207-2891-8D6E9FA59DEC}"/>
              </a:ext>
            </a:extLst>
          </p:cNvPr>
          <p:cNvSpPr>
            <a:spLocks noGrp="1"/>
          </p:cNvSpPr>
          <p:nvPr>
            <p:ph type="sldNum" sz="quarter" idx="5"/>
          </p:nvPr>
        </p:nvSpPr>
        <p:spPr/>
        <p:txBody>
          <a:bodyPr/>
          <a:lstStyle/>
          <a:p>
            <a:fld id="{E9237CEB-C467-436B-94E6-9CC80C7084FC}" type="slidenum">
              <a:rPr lang="da-DK" smtClean="0"/>
              <a:t>18</a:t>
            </a:fld>
            <a:endParaRPr lang="da-DK"/>
          </a:p>
        </p:txBody>
      </p:sp>
    </p:spTree>
    <p:extLst>
      <p:ext uri="{BB962C8B-B14F-4D97-AF65-F5344CB8AC3E}">
        <p14:creationId xmlns:p14="http://schemas.microsoft.com/office/powerpoint/2010/main" val="3225035091"/>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emf"/><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preserve="1" userDrawn="1">
  <p:cSld name="Titeldias_RM-logo">
    <p:spTree>
      <p:nvGrpSpPr>
        <p:cNvPr id="1" name=""/>
        <p:cNvGrpSpPr/>
        <p:nvPr/>
      </p:nvGrpSpPr>
      <p:grpSpPr>
        <a:xfrm>
          <a:off x="0" y="0"/>
          <a:ext cx="0" cy="0"/>
          <a:chOff x="0" y="0"/>
          <a:chExt cx="0" cy="0"/>
        </a:xfrm>
      </p:grpSpPr>
      <p:sp>
        <p:nvSpPr>
          <p:cNvPr id="2" name="Rektangel 1"/>
          <p:cNvSpPr>
            <a:spLocks noChangeAspect="1"/>
          </p:cNvSpPr>
          <p:nvPr userDrawn="1"/>
        </p:nvSpPr>
        <p:spPr>
          <a:xfrm>
            <a:off x="1" y="0"/>
            <a:ext cx="12195175" cy="6859588"/>
          </a:xfrm>
          <a:prstGeom prst="rect">
            <a:avLst/>
          </a:prstGeom>
          <a:solidFill>
            <a:schemeClr val="tx2"/>
          </a:solidFill>
          <a:ln w="152400" cap="rnd">
            <a:noFill/>
          </a:ln>
        </p:spPr>
        <p:style>
          <a:lnRef idx="2">
            <a:schemeClr val="accent1">
              <a:shade val="50000"/>
            </a:schemeClr>
          </a:lnRef>
          <a:fillRef idx="1">
            <a:schemeClr val="accent1"/>
          </a:fillRef>
          <a:effectRef idx="0">
            <a:schemeClr val="accent1"/>
          </a:effectRef>
          <a:fontRef idx="minor">
            <a:schemeClr val="lt1"/>
          </a:fontRef>
        </p:style>
        <p:txBody>
          <a:bodyPr lIns="121917" tIns="60958" rIns="121917" bIns="60958" rtlCol="0" anchor="ctr"/>
          <a:lstStyle/>
          <a:p>
            <a:pPr algn="ctr"/>
            <a:endParaRPr lang="da-DK" sz="2400" dirty="0">
              <a:solidFill>
                <a:srgbClr val="3F3018"/>
              </a:solidFill>
            </a:endParaRPr>
          </a:p>
        </p:txBody>
      </p:sp>
      <p:pic>
        <p:nvPicPr>
          <p:cNvPr id="3" name="Billede 2"/>
          <p:cNvPicPr preferRelativeResize="0">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3583400" y="1989634"/>
            <a:ext cx="4861361" cy="2342510"/>
          </a:xfrm>
          <a:prstGeom prst="rect">
            <a:avLst/>
          </a:prstGeom>
        </p:spPr>
      </p:pic>
      <p:sp>
        <p:nvSpPr>
          <p:cNvPr id="7" name="Rectangle 113"/>
          <p:cNvSpPr>
            <a:spLocks noGrp="1" noChangeAspect="1" noChangeArrowheads="1"/>
          </p:cNvSpPr>
          <p:nvPr>
            <p:ph type="subTitle" sz="quarter" idx="1" hasCustomPrompt="1"/>
          </p:nvPr>
        </p:nvSpPr>
        <p:spPr>
          <a:xfrm>
            <a:off x="694877" y="5342988"/>
            <a:ext cx="10805419" cy="637334"/>
          </a:xfrm>
        </p:spPr>
        <p:txBody>
          <a:bodyPr anchor="t"/>
          <a:lstStyle>
            <a:lvl1pPr marL="0" indent="0" algn="ctr">
              <a:buFont typeface="Wingdings" pitchFamily="2" charset="2"/>
              <a:buNone/>
              <a:tabLst>
                <a:tab pos="1168400" algn="l"/>
              </a:tabLst>
              <a:defRPr sz="2600">
                <a:solidFill>
                  <a:schemeClr val="bg1"/>
                </a:solidFill>
              </a:defRPr>
            </a:lvl1pPr>
          </a:lstStyle>
          <a:p>
            <a:pPr lvl="0"/>
            <a:r>
              <a:rPr lang="da-DK" altLang="da-DK" noProof="0" dirty="0"/>
              <a:t>Skriv titel her</a:t>
            </a:r>
          </a:p>
        </p:txBody>
      </p:sp>
    </p:spTree>
    <p:extLst>
      <p:ext uri="{BB962C8B-B14F-4D97-AF65-F5344CB8AC3E}">
        <p14:creationId xmlns:p14="http://schemas.microsoft.com/office/powerpoint/2010/main" val="418814467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p:cSld name="Titeldias_MIDTRØD">
    <p:spTree>
      <p:nvGrpSpPr>
        <p:cNvPr id="1" name=""/>
        <p:cNvGrpSpPr/>
        <p:nvPr/>
      </p:nvGrpSpPr>
      <p:grpSpPr>
        <a:xfrm>
          <a:off x="0" y="0"/>
          <a:ext cx="0" cy="0"/>
          <a:chOff x="0" y="0"/>
          <a:chExt cx="0" cy="0"/>
        </a:xfrm>
      </p:grpSpPr>
      <p:sp>
        <p:nvSpPr>
          <p:cNvPr id="2" name="Rektangel 1"/>
          <p:cNvSpPr>
            <a:spLocks noChangeAspect="1"/>
          </p:cNvSpPr>
          <p:nvPr/>
        </p:nvSpPr>
        <p:spPr>
          <a:xfrm>
            <a:off x="1" y="576000"/>
            <a:ext cx="12195175" cy="5940000"/>
          </a:xfrm>
          <a:prstGeom prst="rect">
            <a:avLst/>
          </a:prstGeom>
          <a:solidFill>
            <a:schemeClr val="tx2"/>
          </a:solidFill>
          <a:ln w="152400" cap="rnd">
            <a:noFill/>
          </a:ln>
        </p:spPr>
        <p:style>
          <a:lnRef idx="2">
            <a:schemeClr val="accent1">
              <a:shade val="50000"/>
            </a:schemeClr>
          </a:lnRef>
          <a:fillRef idx="1">
            <a:schemeClr val="accent1"/>
          </a:fillRef>
          <a:effectRef idx="0">
            <a:schemeClr val="accent1"/>
          </a:effectRef>
          <a:fontRef idx="minor">
            <a:schemeClr val="lt1"/>
          </a:fontRef>
        </p:style>
        <p:txBody>
          <a:bodyPr lIns="121917" tIns="60958" rIns="121917" bIns="60958" rtlCol="0" anchor="ctr"/>
          <a:lstStyle/>
          <a:p>
            <a:pPr algn="ctr"/>
            <a:endParaRPr lang="da-DK" sz="2400" dirty="0">
              <a:solidFill>
                <a:srgbClr val="3F3018"/>
              </a:solidFill>
            </a:endParaRPr>
          </a:p>
        </p:txBody>
      </p:sp>
      <p:sp>
        <p:nvSpPr>
          <p:cNvPr id="39024" name="Rectangle 112"/>
          <p:cNvSpPr>
            <a:spLocks noGrp="1" noChangeAspect="1" noChangeArrowheads="1"/>
          </p:cNvSpPr>
          <p:nvPr>
            <p:ph type="ctrTitle" sz="quarter" hasCustomPrompt="1"/>
          </p:nvPr>
        </p:nvSpPr>
        <p:spPr>
          <a:xfrm>
            <a:off x="1080422" y="3600000"/>
            <a:ext cx="9723797" cy="1440196"/>
          </a:xfrm>
        </p:spPr>
        <p:txBody>
          <a:bodyPr/>
          <a:lstStyle>
            <a:lvl1pPr>
              <a:lnSpc>
                <a:spcPct val="100000"/>
              </a:lnSpc>
              <a:spcAft>
                <a:spcPct val="20000"/>
              </a:spcAft>
              <a:defRPr sz="5000">
                <a:solidFill>
                  <a:schemeClr val="bg1"/>
                </a:solidFill>
              </a:defRPr>
            </a:lvl1pPr>
          </a:lstStyle>
          <a:p>
            <a:pPr lvl="0"/>
            <a:r>
              <a:rPr lang="da-DK" altLang="da-DK" noProof="0" dirty="0"/>
              <a:t>Skriv titel her</a:t>
            </a:r>
          </a:p>
        </p:txBody>
      </p:sp>
      <p:sp>
        <p:nvSpPr>
          <p:cNvPr id="39025" name="Rectangle 113"/>
          <p:cNvSpPr>
            <a:spLocks noGrp="1" noChangeAspect="1" noChangeArrowheads="1"/>
          </p:cNvSpPr>
          <p:nvPr>
            <p:ph type="subTitle" sz="quarter" idx="1" hasCustomPrompt="1"/>
          </p:nvPr>
        </p:nvSpPr>
        <p:spPr>
          <a:xfrm>
            <a:off x="1080422" y="5112001"/>
            <a:ext cx="9723797" cy="719305"/>
          </a:xfrm>
        </p:spPr>
        <p:txBody>
          <a:bodyPr anchor="t"/>
          <a:lstStyle>
            <a:lvl1pPr marL="0" indent="0">
              <a:buFont typeface="Wingdings" pitchFamily="2" charset="2"/>
              <a:buNone/>
              <a:defRPr sz="2600"/>
            </a:lvl1pPr>
          </a:lstStyle>
          <a:p>
            <a:pPr lvl="0"/>
            <a:r>
              <a:rPr lang="da-DK" altLang="da-DK" noProof="0" dirty="0"/>
              <a:t>Skriv undertitel her</a:t>
            </a:r>
          </a:p>
        </p:txBody>
      </p:sp>
    </p:spTree>
    <p:extLst>
      <p:ext uri="{BB962C8B-B14F-4D97-AF65-F5344CB8AC3E}">
        <p14:creationId xmlns:p14="http://schemas.microsoft.com/office/powerpoint/2010/main" val="88667244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p:cSld name="Titeldias_LYSGRØN">
    <p:spTree>
      <p:nvGrpSpPr>
        <p:cNvPr id="1" name=""/>
        <p:cNvGrpSpPr/>
        <p:nvPr/>
      </p:nvGrpSpPr>
      <p:grpSpPr>
        <a:xfrm>
          <a:off x="0" y="0"/>
          <a:ext cx="0" cy="0"/>
          <a:chOff x="0" y="0"/>
          <a:chExt cx="0" cy="0"/>
        </a:xfrm>
      </p:grpSpPr>
      <p:sp>
        <p:nvSpPr>
          <p:cNvPr id="2" name="Rektangel 1"/>
          <p:cNvSpPr>
            <a:spLocks noChangeAspect="1"/>
          </p:cNvSpPr>
          <p:nvPr/>
        </p:nvSpPr>
        <p:spPr>
          <a:xfrm>
            <a:off x="1" y="576000"/>
            <a:ext cx="12195175" cy="5940000"/>
          </a:xfrm>
          <a:prstGeom prst="rect">
            <a:avLst/>
          </a:prstGeom>
          <a:solidFill>
            <a:schemeClr val="accent1"/>
          </a:solidFill>
          <a:ln w="152400" cap="rnd">
            <a:noFill/>
          </a:ln>
        </p:spPr>
        <p:style>
          <a:lnRef idx="2">
            <a:schemeClr val="accent1">
              <a:shade val="50000"/>
            </a:schemeClr>
          </a:lnRef>
          <a:fillRef idx="1">
            <a:schemeClr val="accent1"/>
          </a:fillRef>
          <a:effectRef idx="0">
            <a:schemeClr val="accent1"/>
          </a:effectRef>
          <a:fontRef idx="minor">
            <a:schemeClr val="lt1"/>
          </a:fontRef>
        </p:style>
        <p:txBody>
          <a:bodyPr lIns="121917" tIns="60958" rIns="121917" bIns="60958" rtlCol="0" anchor="ctr"/>
          <a:lstStyle/>
          <a:p>
            <a:pPr algn="ctr"/>
            <a:endParaRPr lang="da-DK" sz="2400" dirty="0">
              <a:solidFill>
                <a:srgbClr val="3F3018"/>
              </a:solidFill>
            </a:endParaRPr>
          </a:p>
        </p:txBody>
      </p:sp>
      <p:sp>
        <p:nvSpPr>
          <p:cNvPr id="39024" name="Rectangle 112"/>
          <p:cNvSpPr>
            <a:spLocks noGrp="1" noChangeAspect="1" noChangeArrowheads="1"/>
          </p:cNvSpPr>
          <p:nvPr>
            <p:ph type="ctrTitle" sz="quarter" hasCustomPrompt="1"/>
          </p:nvPr>
        </p:nvSpPr>
        <p:spPr>
          <a:xfrm>
            <a:off x="1080422" y="3600000"/>
            <a:ext cx="9723797" cy="1440196"/>
          </a:xfrm>
        </p:spPr>
        <p:txBody>
          <a:bodyPr/>
          <a:lstStyle>
            <a:lvl1pPr>
              <a:lnSpc>
                <a:spcPct val="100000"/>
              </a:lnSpc>
              <a:spcAft>
                <a:spcPct val="20000"/>
              </a:spcAft>
              <a:defRPr sz="5000">
                <a:solidFill>
                  <a:schemeClr val="bg1"/>
                </a:solidFill>
              </a:defRPr>
            </a:lvl1pPr>
          </a:lstStyle>
          <a:p>
            <a:pPr lvl="0"/>
            <a:r>
              <a:rPr lang="da-DK" altLang="da-DK" noProof="0" dirty="0"/>
              <a:t>Skriv titel her</a:t>
            </a:r>
          </a:p>
        </p:txBody>
      </p:sp>
      <p:sp>
        <p:nvSpPr>
          <p:cNvPr id="39025" name="Rectangle 113"/>
          <p:cNvSpPr>
            <a:spLocks noGrp="1" noChangeAspect="1" noChangeArrowheads="1"/>
          </p:cNvSpPr>
          <p:nvPr>
            <p:ph type="subTitle" sz="quarter" idx="1" hasCustomPrompt="1"/>
          </p:nvPr>
        </p:nvSpPr>
        <p:spPr>
          <a:xfrm>
            <a:off x="1080422" y="5112001"/>
            <a:ext cx="9723797" cy="719305"/>
          </a:xfrm>
        </p:spPr>
        <p:txBody>
          <a:bodyPr anchor="t"/>
          <a:lstStyle>
            <a:lvl1pPr marL="0" indent="0">
              <a:buFont typeface="Wingdings" pitchFamily="2" charset="2"/>
              <a:buNone/>
              <a:defRPr sz="2600"/>
            </a:lvl1pPr>
          </a:lstStyle>
          <a:p>
            <a:pPr lvl="0"/>
            <a:r>
              <a:rPr lang="da-DK" altLang="da-DK" noProof="0" dirty="0"/>
              <a:t>Skriv undertitel her</a:t>
            </a:r>
          </a:p>
        </p:txBody>
      </p:sp>
    </p:spTree>
    <p:extLst>
      <p:ext uri="{BB962C8B-B14F-4D97-AF65-F5344CB8AC3E}">
        <p14:creationId xmlns:p14="http://schemas.microsoft.com/office/powerpoint/2010/main" val="109291708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p:cSld name="Titeldias_ORANGE">
    <p:spTree>
      <p:nvGrpSpPr>
        <p:cNvPr id="1" name=""/>
        <p:cNvGrpSpPr/>
        <p:nvPr/>
      </p:nvGrpSpPr>
      <p:grpSpPr>
        <a:xfrm>
          <a:off x="0" y="0"/>
          <a:ext cx="0" cy="0"/>
          <a:chOff x="0" y="0"/>
          <a:chExt cx="0" cy="0"/>
        </a:xfrm>
      </p:grpSpPr>
      <p:sp>
        <p:nvSpPr>
          <p:cNvPr id="2" name="Rektangel 1"/>
          <p:cNvSpPr>
            <a:spLocks noChangeAspect="1"/>
          </p:cNvSpPr>
          <p:nvPr/>
        </p:nvSpPr>
        <p:spPr>
          <a:xfrm>
            <a:off x="1" y="576000"/>
            <a:ext cx="12195175" cy="5940000"/>
          </a:xfrm>
          <a:prstGeom prst="rect">
            <a:avLst/>
          </a:prstGeom>
          <a:solidFill>
            <a:schemeClr val="accent3"/>
          </a:solidFill>
          <a:ln w="152400" cap="rnd">
            <a:noFill/>
          </a:ln>
        </p:spPr>
        <p:style>
          <a:lnRef idx="2">
            <a:schemeClr val="accent1">
              <a:shade val="50000"/>
            </a:schemeClr>
          </a:lnRef>
          <a:fillRef idx="1">
            <a:schemeClr val="accent1"/>
          </a:fillRef>
          <a:effectRef idx="0">
            <a:schemeClr val="accent1"/>
          </a:effectRef>
          <a:fontRef idx="minor">
            <a:schemeClr val="lt1"/>
          </a:fontRef>
        </p:style>
        <p:txBody>
          <a:bodyPr lIns="121917" tIns="60958" rIns="121917" bIns="60958" rtlCol="0" anchor="ctr"/>
          <a:lstStyle/>
          <a:p>
            <a:pPr algn="ctr"/>
            <a:endParaRPr lang="da-DK" sz="2400" dirty="0">
              <a:solidFill>
                <a:srgbClr val="3F3018"/>
              </a:solidFill>
            </a:endParaRPr>
          </a:p>
        </p:txBody>
      </p:sp>
      <p:sp>
        <p:nvSpPr>
          <p:cNvPr id="39024" name="Rectangle 112"/>
          <p:cNvSpPr>
            <a:spLocks noGrp="1" noChangeAspect="1" noChangeArrowheads="1"/>
          </p:cNvSpPr>
          <p:nvPr>
            <p:ph type="ctrTitle" sz="quarter" hasCustomPrompt="1"/>
          </p:nvPr>
        </p:nvSpPr>
        <p:spPr>
          <a:xfrm>
            <a:off x="1080422" y="3600000"/>
            <a:ext cx="9723797" cy="1440196"/>
          </a:xfrm>
        </p:spPr>
        <p:txBody>
          <a:bodyPr/>
          <a:lstStyle>
            <a:lvl1pPr>
              <a:lnSpc>
                <a:spcPct val="100000"/>
              </a:lnSpc>
              <a:spcAft>
                <a:spcPct val="20000"/>
              </a:spcAft>
              <a:defRPr sz="5000">
                <a:solidFill>
                  <a:schemeClr val="bg1"/>
                </a:solidFill>
              </a:defRPr>
            </a:lvl1pPr>
          </a:lstStyle>
          <a:p>
            <a:pPr lvl="0"/>
            <a:r>
              <a:rPr lang="da-DK" altLang="da-DK" noProof="0" dirty="0"/>
              <a:t>Skriv titel her</a:t>
            </a:r>
          </a:p>
        </p:txBody>
      </p:sp>
      <p:sp>
        <p:nvSpPr>
          <p:cNvPr id="39025" name="Rectangle 113"/>
          <p:cNvSpPr>
            <a:spLocks noGrp="1" noChangeAspect="1" noChangeArrowheads="1"/>
          </p:cNvSpPr>
          <p:nvPr>
            <p:ph type="subTitle" sz="quarter" idx="1" hasCustomPrompt="1"/>
          </p:nvPr>
        </p:nvSpPr>
        <p:spPr>
          <a:xfrm>
            <a:off x="1080422" y="5112001"/>
            <a:ext cx="9723797" cy="719305"/>
          </a:xfrm>
        </p:spPr>
        <p:txBody>
          <a:bodyPr anchor="t"/>
          <a:lstStyle>
            <a:lvl1pPr marL="0" indent="0">
              <a:buFont typeface="Wingdings" pitchFamily="2" charset="2"/>
              <a:buNone/>
              <a:defRPr sz="2600"/>
            </a:lvl1pPr>
          </a:lstStyle>
          <a:p>
            <a:pPr lvl="0"/>
            <a:r>
              <a:rPr lang="da-DK" altLang="da-DK" noProof="0" dirty="0"/>
              <a:t>Skriv undertitel her</a:t>
            </a:r>
          </a:p>
        </p:txBody>
      </p:sp>
    </p:spTree>
    <p:extLst>
      <p:ext uri="{BB962C8B-B14F-4D97-AF65-F5344CB8AC3E}">
        <p14:creationId xmlns:p14="http://schemas.microsoft.com/office/powerpoint/2010/main" val="172912495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p:cSld name="Titeldias_PETROL">
    <p:spTree>
      <p:nvGrpSpPr>
        <p:cNvPr id="1" name=""/>
        <p:cNvGrpSpPr/>
        <p:nvPr/>
      </p:nvGrpSpPr>
      <p:grpSpPr>
        <a:xfrm>
          <a:off x="0" y="0"/>
          <a:ext cx="0" cy="0"/>
          <a:chOff x="0" y="0"/>
          <a:chExt cx="0" cy="0"/>
        </a:xfrm>
      </p:grpSpPr>
      <p:sp>
        <p:nvSpPr>
          <p:cNvPr id="2" name="Rektangel 1"/>
          <p:cNvSpPr>
            <a:spLocks noChangeAspect="1"/>
          </p:cNvSpPr>
          <p:nvPr/>
        </p:nvSpPr>
        <p:spPr>
          <a:xfrm>
            <a:off x="1" y="576000"/>
            <a:ext cx="12195175" cy="5940000"/>
          </a:xfrm>
          <a:prstGeom prst="rect">
            <a:avLst/>
          </a:prstGeom>
          <a:solidFill>
            <a:schemeClr val="accent2"/>
          </a:solidFill>
          <a:ln w="152400" cap="rnd">
            <a:noFill/>
          </a:ln>
        </p:spPr>
        <p:style>
          <a:lnRef idx="2">
            <a:schemeClr val="accent1">
              <a:shade val="50000"/>
            </a:schemeClr>
          </a:lnRef>
          <a:fillRef idx="1">
            <a:schemeClr val="accent1"/>
          </a:fillRef>
          <a:effectRef idx="0">
            <a:schemeClr val="accent1"/>
          </a:effectRef>
          <a:fontRef idx="minor">
            <a:schemeClr val="lt1"/>
          </a:fontRef>
        </p:style>
        <p:txBody>
          <a:bodyPr lIns="121917" tIns="60958" rIns="121917" bIns="60958" rtlCol="0" anchor="ctr"/>
          <a:lstStyle/>
          <a:p>
            <a:pPr algn="ctr"/>
            <a:endParaRPr lang="da-DK" sz="2400" dirty="0">
              <a:solidFill>
                <a:srgbClr val="3F3018"/>
              </a:solidFill>
            </a:endParaRPr>
          </a:p>
        </p:txBody>
      </p:sp>
      <p:sp>
        <p:nvSpPr>
          <p:cNvPr id="39024" name="Rectangle 112"/>
          <p:cNvSpPr>
            <a:spLocks noGrp="1" noChangeAspect="1" noChangeArrowheads="1"/>
          </p:cNvSpPr>
          <p:nvPr>
            <p:ph type="ctrTitle" sz="quarter" hasCustomPrompt="1"/>
          </p:nvPr>
        </p:nvSpPr>
        <p:spPr>
          <a:xfrm>
            <a:off x="1080422" y="3600000"/>
            <a:ext cx="9723797" cy="1440196"/>
          </a:xfrm>
        </p:spPr>
        <p:txBody>
          <a:bodyPr/>
          <a:lstStyle>
            <a:lvl1pPr>
              <a:lnSpc>
                <a:spcPct val="100000"/>
              </a:lnSpc>
              <a:spcAft>
                <a:spcPct val="20000"/>
              </a:spcAft>
              <a:defRPr sz="5000">
                <a:solidFill>
                  <a:schemeClr val="bg1"/>
                </a:solidFill>
              </a:defRPr>
            </a:lvl1pPr>
          </a:lstStyle>
          <a:p>
            <a:pPr lvl="0"/>
            <a:r>
              <a:rPr lang="da-DK" altLang="da-DK" noProof="0" dirty="0"/>
              <a:t>Skriv titel her</a:t>
            </a:r>
          </a:p>
        </p:txBody>
      </p:sp>
      <p:sp>
        <p:nvSpPr>
          <p:cNvPr id="39025" name="Rectangle 113"/>
          <p:cNvSpPr>
            <a:spLocks noGrp="1" noChangeAspect="1" noChangeArrowheads="1"/>
          </p:cNvSpPr>
          <p:nvPr>
            <p:ph type="subTitle" sz="quarter" idx="1" hasCustomPrompt="1"/>
          </p:nvPr>
        </p:nvSpPr>
        <p:spPr>
          <a:xfrm>
            <a:off x="1080422" y="5112001"/>
            <a:ext cx="9723797" cy="719305"/>
          </a:xfrm>
        </p:spPr>
        <p:txBody>
          <a:bodyPr anchor="t"/>
          <a:lstStyle>
            <a:lvl1pPr marL="0" indent="0">
              <a:buFont typeface="Wingdings" pitchFamily="2" charset="2"/>
              <a:buNone/>
              <a:defRPr sz="2600"/>
            </a:lvl1pPr>
          </a:lstStyle>
          <a:p>
            <a:pPr lvl="0"/>
            <a:r>
              <a:rPr lang="da-DK" altLang="da-DK" noProof="0" dirty="0"/>
              <a:t>Skriv undertitel her</a:t>
            </a:r>
          </a:p>
        </p:txBody>
      </p:sp>
    </p:spTree>
    <p:extLst>
      <p:ext uri="{BB962C8B-B14F-4D97-AF65-F5344CB8AC3E}">
        <p14:creationId xmlns:p14="http://schemas.microsoft.com/office/powerpoint/2010/main" val="208575625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Overskrift og indhold_HVID">
    <p:spTree>
      <p:nvGrpSpPr>
        <p:cNvPr id="1" name=""/>
        <p:cNvGrpSpPr/>
        <p:nvPr/>
      </p:nvGrpSpPr>
      <p:grpSpPr>
        <a:xfrm>
          <a:off x="0" y="0"/>
          <a:ext cx="0" cy="0"/>
          <a:chOff x="0" y="0"/>
          <a:chExt cx="0" cy="0"/>
        </a:xfrm>
      </p:grpSpPr>
      <p:sp>
        <p:nvSpPr>
          <p:cNvPr id="4" name="Rectangle 4"/>
          <p:cNvSpPr>
            <a:spLocks noGrp="1" noChangeArrowheads="1"/>
          </p:cNvSpPr>
          <p:nvPr>
            <p:ph type="title" hasCustomPrompt="1"/>
          </p:nvPr>
        </p:nvSpPr>
        <p:spPr bwMode="auto">
          <a:xfrm>
            <a:off x="720187" y="1188000"/>
            <a:ext cx="10082625" cy="900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0" rIns="0" bIns="0" numCol="1" anchor="b" anchorCtr="0" compatLnSpc="1">
            <a:prstTxWarp prst="textNoShape">
              <a:avLst/>
            </a:prstTxWarp>
          </a:bodyPr>
          <a:lstStyle>
            <a:lvl1pPr>
              <a:defRPr/>
            </a:lvl1pPr>
          </a:lstStyle>
          <a:p>
            <a:pPr lvl="0"/>
            <a:r>
              <a:rPr lang="da-DK" altLang="da-DK" dirty="0"/>
              <a:t>Skriv overskrift her</a:t>
            </a:r>
          </a:p>
        </p:txBody>
      </p:sp>
      <p:sp>
        <p:nvSpPr>
          <p:cNvPr id="5" name="Pladsholder til indhold 2"/>
          <p:cNvSpPr>
            <a:spLocks noGrp="1"/>
          </p:cNvSpPr>
          <p:nvPr>
            <p:ph idx="1" hasCustomPrompt="1"/>
          </p:nvPr>
        </p:nvSpPr>
        <p:spPr>
          <a:xfrm>
            <a:off x="720187" y="2159502"/>
            <a:ext cx="10082625" cy="4032000"/>
          </a:xfrm>
        </p:spPr>
        <p:txBody>
          <a:bodyPr/>
          <a:lstStyle>
            <a:lvl1pPr marL="457200" indent="-457200">
              <a:buClr>
                <a:schemeClr val="accent3"/>
              </a:buClr>
              <a:buFont typeface="Wingdings" panose="05000000000000000000" pitchFamily="2" charset="2"/>
              <a:buChar char="§"/>
              <a:defRPr/>
            </a:lvl1pPr>
            <a:lvl2pPr marL="1198003" indent="-364058">
              <a:buClr>
                <a:schemeClr val="accent3"/>
              </a:buClr>
              <a:buFont typeface="Wingdings" panose="05000000000000000000" pitchFamily="2" charset="2"/>
              <a:buChar char="§"/>
              <a:defRPr/>
            </a:lvl2pPr>
            <a:lvl3pPr marL="1790655" indent="-241294">
              <a:buClr>
                <a:schemeClr val="accent3"/>
              </a:buClr>
              <a:buFont typeface="Wingdings" panose="05000000000000000000" pitchFamily="2" charset="2"/>
              <a:buChar char="§"/>
              <a:defRPr/>
            </a:lvl3pPr>
            <a:lvl4pPr marL="2523004" indent="-243411">
              <a:buClr>
                <a:schemeClr val="accent3"/>
              </a:buClr>
              <a:buFont typeface="Wingdings" panose="05000000000000000000" pitchFamily="2" charset="2"/>
              <a:buChar char="§"/>
              <a:defRPr/>
            </a:lvl4pPr>
            <a:lvl5pPr marL="3160111" indent="-285750">
              <a:buClr>
                <a:schemeClr val="accent3"/>
              </a:buClr>
              <a:buFont typeface="Wingdings" panose="05000000000000000000" pitchFamily="2" charset="2"/>
              <a:buChar char="§"/>
              <a:defRPr/>
            </a:lvl5pPr>
          </a:lstStyle>
          <a:p>
            <a:pPr lvl="0"/>
            <a:r>
              <a:rPr lang="da-DK" altLang="da-DK" dirty="0"/>
              <a:t>Skriv tekst eller klik på ikon for at tilføje indhold</a:t>
            </a:r>
          </a:p>
          <a:p>
            <a:pPr lvl="1"/>
            <a:r>
              <a:rPr lang="da-DK" altLang="da-DK" dirty="0"/>
              <a:t>første niveau</a:t>
            </a:r>
          </a:p>
          <a:p>
            <a:pPr lvl="2"/>
            <a:r>
              <a:rPr lang="da-DK" altLang="da-DK" dirty="0"/>
              <a:t>andet niveau</a:t>
            </a:r>
          </a:p>
          <a:p>
            <a:pPr lvl="3"/>
            <a:r>
              <a:rPr lang="da-DK" altLang="da-DK" dirty="0"/>
              <a:t>tredje niveau</a:t>
            </a:r>
          </a:p>
          <a:p>
            <a:pPr lvl="4"/>
            <a:r>
              <a:rPr lang="da-DK" altLang="da-DK" dirty="0"/>
              <a:t>fjerde niveau</a:t>
            </a:r>
          </a:p>
        </p:txBody>
      </p:sp>
    </p:spTree>
    <p:extLst>
      <p:ext uri="{BB962C8B-B14F-4D97-AF65-F5344CB8AC3E}">
        <p14:creationId xmlns:p14="http://schemas.microsoft.com/office/powerpoint/2010/main" val="243049163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Overskrift og indhold_MIDTLYS">
    <p:spTree>
      <p:nvGrpSpPr>
        <p:cNvPr id="1" name=""/>
        <p:cNvGrpSpPr/>
        <p:nvPr/>
      </p:nvGrpSpPr>
      <p:grpSpPr>
        <a:xfrm>
          <a:off x="0" y="0"/>
          <a:ext cx="0" cy="0"/>
          <a:chOff x="0" y="0"/>
          <a:chExt cx="0" cy="0"/>
        </a:xfrm>
      </p:grpSpPr>
      <p:sp>
        <p:nvSpPr>
          <p:cNvPr id="5" name="Rektangel 4"/>
          <p:cNvSpPr/>
          <p:nvPr userDrawn="1"/>
        </p:nvSpPr>
        <p:spPr>
          <a:xfrm>
            <a:off x="1" y="576000"/>
            <a:ext cx="12195175" cy="5940000"/>
          </a:xfrm>
          <a:prstGeom prst="rect">
            <a:avLst/>
          </a:prstGeom>
          <a:solidFill>
            <a:schemeClr val="bg2"/>
          </a:solidFill>
          <a:ln w="152400" cap="rnd">
            <a:noFill/>
          </a:ln>
        </p:spPr>
        <p:style>
          <a:lnRef idx="2">
            <a:schemeClr val="accent1">
              <a:shade val="50000"/>
            </a:schemeClr>
          </a:lnRef>
          <a:fillRef idx="1">
            <a:schemeClr val="accent1"/>
          </a:fillRef>
          <a:effectRef idx="0">
            <a:schemeClr val="accent1"/>
          </a:effectRef>
          <a:fontRef idx="minor">
            <a:schemeClr val="lt1"/>
          </a:fontRef>
        </p:style>
        <p:txBody>
          <a:bodyPr lIns="121917" tIns="60958" rIns="121917" bIns="60958" rtlCol="0" anchor="ctr"/>
          <a:lstStyle/>
          <a:p>
            <a:pPr algn="ctr"/>
            <a:endParaRPr lang="da-DK" sz="2400" dirty="0">
              <a:solidFill>
                <a:srgbClr val="3F3018"/>
              </a:solidFill>
            </a:endParaRPr>
          </a:p>
        </p:txBody>
      </p:sp>
      <p:sp>
        <p:nvSpPr>
          <p:cNvPr id="3" name="Pladsholder til indhold 2"/>
          <p:cNvSpPr>
            <a:spLocks noGrp="1"/>
          </p:cNvSpPr>
          <p:nvPr>
            <p:ph idx="1" hasCustomPrompt="1"/>
          </p:nvPr>
        </p:nvSpPr>
        <p:spPr/>
        <p:txBody>
          <a:bodyPr/>
          <a:lstStyle>
            <a:lvl1pPr marL="457200" indent="-457200">
              <a:buClr>
                <a:schemeClr val="accent6"/>
              </a:buClr>
              <a:buFont typeface="Wingdings" panose="05000000000000000000" pitchFamily="2" charset="2"/>
              <a:buChar char="§"/>
              <a:defRPr/>
            </a:lvl1pPr>
            <a:lvl2pPr>
              <a:buClr>
                <a:schemeClr val="accent6"/>
              </a:buClr>
              <a:defRPr/>
            </a:lvl2pPr>
            <a:lvl3pPr>
              <a:buClr>
                <a:schemeClr val="accent6"/>
              </a:buClr>
              <a:defRPr/>
            </a:lvl3pPr>
            <a:lvl4pPr>
              <a:buClr>
                <a:schemeClr val="accent6"/>
              </a:buClr>
              <a:defRPr/>
            </a:lvl4pPr>
            <a:lvl5pPr>
              <a:buClr>
                <a:schemeClr val="accent6"/>
              </a:buClr>
              <a:defRPr/>
            </a:lvl5pPr>
          </a:lstStyle>
          <a:p>
            <a:pPr lvl="0"/>
            <a:r>
              <a:rPr lang="da-DK" altLang="da-DK" dirty="0"/>
              <a:t>Skriv tekst eller klik på ikon for at tilføje indhold</a:t>
            </a:r>
          </a:p>
          <a:p>
            <a:pPr lvl="1"/>
            <a:r>
              <a:rPr lang="da-DK" altLang="da-DK" dirty="0"/>
              <a:t>første niveau</a:t>
            </a:r>
          </a:p>
          <a:p>
            <a:pPr lvl="2"/>
            <a:r>
              <a:rPr lang="da-DK" altLang="da-DK" dirty="0"/>
              <a:t>andet niveau</a:t>
            </a:r>
          </a:p>
          <a:p>
            <a:pPr lvl="3"/>
            <a:r>
              <a:rPr lang="da-DK" altLang="da-DK" dirty="0"/>
              <a:t>tredje niveau</a:t>
            </a:r>
          </a:p>
          <a:p>
            <a:pPr lvl="4"/>
            <a:r>
              <a:rPr lang="da-DK" altLang="da-DK" dirty="0"/>
              <a:t>fjerde niveau</a:t>
            </a:r>
          </a:p>
        </p:txBody>
      </p:sp>
      <p:sp>
        <p:nvSpPr>
          <p:cNvPr id="4" name="Rectangle 4"/>
          <p:cNvSpPr>
            <a:spLocks noGrp="1" noChangeArrowheads="1"/>
          </p:cNvSpPr>
          <p:nvPr>
            <p:ph type="title" hasCustomPrompt="1"/>
          </p:nvPr>
        </p:nvSpPr>
        <p:spPr bwMode="auto">
          <a:xfrm>
            <a:off x="720187" y="1188000"/>
            <a:ext cx="10082625" cy="900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0" rIns="0" bIns="0" numCol="1" anchor="b" anchorCtr="0" compatLnSpc="1">
            <a:prstTxWarp prst="textNoShape">
              <a:avLst/>
            </a:prstTxWarp>
          </a:bodyPr>
          <a:lstStyle>
            <a:lvl1pPr>
              <a:defRPr>
                <a:solidFill>
                  <a:schemeClr val="accent6"/>
                </a:solidFill>
              </a:defRPr>
            </a:lvl1pPr>
          </a:lstStyle>
          <a:p>
            <a:pPr lvl="0"/>
            <a:r>
              <a:rPr lang="da-DK" altLang="da-DK" dirty="0"/>
              <a:t>Skriv overskrift her</a:t>
            </a:r>
          </a:p>
        </p:txBody>
      </p:sp>
    </p:spTree>
    <p:extLst>
      <p:ext uri="{BB962C8B-B14F-4D97-AF65-F5344CB8AC3E}">
        <p14:creationId xmlns:p14="http://schemas.microsoft.com/office/powerpoint/2010/main" val="87469014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Overskrift og indhold_MIDTRØD">
    <p:spTree>
      <p:nvGrpSpPr>
        <p:cNvPr id="1" name=""/>
        <p:cNvGrpSpPr/>
        <p:nvPr/>
      </p:nvGrpSpPr>
      <p:grpSpPr>
        <a:xfrm>
          <a:off x="0" y="0"/>
          <a:ext cx="0" cy="0"/>
          <a:chOff x="0" y="0"/>
          <a:chExt cx="0" cy="0"/>
        </a:xfrm>
      </p:grpSpPr>
      <p:sp>
        <p:nvSpPr>
          <p:cNvPr id="5" name="Rektangel 4"/>
          <p:cNvSpPr/>
          <p:nvPr userDrawn="1"/>
        </p:nvSpPr>
        <p:spPr>
          <a:xfrm>
            <a:off x="1" y="576000"/>
            <a:ext cx="12195175" cy="5940000"/>
          </a:xfrm>
          <a:prstGeom prst="rect">
            <a:avLst/>
          </a:prstGeom>
          <a:solidFill>
            <a:schemeClr val="tx2"/>
          </a:solidFill>
          <a:ln w="152400" cap="rnd">
            <a:noFill/>
          </a:ln>
        </p:spPr>
        <p:style>
          <a:lnRef idx="2">
            <a:schemeClr val="accent1">
              <a:shade val="50000"/>
            </a:schemeClr>
          </a:lnRef>
          <a:fillRef idx="1">
            <a:schemeClr val="accent1"/>
          </a:fillRef>
          <a:effectRef idx="0">
            <a:schemeClr val="accent1"/>
          </a:effectRef>
          <a:fontRef idx="minor">
            <a:schemeClr val="lt1"/>
          </a:fontRef>
        </p:style>
        <p:txBody>
          <a:bodyPr lIns="121917" tIns="60958" rIns="121917" bIns="60958" rtlCol="0" anchor="ctr"/>
          <a:lstStyle/>
          <a:p>
            <a:pPr algn="ctr"/>
            <a:endParaRPr lang="da-DK" sz="2400" dirty="0">
              <a:solidFill>
                <a:srgbClr val="3F3018"/>
              </a:solidFill>
            </a:endParaRPr>
          </a:p>
        </p:txBody>
      </p:sp>
      <p:sp>
        <p:nvSpPr>
          <p:cNvPr id="4" name="Rectangle 4"/>
          <p:cNvSpPr>
            <a:spLocks noGrp="1" noChangeArrowheads="1"/>
          </p:cNvSpPr>
          <p:nvPr>
            <p:ph type="title" hasCustomPrompt="1"/>
          </p:nvPr>
        </p:nvSpPr>
        <p:spPr bwMode="auto">
          <a:xfrm>
            <a:off x="720187" y="1188000"/>
            <a:ext cx="10082625" cy="900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0" rIns="0" bIns="0" numCol="1" anchor="b" anchorCtr="0" compatLnSpc="1">
            <a:prstTxWarp prst="textNoShape">
              <a:avLst/>
            </a:prstTxWarp>
          </a:bodyPr>
          <a:lstStyle>
            <a:lvl1pPr>
              <a:defRPr>
                <a:solidFill>
                  <a:schemeClr val="bg1"/>
                </a:solidFill>
              </a:defRPr>
            </a:lvl1pPr>
          </a:lstStyle>
          <a:p>
            <a:pPr lvl="0"/>
            <a:r>
              <a:rPr lang="da-DK" altLang="da-DK" dirty="0"/>
              <a:t>Skriv overskrift her</a:t>
            </a:r>
          </a:p>
        </p:txBody>
      </p:sp>
      <p:sp>
        <p:nvSpPr>
          <p:cNvPr id="6" name="Pladsholder til indhold 2"/>
          <p:cNvSpPr>
            <a:spLocks noGrp="1"/>
          </p:cNvSpPr>
          <p:nvPr>
            <p:ph idx="1" hasCustomPrompt="1"/>
          </p:nvPr>
        </p:nvSpPr>
        <p:spPr>
          <a:xfrm>
            <a:off x="720187" y="2159502"/>
            <a:ext cx="10082625" cy="4032000"/>
          </a:xfrm>
        </p:spPr>
        <p:txBody>
          <a:bodyPr/>
          <a:lstStyle>
            <a:lvl1pPr marL="457200" indent="-457200">
              <a:buClr>
                <a:schemeClr val="bg1"/>
              </a:buClr>
              <a:buFont typeface="Wingdings" panose="05000000000000000000" pitchFamily="2" charset="2"/>
              <a:buChar char="§"/>
              <a:defRPr>
                <a:solidFill>
                  <a:schemeClr val="bg2"/>
                </a:solidFill>
              </a:defRPr>
            </a:lvl1pPr>
            <a:lvl2pPr>
              <a:buClr>
                <a:schemeClr val="bg1"/>
              </a:buClr>
              <a:defRPr>
                <a:solidFill>
                  <a:schemeClr val="bg2"/>
                </a:solidFill>
              </a:defRPr>
            </a:lvl2pPr>
            <a:lvl3pPr>
              <a:buClr>
                <a:schemeClr val="bg1"/>
              </a:buClr>
              <a:defRPr>
                <a:solidFill>
                  <a:schemeClr val="bg2"/>
                </a:solidFill>
              </a:defRPr>
            </a:lvl3pPr>
            <a:lvl4pPr>
              <a:buClr>
                <a:schemeClr val="bg1"/>
              </a:buClr>
              <a:defRPr>
                <a:solidFill>
                  <a:schemeClr val="bg2"/>
                </a:solidFill>
              </a:defRPr>
            </a:lvl4pPr>
            <a:lvl5pPr>
              <a:buClr>
                <a:schemeClr val="bg1"/>
              </a:buClr>
              <a:defRPr>
                <a:solidFill>
                  <a:schemeClr val="bg2"/>
                </a:solidFill>
              </a:defRPr>
            </a:lvl5pPr>
          </a:lstStyle>
          <a:p>
            <a:pPr lvl="0"/>
            <a:r>
              <a:rPr lang="da-DK" altLang="da-DK" dirty="0"/>
              <a:t>Skriv tekst eller klik på ikon for at tilføje indhold</a:t>
            </a:r>
          </a:p>
          <a:p>
            <a:pPr lvl="1"/>
            <a:r>
              <a:rPr lang="da-DK" altLang="da-DK" dirty="0"/>
              <a:t>første niveau</a:t>
            </a:r>
          </a:p>
          <a:p>
            <a:pPr lvl="2"/>
            <a:r>
              <a:rPr lang="da-DK" altLang="da-DK" dirty="0"/>
              <a:t>andet niveau</a:t>
            </a:r>
          </a:p>
          <a:p>
            <a:pPr lvl="3"/>
            <a:r>
              <a:rPr lang="da-DK" altLang="da-DK" dirty="0"/>
              <a:t>tredje niveau</a:t>
            </a:r>
          </a:p>
          <a:p>
            <a:pPr lvl="4"/>
            <a:r>
              <a:rPr lang="da-DK" altLang="da-DK" dirty="0"/>
              <a:t>fjerde niveau</a:t>
            </a:r>
          </a:p>
        </p:txBody>
      </p:sp>
    </p:spTree>
    <p:extLst>
      <p:ext uri="{BB962C8B-B14F-4D97-AF65-F5344CB8AC3E}">
        <p14:creationId xmlns:p14="http://schemas.microsoft.com/office/powerpoint/2010/main" val="316453617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Overskrift og indhold_LYSGRØN">
    <p:spTree>
      <p:nvGrpSpPr>
        <p:cNvPr id="1" name=""/>
        <p:cNvGrpSpPr/>
        <p:nvPr/>
      </p:nvGrpSpPr>
      <p:grpSpPr>
        <a:xfrm>
          <a:off x="0" y="0"/>
          <a:ext cx="0" cy="0"/>
          <a:chOff x="0" y="0"/>
          <a:chExt cx="0" cy="0"/>
        </a:xfrm>
      </p:grpSpPr>
      <p:sp>
        <p:nvSpPr>
          <p:cNvPr id="5" name="Rektangel 4"/>
          <p:cNvSpPr/>
          <p:nvPr userDrawn="1"/>
        </p:nvSpPr>
        <p:spPr>
          <a:xfrm>
            <a:off x="1" y="576000"/>
            <a:ext cx="12195175" cy="5940000"/>
          </a:xfrm>
          <a:prstGeom prst="rect">
            <a:avLst/>
          </a:prstGeom>
          <a:solidFill>
            <a:schemeClr val="accent1"/>
          </a:solidFill>
          <a:ln w="152400" cap="rnd">
            <a:noFill/>
          </a:ln>
        </p:spPr>
        <p:style>
          <a:lnRef idx="2">
            <a:schemeClr val="accent1">
              <a:shade val="50000"/>
            </a:schemeClr>
          </a:lnRef>
          <a:fillRef idx="1">
            <a:schemeClr val="accent1"/>
          </a:fillRef>
          <a:effectRef idx="0">
            <a:schemeClr val="accent1"/>
          </a:effectRef>
          <a:fontRef idx="minor">
            <a:schemeClr val="lt1"/>
          </a:fontRef>
        </p:style>
        <p:txBody>
          <a:bodyPr lIns="121917" tIns="60958" rIns="121917" bIns="60958" rtlCol="0" anchor="ctr"/>
          <a:lstStyle/>
          <a:p>
            <a:pPr algn="ctr"/>
            <a:endParaRPr lang="da-DK" sz="2400" dirty="0">
              <a:solidFill>
                <a:srgbClr val="3F3018"/>
              </a:solidFill>
            </a:endParaRPr>
          </a:p>
        </p:txBody>
      </p:sp>
      <p:sp>
        <p:nvSpPr>
          <p:cNvPr id="4" name="Rectangle 4"/>
          <p:cNvSpPr>
            <a:spLocks noGrp="1" noChangeArrowheads="1"/>
          </p:cNvSpPr>
          <p:nvPr>
            <p:ph type="title" hasCustomPrompt="1"/>
          </p:nvPr>
        </p:nvSpPr>
        <p:spPr bwMode="auto">
          <a:xfrm>
            <a:off x="720187" y="1188000"/>
            <a:ext cx="10082625" cy="900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0" rIns="0" bIns="0" numCol="1" anchor="b" anchorCtr="0" compatLnSpc="1">
            <a:prstTxWarp prst="textNoShape">
              <a:avLst/>
            </a:prstTxWarp>
          </a:bodyPr>
          <a:lstStyle>
            <a:lvl1pPr>
              <a:defRPr>
                <a:solidFill>
                  <a:schemeClr val="accent1">
                    <a:lumMod val="50000"/>
                  </a:schemeClr>
                </a:solidFill>
              </a:defRPr>
            </a:lvl1pPr>
          </a:lstStyle>
          <a:p>
            <a:pPr lvl="0"/>
            <a:r>
              <a:rPr lang="da-DK" altLang="da-DK" dirty="0"/>
              <a:t>Skriv overskrift her</a:t>
            </a:r>
          </a:p>
        </p:txBody>
      </p:sp>
      <p:sp>
        <p:nvSpPr>
          <p:cNvPr id="6" name="Pladsholder til indhold 2"/>
          <p:cNvSpPr>
            <a:spLocks noGrp="1"/>
          </p:cNvSpPr>
          <p:nvPr>
            <p:ph idx="1" hasCustomPrompt="1"/>
          </p:nvPr>
        </p:nvSpPr>
        <p:spPr>
          <a:xfrm>
            <a:off x="720187" y="2159502"/>
            <a:ext cx="10082625" cy="4032000"/>
          </a:xfrm>
        </p:spPr>
        <p:txBody>
          <a:bodyPr/>
          <a:lstStyle>
            <a:lvl1pPr marL="0" indent="0">
              <a:buClr>
                <a:schemeClr val="bg1"/>
              </a:buClr>
              <a:buFont typeface="Wingdings" panose="05000000000000000000" pitchFamily="2" charset="2"/>
              <a:buNone/>
              <a:defRPr>
                <a:solidFill>
                  <a:schemeClr val="accent1">
                    <a:lumMod val="50000"/>
                  </a:schemeClr>
                </a:solidFill>
              </a:defRPr>
            </a:lvl1pPr>
            <a:lvl2pPr>
              <a:buClr>
                <a:schemeClr val="bg1"/>
              </a:buClr>
              <a:defRPr>
                <a:solidFill>
                  <a:schemeClr val="accent1">
                    <a:lumMod val="50000"/>
                  </a:schemeClr>
                </a:solidFill>
              </a:defRPr>
            </a:lvl2pPr>
            <a:lvl3pPr>
              <a:buClr>
                <a:schemeClr val="bg1"/>
              </a:buClr>
              <a:defRPr>
                <a:solidFill>
                  <a:schemeClr val="accent1">
                    <a:lumMod val="50000"/>
                  </a:schemeClr>
                </a:solidFill>
              </a:defRPr>
            </a:lvl3pPr>
            <a:lvl4pPr>
              <a:buClr>
                <a:schemeClr val="bg1"/>
              </a:buClr>
              <a:defRPr>
                <a:solidFill>
                  <a:schemeClr val="accent1">
                    <a:lumMod val="50000"/>
                  </a:schemeClr>
                </a:solidFill>
              </a:defRPr>
            </a:lvl4pPr>
            <a:lvl5pPr>
              <a:buClr>
                <a:schemeClr val="bg1"/>
              </a:buClr>
              <a:defRPr>
                <a:solidFill>
                  <a:schemeClr val="accent1">
                    <a:lumMod val="50000"/>
                  </a:schemeClr>
                </a:solidFill>
              </a:defRPr>
            </a:lvl5pPr>
          </a:lstStyle>
          <a:p>
            <a:pPr lvl="0"/>
            <a:r>
              <a:rPr lang="da-DK" altLang="da-DK" dirty="0"/>
              <a:t>Skriv tekst eller klik på ikon for at tilføje indhold</a:t>
            </a:r>
          </a:p>
          <a:p>
            <a:pPr lvl="1"/>
            <a:r>
              <a:rPr lang="da-DK" altLang="da-DK" dirty="0"/>
              <a:t>første niveau</a:t>
            </a:r>
          </a:p>
          <a:p>
            <a:pPr lvl="2"/>
            <a:r>
              <a:rPr lang="da-DK" altLang="da-DK" dirty="0"/>
              <a:t>andet niveau</a:t>
            </a:r>
          </a:p>
          <a:p>
            <a:pPr lvl="3"/>
            <a:r>
              <a:rPr lang="da-DK" altLang="da-DK" dirty="0"/>
              <a:t>tredje niveau</a:t>
            </a:r>
          </a:p>
          <a:p>
            <a:pPr lvl="4"/>
            <a:r>
              <a:rPr lang="da-DK" altLang="da-DK" dirty="0"/>
              <a:t>fjerde niveau</a:t>
            </a:r>
          </a:p>
        </p:txBody>
      </p:sp>
    </p:spTree>
    <p:extLst>
      <p:ext uri="{BB962C8B-B14F-4D97-AF65-F5344CB8AC3E}">
        <p14:creationId xmlns:p14="http://schemas.microsoft.com/office/powerpoint/2010/main" val="30343859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Overskrift og indhold_ORANGE">
    <p:spTree>
      <p:nvGrpSpPr>
        <p:cNvPr id="1" name=""/>
        <p:cNvGrpSpPr/>
        <p:nvPr/>
      </p:nvGrpSpPr>
      <p:grpSpPr>
        <a:xfrm>
          <a:off x="0" y="0"/>
          <a:ext cx="0" cy="0"/>
          <a:chOff x="0" y="0"/>
          <a:chExt cx="0" cy="0"/>
        </a:xfrm>
      </p:grpSpPr>
      <p:sp>
        <p:nvSpPr>
          <p:cNvPr id="5" name="Rektangel 4"/>
          <p:cNvSpPr/>
          <p:nvPr userDrawn="1"/>
        </p:nvSpPr>
        <p:spPr>
          <a:xfrm>
            <a:off x="1" y="576000"/>
            <a:ext cx="12195175" cy="5940000"/>
          </a:xfrm>
          <a:prstGeom prst="rect">
            <a:avLst/>
          </a:prstGeom>
          <a:solidFill>
            <a:schemeClr val="accent3"/>
          </a:solidFill>
          <a:ln w="152400" cap="rnd">
            <a:noFill/>
          </a:ln>
        </p:spPr>
        <p:style>
          <a:lnRef idx="2">
            <a:schemeClr val="accent1">
              <a:shade val="50000"/>
            </a:schemeClr>
          </a:lnRef>
          <a:fillRef idx="1">
            <a:schemeClr val="accent1"/>
          </a:fillRef>
          <a:effectRef idx="0">
            <a:schemeClr val="accent1"/>
          </a:effectRef>
          <a:fontRef idx="minor">
            <a:schemeClr val="lt1"/>
          </a:fontRef>
        </p:style>
        <p:txBody>
          <a:bodyPr lIns="121917" tIns="60958" rIns="121917" bIns="60958" rtlCol="0" anchor="ctr"/>
          <a:lstStyle/>
          <a:p>
            <a:pPr algn="ctr"/>
            <a:endParaRPr lang="da-DK" sz="2400" dirty="0">
              <a:solidFill>
                <a:srgbClr val="3F3018"/>
              </a:solidFill>
            </a:endParaRPr>
          </a:p>
        </p:txBody>
      </p:sp>
      <p:sp>
        <p:nvSpPr>
          <p:cNvPr id="3" name="Pladsholder til indhold 2"/>
          <p:cNvSpPr>
            <a:spLocks noGrp="1"/>
          </p:cNvSpPr>
          <p:nvPr>
            <p:ph idx="1" hasCustomPrompt="1"/>
          </p:nvPr>
        </p:nvSpPr>
        <p:spPr/>
        <p:txBody>
          <a:bodyPr/>
          <a:lstStyle>
            <a:lvl1pPr marL="0" indent="0">
              <a:buClr>
                <a:schemeClr val="bg1"/>
              </a:buClr>
              <a:buFont typeface="Wingdings" panose="05000000000000000000" pitchFamily="2" charset="2"/>
              <a:buNone/>
              <a:defRPr/>
            </a:lvl1pPr>
            <a:lvl2pPr>
              <a:buClr>
                <a:schemeClr val="bg1"/>
              </a:buClr>
              <a:defRPr/>
            </a:lvl2pPr>
            <a:lvl3pPr>
              <a:buClr>
                <a:schemeClr val="bg1"/>
              </a:buClr>
              <a:defRPr/>
            </a:lvl3pPr>
            <a:lvl4pPr>
              <a:buClr>
                <a:schemeClr val="bg1"/>
              </a:buClr>
              <a:defRPr/>
            </a:lvl4pPr>
            <a:lvl5pPr>
              <a:buClr>
                <a:schemeClr val="bg1"/>
              </a:buClr>
              <a:defRPr/>
            </a:lvl5pPr>
          </a:lstStyle>
          <a:p>
            <a:pPr lvl="0"/>
            <a:r>
              <a:rPr lang="da-DK" altLang="da-DK" dirty="0"/>
              <a:t>Skriv tekst eller klik på ikon for at tilføje indhold</a:t>
            </a:r>
          </a:p>
          <a:p>
            <a:pPr lvl="1"/>
            <a:r>
              <a:rPr lang="da-DK" altLang="da-DK" dirty="0"/>
              <a:t>første niveau</a:t>
            </a:r>
          </a:p>
          <a:p>
            <a:pPr lvl="2"/>
            <a:r>
              <a:rPr lang="da-DK" altLang="da-DK" dirty="0"/>
              <a:t>andet niveau</a:t>
            </a:r>
          </a:p>
          <a:p>
            <a:pPr lvl="3"/>
            <a:r>
              <a:rPr lang="da-DK" altLang="da-DK" dirty="0"/>
              <a:t>tredje niveau</a:t>
            </a:r>
          </a:p>
          <a:p>
            <a:pPr lvl="4"/>
            <a:r>
              <a:rPr lang="da-DK" altLang="da-DK" dirty="0"/>
              <a:t>fjerde niveau</a:t>
            </a:r>
          </a:p>
        </p:txBody>
      </p:sp>
      <p:sp>
        <p:nvSpPr>
          <p:cNvPr id="4" name="Rectangle 4"/>
          <p:cNvSpPr>
            <a:spLocks noGrp="1" noChangeArrowheads="1"/>
          </p:cNvSpPr>
          <p:nvPr>
            <p:ph type="title" hasCustomPrompt="1"/>
          </p:nvPr>
        </p:nvSpPr>
        <p:spPr bwMode="auto">
          <a:xfrm>
            <a:off x="720187" y="1188000"/>
            <a:ext cx="10082625" cy="900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0" rIns="0" bIns="0" numCol="1" anchor="b" anchorCtr="0" compatLnSpc="1">
            <a:prstTxWarp prst="textNoShape">
              <a:avLst/>
            </a:prstTxWarp>
          </a:bodyPr>
          <a:lstStyle>
            <a:lvl1pPr>
              <a:defRPr>
                <a:solidFill>
                  <a:schemeClr val="bg1"/>
                </a:solidFill>
              </a:defRPr>
            </a:lvl1pPr>
          </a:lstStyle>
          <a:p>
            <a:pPr lvl="0"/>
            <a:r>
              <a:rPr lang="da-DK" altLang="da-DK" dirty="0"/>
              <a:t>Skriv overskrift her</a:t>
            </a:r>
          </a:p>
        </p:txBody>
      </p:sp>
    </p:spTree>
    <p:extLst>
      <p:ext uri="{BB962C8B-B14F-4D97-AF65-F5344CB8AC3E}">
        <p14:creationId xmlns:p14="http://schemas.microsoft.com/office/powerpoint/2010/main" val="303816404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Overskrift og indhold_PETROL">
    <p:spTree>
      <p:nvGrpSpPr>
        <p:cNvPr id="1" name=""/>
        <p:cNvGrpSpPr/>
        <p:nvPr/>
      </p:nvGrpSpPr>
      <p:grpSpPr>
        <a:xfrm>
          <a:off x="0" y="0"/>
          <a:ext cx="0" cy="0"/>
          <a:chOff x="0" y="0"/>
          <a:chExt cx="0" cy="0"/>
        </a:xfrm>
      </p:grpSpPr>
      <p:sp>
        <p:nvSpPr>
          <p:cNvPr id="5" name="Rektangel 4"/>
          <p:cNvSpPr/>
          <p:nvPr userDrawn="1"/>
        </p:nvSpPr>
        <p:spPr>
          <a:xfrm>
            <a:off x="1" y="576000"/>
            <a:ext cx="12195175" cy="5940000"/>
          </a:xfrm>
          <a:prstGeom prst="rect">
            <a:avLst/>
          </a:prstGeom>
          <a:solidFill>
            <a:schemeClr val="accent2"/>
          </a:solidFill>
          <a:ln w="152400" cap="rnd">
            <a:noFill/>
          </a:ln>
        </p:spPr>
        <p:style>
          <a:lnRef idx="2">
            <a:schemeClr val="accent1">
              <a:shade val="50000"/>
            </a:schemeClr>
          </a:lnRef>
          <a:fillRef idx="1">
            <a:schemeClr val="accent1"/>
          </a:fillRef>
          <a:effectRef idx="0">
            <a:schemeClr val="accent1"/>
          </a:effectRef>
          <a:fontRef idx="minor">
            <a:schemeClr val="lt1"/>
          </a:fontRef>
        </p:style>
        <p:txBody>
          <a:bodyPr lIns="121917" tIns="60958" rIns="121917" bIns="60958" rtlCol="0" anchor="ctr"/>
          <a:lstStyle/>
          <a:p>
            <a:pPr algn="ctr"/>
            <a:endParaRPr lang="da-DK" sz="2400" dirty="0">
              <a:solidFill>
                <a:srgbClr val="3F3018"/>
              </a:solidFill>
            </a:endParaRPr>
          </a:p>
        </p:txBody>
      </p:sp>
      <p:sp>
        <p:nvSpPr>
          <p:cNvPr id="3" name="Pladsholder til indhold 2"/>
          <p:cNvSpPr>
            <a:spLocks noGrp="1"/>
          </p:cNvSpPr>
          <p:nvPr>
            <p:ph idx="1" hasCustomPrompt="1"/>
          </p:nvPr>
        </p:nvSpPr>
        <p:spPr/>
        <p:txBody>
          <a:bodyPr/>
          <a:lstStyle>
            <a:lvl1pPr marL="0" indent="0">
              <a:buClr>
                <a:schemeClr val="bg1"/>
              </a:buClr>
              <a:buFont typeface="Wingdings" panose="05000000000000000000" pitchFamily="2" charset="2"/>
              <a:buNone/>
              <a:defRPr>
                <a:solidFill>
                  <a:schemeClr val="bg2"/>
                </a:solidFill>
              </a:defRPr>
            </a:lvl1pPr>
            <a:lvl2pPr>
              <a:buClr>
                <a:schemeClr val="bg1"/>
              </a:buClr>
              <a:defRPr>
                <a:solidFill>
                  <a:schemeClr val="bg2"/>
                </a:solidFill>
              </a:defRPr>
            </a:lvl2pPr>
            <a:lvl3pPr>
              <a:buClr>
                <a:schemeClr val="bg1"/>
              </a:buClr>
              <a:defRPr>
                <a:solidFill>
                  <a:schemeClr val="bg2"/>
                </a:solidFill>
              </a:defRPr>
            </a:lvl3pPr>
            <a:lvl4pPr>
              <a:buClr>
                <a:schemeClr val="bg1"/>
              </a:buClr>
              <a:defRPr>
                <a:solidFill>
                  <a:schemeClr val="bg2"/>
                </a:solidFill>
              </a:defRPr>
            </a:lvl4pPr>
            <a:lvl5pPr>
              <a:buClr>
                <a:schemeClr val="bg1"/>
              </a:buClr>
              <a:defRPr>
                <a:solidFill>
                  <a:schemeClr val="bg2"/>
                </a:solidFill>
              </a:defRPr>
            </a:lvl5pPr>
          </a:lstStyle>
          <a:p>
            <a:pPr lvl="0"/>
            <a:r>
              <a:rPr lang="da-DK" altLang="da-DK" dirty="0"/>
              <a:t>Skriv tekst eller klik på ikon for at tilføje indhold</a:t>
            </a:r>
          </a:p>
          <a:p>
            <a:pPr lvl="1"/>
            <a:r>
              <a:rPr lang="da-DK" altLang="da-DK" dirty="0"/>
              <a:t>første niveau</a:t>
            </a:r>
          </a:p>
          <a:p>
            <a:pPr lvl="2"/>
            <a:r>
              <a:rPr lang="da-DK" altLang="da-DK" dirty="0"/>
              <a:t>andet niveau</a:t>
            </a:r>
          </a:p>
          <a:p>
            <a:pPr lvl="3"/>
            <a:r>
              <a:rPr lang="da-DK" altLang="da-DK" dirty="0"/>
              <a:t>tredje niveau</a:t>
            </a:r>
          </a:p>
          <a:p>
            <a:pPr lvl="4"/>
            <a:r>
              <a:rPr lang="da-DK" altLang="da-DK" dirty="0"/>
              <a:t>fjerde niveau</a:t>
            </a:r>
          </a:p>
        </p:txBody>
      </p:sp>
      <p:sp>
        <p:nvSpPr>
          <p:cNvPr id="4" name="Rectangle 4"/>
          <p:cNvSpPr>
            <a:spLocks noGrp="1" noChangeArrowheads="1"/>
          </p:cNvSpPr>
          <p:nvPr>
            <p:ph type="title" hasCustomPrompt="1"/>
          </p:nvPr>
        </p:nvSpPr>
        <p:spPr bwMode="auto">
          <a:xfrm>
            <a:off x="720187" y="1188000"/>
            <a:ext cx="10082625" cy="900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0" rIns="0" bIns="0" numCol="1" anchor="b" anchorCtr="0" compatLnSpc="1">
            <a:prstTxWarp prst="textNoShape">
              <a:avLst/>
            </a:prstTxWarp>
          </a:bodyPr>
          <a:lstStyle>
            <a:lvl1pPr>
              <a:defRPr>
                <a:solidFill>
                  <a:schemeClr val="bg1"/>
                </a:solidFill>
              </a:defRPr>
            </a:lvl1pPr>
          </a:lstStyle>
          <a:p>
            <a:pPr lvl="0"/>
            <a:r>
              <a:rPr lang="da-DK" altLang="da-DK" dirty="0"/>
              <a:t>Skriv overskrift her</a:t>
            </a:r>
          </a:p>
        </p:txBody>
      </p:sp>
    </p:spTree>
    <p:extLst>
      <p:ext uri="{BB962C8B-B14F-4D97-AF65-F5344CB8AC3E}">
        <p14:creationId xmlns:p14="http://schemas.microsoft.com/office/powerpoint/2010/main" val="363396162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Toptekst, overskrift og indhold_HVID">
    <p:spTree>
      <p:nvGrpSpPr>
        <p:cNvPr id="1" name=""/>
        <p:cNvGrpSpPr/>
        <p:nvPr/>
      </p:nvGrpSpPr>
      <p:grpSpPr>
        <a:xfrm>
          <a:off x="0" y="0"/>
          <a:ext cx="0" cy="0"/>
          <a:chOff x="0" y="0"/>
          <a:chExt cx="0" cy="0"/>
        </a:xfrm>
      </p:grpSpPr>
      <p:sp>
        <p:nvSpPr>
          <p:cNvPr id="2" name="Titel 1"/>
          <p:cNvSpPr>
            <a:spLocks noGrp="1"/>
          </p:cNvSpPr>
          <p:nvPr>
            <p:ph type="title" hasCustomPrompt="1"/>
          </p:nvPr>
        </p:nvSpPr>
        <p:spPr>
          <a:xfrm>
            <a:off x="720281" y="1800000"/>
            <a:ext cx="10083938" cy="720000"/>
          </a:xfrm>
        </p:spPr>
        <p:txBody>
          <a:bodyPr/>
          <a:lstStyle>
            <a:lvl1pPr>
              <a:defRPr/>
            </a:lvl1pPr>
          </a:lstStyle>
          <a:p>
            <a:r>
              <a:rPr lang="da-DK" dirty="0"/>
              <a:t>Skriv overskrift her</a:t>
            </a:r>
          </a:p>
        </p:txBody>
      </p:sp>
      <p:sp>
        <p:nvSpPr>
          <p:cNvPr id="5" name="Pladsholder til indhold 4"/>
          <p:cNvSpPr>
            <a:spLocks noGrp="1"/>
          </p:cNvSpPr>
          <p:nvPr>
            <p:ph sz="quarter" idx="11" hasCustomPrompt="1"/>
          </p:nvPr>
        </p:nvSpPr>
        <p:spPr>
          <a:xfrm>
            <a:off x="720281" y="2700000"/>
            <a:ext cx="10083938" cy="3600000"/>
          </a:xfrm>
        </p:spPr>
        <p:txBody>
          <a:bodyPr anchor="t" anchorCtr="0"/>
          <a:lstStyle/>
          <a:p>
            <a:pPr lvl="0"/>
            <a:r>
              <a:rPr lang="da-DK" altLang="da-DK" dirty="0"/>
              <a:t>Skriv tekst eller klik på ikon for at tilføje indhold</a:t>
            </a:r>
          </a:p>
          <a:p>
            <a:pPr lvl="1"/>
            <a:r>
              <a:rPr lang="da-DK" altLang="da-DK" dirty="0"/>
              <a:t>første niveau</a:t>
            </a:r>
          </a:p>
          <a:p>
            <a:pPr lvl="2"/>
            <a:r>
              <a:rPr lang="da-DK" altLang="da-DK" dirty="0"/>
              <a:t>andet niveau</a:t>
            </a:r>
          </a:p>
          <a:p>
            <a:pPr lvl="3"/>
            <a:r>
              <a:rPr lang="da-DK" altLang="da-DK" dirty="0"/>
              <a:t>tredje niveau</a:t>
            </a:r>
          </a:p>
          <a:p>
            <a:pPr lvl="4"/>
            <a:r>
              <a:rPr lang="da-DK" altLang="da-DK" dirty="0"/>
              <a:t>fjerde niveau</a:t>
            </a:r>
          </a:p>
        </p:txBody>
      </p:sp>
      <p:sp>
        <p:nvSpPr>
          <p:cNvPr id="4" name="Pladsholder til tekst 3"/>
          <p:cNvSpPr>
            <a:spLocks noGrp="1"/>
          </p:cNvSpPr>
          <p:nvPr>
            <p:ph type="body" sz="quarter" idx="12" hasCustomPrompt="1"/>
          </p:nvPr>
        </p:nvSpPr>
        <p:spPr>
          <a:xfrm>
            <a:off x="0" y="1188001"/>
            <a:ext cx="2503151" cy="453179"/>
          </a:xfrm>
          <a:solidFill>
            <a:schemeClr val="accent3"/>
          </a:solidFill>
          <a:ln>
            <a:noFill/>
          </a:ln>
        </p:spPr>
        <p:txBody>
          <a:bodyPr wrap="none" lIns="720000" tIns="71998" rIns="180000" bIns="71998">
            <a:spAutoFit/>
          </a:bodyPr>
          <a:lstStyle>
            <a:lvl1pPr marL="0" indent="0">
              <a:buNone/>
              <a:defRPr sz="2000" b="1" baseline="0">
                <a:solidFill>
                  <a:schemeClr val="bg1"/>
                </a:solidFill>
              </a:defRPr>
            </a:lvl1pPr>
            <a:lvl2pPr marL="833946" indent="0">
              <a:buNone/>
              <a:defRPr b="1">
                <a:solidFill>
                  <a:schemeClr val="bg1"/>
                </a:solidFill>
              </a:defRPr>
            </a:lvl2pPr>
            <a:lvl3pPr marL="1549361" indent="0">
              <a:buNone/>
              <a:defRPr b="1">
                <a:solidFill>
                  <a:schemeClr val="bg1"/>
                </a:solidFill>
              </a:defRPr>
            </a:lvl3pPr>
            <a:lvl4pPr marL="2279592" indent="0">
              <a:buNone/>
              <a:defRPr b="1">
                <a:solidFill>
                  <a:schemeClr val="bg1"/>
                </a:solidFill>
              </a:defRPr>
            </a:lvl4pPr>
            <a:lvl5pPr marL="2874361" indent="0">
              <a:buNone/>
              <a:defRPr b="1">
                <a:solidFill>
                  <a:schemeClr val="bg1"/>
                </a:solidFill>
              </a:defRPr>
            </a:lvl5pPr>
          </a:lstStyle>
          <a:p>
            <a:pPr lvl="0"/>
            <a:r>
              <a:rPr lang="da-DK" dirty="0"/>
              <a:t>SKRIV HER</a:t>
            </a:r>
          </a:p>
        </p:txBody>
      </p:sp>
    </p:spTree>
    <p:extLst>
      <p:ext uri="{BB962C8B-B14F-4D97-AF65-F5344CB8AC3E}">
        <p14:creationId xmlns:p14="http://schemas.microsoft.com/office/powerpoint/2010/main" val="165870408"/>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Foto i bredformat med logo">
    <p:spTree>
      <p:nvGrpSpPr>
        <p:cNvPr id="1" name=""/>
        <p:cNvGrpSpPr/>
        <p:nvPr/>
      </p:nvGrpSpPr>
      <p:grpSpPr>
        <a:xfrm>
          <a:off x="0" y="0"/>
          <a:ext cx="0" cy="0"/>
          <a:chOff x="0" y="0"/>
          <a:chExt cx="0" cy="0"/>
        </a:xfrm>
      </p:grpSpPr>
      <p:sp>
        <p:nvSpPr>
          <p:cNvPr id="5" name="Pladsholder til billede 2"/>
          <p:cNvSpPr>
            <a:spLocks noGrp="1" noChangeAspect="1"/>
          </p:cNvSpPr>
          <p:nvPr>
            <p:ph type="pic" idx="11" hasCustomPrompt="1"/>
          </p:nvPr>
        </p:nvSpPr>
        <p:spPr>
          <a:xfrm>
            <a:off x="1" y="576000"/>
            <a:ext cx="12195175" cy="5940000"/>
          </a:xfrm>
        </p:spPr>
        <p:txBody>
          <a:bodyPr/>
          <a:lstStyle>
            <a:lvl1pPr marL="0" indent="0" algn="ctr">
              <a:buNone/>
              <a:defRPr sz="2700" baseline="0"/>
            </a:lvl1pPr>
            <a:lvl2pPr marL="609585" indent="0">
              <a:buNone/>
              <a:defRPr sz="3700"/>
            </a:lvl2pPr>
            <a:lvl3pPr marL="1219170" indent="0">
              <a:buNone/>
              <a:defRPr sz="3200"/>
            </a:lvl3pPr>
            <a:lvl4pPr marL="1828754" indent="0">
              <a:buNone/>
              <a:defRPr sz="2700"/>
            </a:lvl4pPr>
            <a:lvl5pPr marL="2438339" indent="0">
              <a:buNone/>
              <a:defRPr sz="2700"/>
            </a:lvl5pPr>
            <a:lvl6pPr marL="3047924" indent="0">
              <a:buNone/>
              <a:defRPr sz="2700"/>
            </a:lvl6pPr>
            <a:lvl7pPr marL="3657509" indent="0">
              <a:buNone/>
              <a:defRPr sz="2700"/>
            </a:lvl7pPr>
            <a:lvl8pPr marL="4267093" indent="0">
              <a:buNone/>
              <a:defRPr sz="2700"/>
            </a:lvl8pPr>
            <a:lvl9pPr marL="4876678" indent="0">
              <a:buNone/>
              <a:defRPr sz="2700"/>
            </a:lvl9pPr>
          </a:lstStyle>
          <a:p>
            <a:r>
              <a:rPr lang="da-DK" dirty="0"/>
              <a:t>Klik på ikonet for at tilføje et billede</a:t>
            </a:r>
            <a:br>
              <a:rPr lang="da-DK" dirty="0"/>
            </a:br>
            <a:br>
              <a:rPr lang="da-DK" dirty="0"/>
            </a:br>
            <a:endParaRPr lang="da-DK" dirty="0"/>
          </a:p>
        </p:txBody>
      </p:sp>
    </p:spTree>
    <p:extLst>
      <p:ext uri="{BB962C8B-B14F-4D97-AF65-F5344CB8AC3E}">
        <p14:creationId xmlns:p14="http://schemas.microsoft.com/office/powerpoint/2010/main" val="1483631504"/>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Foto i højformat med logo">
    <p:spTree>
      <p:nvGrpSpPr>
        <p:cNvPr id="1" name=""/>
        <p:cNvGrpSpPr/>
        <p:nvPr/>
      </p:nvGrpSpPr>
      <p:grpSpPr>
        <a:xfrm>
          <a:off x="0" y="0"/>
          <a:ext cx="0" cy="0"/>
          <a:chOff x="0" y="0"/>
          <a:chExt cx="0" cy="0"/>
        </a:xfrm>
      </p:grpSpPr>
      <p:sp>
        <p:nvSpPr>
          <p:cNvPr id="5" name="Pladsholder til billede 2"/>
          <p:cNvSpPr>
            <a:spLocks noGrp="1" noChangeAspect="1"/>
          </p:cNvSpPr>
          <p:nvPr>
            <p:ph type="pic" idx="11" hasCustomPrompt="1"/>
          </p:nvPr>
        </p:nvSpPr>
        <p:spPr>
          <a:xfrm>
            <a:off x="3421336" y="576000"/>
            <a:ext cx="4501758" cy="5940000"/>
          </a:xfrm>
        </p:spPr>
        <p:txBody>
          <a:bodyPr/>
          <a:lstStyle>
            <a:lvl1pPr marL="0" indent="0" algn="ctr">
              <a:buNone/>
              <a:defRPr sz="2700" baseline="0"/>
            </a:lvl1pPr>
            <a:lvl2pPr marL="609585" indent="0">
              <a:buNone/>
              <a:defRPr sz="3700"/>
            </a:lvl2pPr>
            <a:lvl3pPr marL="1219170" indent="0">
              <a:buNone/>
              <a:defRPr sz="3200"/>
            </a:lvl3pPr>
            <a:lvl4pPr marL="1828754" indent="0">
              <a:buNone/>
              <a:defRPr sz="2700"/>
            </a:lvl4pPr>
            <a:lvl5pPr marL="2438339" indent="0">
              <a:buNone/>
              <a:defRPr sz="2700"/>
            </a:lvl5pPr>
            <a:lvl6pPr marL="3047924" indent="0">
              <a:buNone/>
              <a:defRPr sz="2700"/>
            </a:lvl6pPr>
            <a:lvl7pPr marL="3657509" indent="0">
              <a:buNone/>
              <a:defRPr sz="2700"/>
            </a:lvl7pPr>
            <a:lvl8pPr marL="4267093" indent="0">
              <a:buNone/>
              <a:defRPr sz="2700"/>
            </a:lvl8pPr>
            <a:lvl9pPr marL="4876678" indent="0">
              <a:buNone/>
              <a:defRPr sz="2700"/>
            </a:lvl9pPr>
          </a:lstStyle>
          <a:p>
            <a:r>
              <a:rPr lang="da-DK" dirty="0"/>
              <a:t>Klik på ikonet </a:t>
            </a:r>
            <a:br>
              <a:rPr lang="da-DK" dirty="0"/>
            </a:br>
            <a:r>
              <a:rPr lang="da-DK" dirty="0"/>
              <a:t>for at tilføje et billede</a:t>
            </a:r>
            <a:br>
              <a:rPr lang="da-DK" dirty="0"/>
            </a:br>
            <a:br>
              <a:rPr lang="da-DK" dirty="0"/>
            </a:br>
            <a:br>
              <a:rPr lang="da-DK" dirty="0"/>
            </a:br>
            <a:endParaRPr lang="da-DK" dirty="0"/>
          </a:p>
        </p:txBody>
      </p:sp>
      <p:sp>
        <p:nvSpPr>
          <p:cNvPr id="3" name="Tekstboks 2"/>
          <p:cNvSpPr txBox="1"/>
          <p:nvPr userDrawn="1"/>
        </p:nvSpPr>
        <p:spPr>
          <a:xfrm>
            <a:off x="-1489231" y="3141698"/>
            <a:ext cx="1152428" cy="430986"/>
          </a:xfrm>
          <a:prstGeom prst="rect">
            <a:avLst/>
          </a:prstGeom>
          <a:noFill/>
        </p:spPr>
        <p:txBody>
          <a:bodyPr wrap="square" lIns="0" tIns="0" rIns="0" bIns="0" rtlCol="0">
            <a:spAutoFit/>
          </a:bodyPr>
          <a:lstStyle/>
          <a:p>
            <a:r>
              <a:rPr lang="da-DK" sz="900" dirty="0"/>
              <a:t>Foto kan også placeres længere til venstre på siden</a:t>
            </a:r>
          </a:p>
        </p:txBody>
      </p:sp>
    </p:spTree>
    <p:extLst>
      <p:ext uri="{BB962C8B-B14F-4D97-AF65-F5344CB8AC3E}">
        <p14:creationId xmlns:p14="http://schemas.microsoft.com/office/powerpoint/2010/main" val="2005836563"/>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Foto med overskrift og billedtekst">
    <p:spTree>
      <p:nvGrpSpPr>
        <p:cNvPr id="1" name=""/>
        <p:cNvGrpSpPr/>
        <p:nvPr/>
      </p:nvGrpSpPr>
      <p:grpSpPr>
        <a:xfrm>
          <a:off x="0" y="0"/>
          <a:ext cx="0" cy="0"/>
          <a:chOff x="0" y="0"/>
          <a:chExt cx="0" cy="0"/>
        </a:xfrm>
      </p:grpSpPr>
      <p:sp>
        <p:nvSpPr>
          <p:cNvPr id="5" name="Pladsholder til billede 2"/>
          <p:cNvSpPr>
            <a:spLocks noGrp="1"/>
          </p:cNvSpPr>
          <p:nvPr>
            <p:ph type="pic" idx="11" hasCustomPrompt="1"/>
          </p:nvPr>
        </p:nvSpPr>
        <p:spPr>
          <a:xfrm>
            <a:off x="720281" y="1800000"/>
            <a:ext cx="10083938" cy="4176000"/>
          </a:xfrm>
        </p:spPr>
        <p:txBody>
          <a:bodyPr/>
          <a:lstStyle>
            <a:lvl1pPr marL="0" indent="0" algn="ctr">
              <a:buNone/>
              <a:defRPr sz="2700" baseline="0"/>
            </a:lvl1pPr>
            <a:lvl2pPr marL="609585" indent="0">
              <a:buNone/>
              <a:defRPr sz="3700"/>
            </a:lvl2pPr>
            <a:lvl3pPr marL="1219170" indent="0">
              <a:buNone/>
              <a:defRPr sz="3200"/>
            </a:lvl3pPr>
            <a:lvl4pPr marL="1828754" indent="0">
              <a:buNone/>
              <a:defRPr sz="2700"/>
            </a:lvl4pPr>
            <a:lvl5pPr marL="2438339" indent="0">
              <a:buNone/>
              <a:defRPr sz="2700"/>
            </a:lvl5pPr>
            <a:lvl6pPr marL="3047924" indent="0">
              <a:buNone/>
              <a:defRPr sz="2700"/>
            </a:lvl6pPr>
            <a:lvl7pPr marL="3657509" indent="0">
              <a:buNone/>
              <a:defRPr sz="2700"/>
            </a:lvl7pPr>
            <a:lvl8pPr marL="4267093" indent="0">
              <a:buNone/>
              <a:defRPr sz="2700"/>
            </a:lvl8pPr>
            <a:lvl9pPr marL="4876678" indent="0">
              <a:buNone/>
              <a:defRPr sz="2700"/>
            </a:lvl9pPr>
          </a:lstStyle>
          <a:p>
            <a:r>
              <a:rPr lang="da-DK" dirty="0"/>
              <a:t>Klik på ikonet for at tilføje et billede</a:t>
            </a:r>
            <a:br>
              <a:rPr lang="da-DK" dirty="0"/>
            </a:br>
            <a:br>
              <a:rPr lang="da-DK" dirty="0"/>
            </a:br>
            <a:endParaRPr lang="da-DK" dirty="0"/>
          </a:p>
        </p:txBody>
      </p:sp>
      <p:sp>
        <p:nvSpPr>
          <p:cNvPr id="3" name="Titel 1"/>
          <p:cNvSpPr>
            <a:spLocks noGrp="1" noChangeAspect="1"/>
          </p:cNvSpPr>
          <p:nvPr>
            <p:ph type="title" hasCustomPrompt="1"/>
          </p:nvPr>
        </p:nvSpPr>
        <p:spPr>
          <a:xfrm>
            <a:off x="720281" y="828000"/>
            <a:ext cx="10083938" cy="900000"/>
          </a:xfrm>
        </p:spPr>
        <p:txBody>
          <a:bodyPr/>
          <a:lstStyle>
            <a:lvl1pPr>
              <a:defRPr/>
            </a:lvl1pPr>
          </a:lstStyle>
          <a:p>
            <a:r>
              <a:rPr lang="da-DK" dirty="0"/>
              <a:t>Skriv overskrift her</a:t>
            </a:r>
          </a:p>
        </p:txBody>
      </p:sp>
      <p:sp>
        <p:nvSpPr>
          <p:cNvPr id="4" name="Pladsholder til tekst 3"/>
          <p:cNvSpPr>
            <a:spLocks noGrp="1"/>
          </p:cNvSpPr>
          <p:nvPr>
            <p:ph type="body" sz="quarter" idx="12" hasCustomPrompt="1"/>
          </p:nvPr>
        </p:nvSpPr>
        <p:spPr>
          <a:xfrm>
            <a:off x="720281" y="6048001"/>
            <a:ext cx="10083938" cy="360083"/>
          </a:xfrm>
        </p:spPr>
        <p:txBody>
          <a:bodyPr anchor="t" anchorCtr="0">
            <a:normAutofit/>
          </a:bodyPr>
          <a:lstStyle>
            <a:lvl1pPr marL="0" indent="0">
              <a:buNone/>
              <a:defRPr sz="1800" baseline="0">
                <a:solidFill>
                  <a:schemeClr val="tx1"/>
                </a:solidFill>
              </a:defRPr>
            </a:lvl1pPr>
            <a:lvl2pPr marL="833946" indent="0">
              <a:buNone/>
              <a:defRPr sz="1900">
                <a:solidFill>
                  <a:schemeClr val="tx1"/>
                </a:solidFill>
              </a:defRPr>
            </a:lvl2pPr>
            <a:lvl3pPr marL="1549361" indent="0">
              <a:buNone/>
              <a:defRPr sz="1900">
                <a:solidFill>
                  <a:schemeClr val="tx1"/>
                </a:solidFill>
              </a:defRPr>
            </a:lvl3pPr>
            <a:lvl4pPr marL="2279592" indent="0">
              <a:buNone/>
              <a:defRPr sz="1900">
                <a:solidFill>
                  <a:schemeClr val="tx1"/>
                </a:solidFill>
              </a:defRPr>
            </a:lvl4pPr>
            <a:lvl5pPr marL="2874361" indent="0">
              <a:buNone/>
              <a:defRPr sz="1900">
                <a:solidFill>
                  <a:schemeClr val="tx1"/>
                </a:solidFill>
              </a:defRPr>
            </a:lvl5pPr>
          </a:lstStyle>
          <a:p>
            <a:pPr lvl="0"/>
            <a:r>
              <a:rPr lang="da-DK" dirty="0"/>
              <a:t>Skriv tekst her</a:t>
            </a:r>
          </a:p>
        </p:txBody>
      </p:sp>
    </p:spTree>
    <p:extLst>
      <p:ext uri="{BB962C8B-B14F-4D97-AF65-F5344CB8AC3E}">
        <p14:creationId xmlns:p14="http://schemas.microsoft.com/office/powerpoint/2010/main" val="1713122955"/>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showMasterSp="0" preserve="1">
  <p:cSld name="Foto på hele formatet">
    <p:spTree>
      <p:nvGrpSpPr>
        <p:cNvPr id="1" name=""/>
        <p:cNvGrpSpPr/>
        <p:nvPr/>
      </p:nvGrpSpPr>
      <p:grpSpPr>
        <a:xfrm>
          <a:off x="0" y="0"/>
          <a:ext cx="0" cy="0"/>
          <a:chOff x="0" y="0"/>
          <a:chExt cx="0" cy="0"/>
        </a:xfrm>
      </p:grpSpPr>
      <p:sp>
        <p:nvSpPr>
          <p:cNvPr id="6" name="Pladsholder til billede 2"/>
          <p:cNvSpPr>
            <a:spLocks noGrp="1"/>
          </p:cNvSpPr>
          <p:nvPr>
            <p:ph type="pic" idx="11" hasCustomPrompt="1"/>
          </p:nvPr>
        </p:nvSpPr>
        <p:spPr>
          <a:xfrm>
            <a:off x="1" y="0"/>
            <a:ext cx="12195175" cy="6859588"/>
          </a:xfrm>
        </p:spPr>
        <p:txBody>
          <a:bodyPr/>
          <a:lstStyle>
            <a:lvl1pPr marL="0" indent="0" algn="ctr">
              <a:buNone/>
              <a:defRPr sz="2700" baseline="0"/>
            </a:lvl1pPr>
            <a:lvl2pPr marL="609585" indent="0">
              <a:buNone/>
              <a:defRPr sz="3700"/>
            </a:lvl2pPr>
            <a:lvl3pPr marL="1219170" indent="0">
              <a:buNone/>
              <a:defRPr sz="3200"/>
            </a:lvl3pPr>
            <a:lvl4pPr marL="1828754" indent="0">
              <a:buNone/>
              <a:defRPr sz="2700"/>
            </a:lvl4pPr>
            <a:lvl5pPr marL="2438339" indent="0">
              <a:buNone/>
              <a:defRPr sz="2700"/>
            </a:lvl5pPr>
            <a:lvl6pPr marL="3047924" indent="0">
              <a:buNone/>
              <a:defRPr sz="2700"/>
            </a:lvl6pPr>
            <a:lvl7pPr marL="3657509" indent="0">
              <a:buNone/>
              <a:defRPr sz="2700"/>
            </a:lvl7pPr>
            <a:lvl8pPr marL="4267093" indent="0">
              <a:buNone/>
              <a:defRPr sz="2700"/>
            </a:lvl8pPr>
            <a:lvl9pPr marL="4876678" indent="0">
              <a:buNone/>
              <a:defRPr sz="2700"/>
            </a:lvl9pPr>
          </a:lstStyle>
          <a:p>
            <a:r>
              <a:rPr lang="da-DK" dirty="0"/>
              <a:t>Klik på ikonet for at tilføje et billede</a:t>
            </a:r>
            <a:br>
              <a:rPr lang="da-DK" dirty="0"/>
            </a:br>
            <a:br>
              <a:rPr lang="da-DK" dirty="0"/>
            </a:br>
            <a:br>
              <a:rPr lang="da-DK" dirty="0"/>
            </a:br>
            <a:endParaRPr lang="da-DK" dirty="0"/>
          </a:p>
        </p:txBody>
      </p:sp>
    </p:spTree>
    <p:extLst>
      <p:ext uri="{BB962C8B-B14F-4D97-AF65-F5344CB8AC3E}">
        <p14:creationId xmlns:p14="http://schemas.microsoft.com/office/powerpoint/2010/main" val="1800121279"/>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Kun overskrift">
    <p:spTree>
      <p:nvGrpSpPr>
        <p:cNvPr id="1" name=""/>
        <p:cNvGrpSpPr/>
        <p:nvPr/>
      </p:nvGrpSpPr>
      <p:grpSpPr>
        <a:xfrm>
          <a:off x="0" y="0"/>
          <a:ext cx="0" cy="0"/>
          <a:chOff x="0" y="0"/>
          <a:chExt cx="0" cy="0"/>
        </a:xfrm>
      </p:grpSpPr>
      <p:sp>
        <p:nvSpPr>
          <p:cNvPr id="2" name="Titel 1"/>
          <p:cNvSpPr>
            <a:spLocks noGrp="1" noChangeAspect="1"/>
          </p:cNvSpPr>
          <p:nvPr>
            <p:ph type="title" hasCustomPrompt="1"/>
          </p:nvPr>
        </p:nvSpPr>
        <p:spPr>
          <a:xfrm>
            <a:off x="720281" y="1188000"/>
            <a:ext cx="10083938" cy="900000"/>
          </a:xfrm>
        </p:spPr>
        <p:txBody>
          <a:bodyPr anchor="t" anchorCtr="0"/>
          <a:lstStyle>
            <a:lvl1pPr>
              <a:defRPr/>
            </a:lvl1pPr>
          </a:lstStyle>
          <a:p>
            <a:r>
              <a:rPr lang="da-DK" dirty="0"/>
              <a:t>Skriv overskrift her</a:t>
            </a:r>
          </a:p>
        </p:txBody>
      </p:sp>
    </p:spTree>
    <p:extLst>
      <p:ext uri="{BB962C8B-B14F-4D97-AF65-F5344CB8AC3E}">
        <p14:creationId xmlns:p14="http://schemas.microsoft.com/office/powerpoint/2010/main" val="1023454659"/>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Tomt">
    <p:spTree>
      <p:nvGrpSpPr>
        <p:cNvPr id="1" name=""/>
        <p:cNvGrpSpPr/>
        <p:nvPr/>
      </p:nvGrpSpPr>
      <p:grpSpPr>
        <a:xfrm>
          <a:off x="0" y="0"/>
          <a:ext cx="0" cy="0"/>
          <a:chOff x="0" y="0"/>
          <a:chExt cx="0" cy="0"/>
        </a:xfrm>
      </p:grpSpPr>
    </p:spTree>
    <p:extLst>
      <p:ext uri="{BB962C8B-B14F-4D97-AF65-F5344CB8AC3E}">
        <p14:creationId xmlns:p14="http://schemas.microsoft.com/office/powerpoint/2010/main" val="1558851313"/>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Foto højformat - overskrift og to indholdsobjekter">
    <p:spTree>
      <p:nvGrpSpPr>
        <p:cNvPr id="1" name=""/>
        <p:cNvGrpSpPr/>
        <p:nvPr/>
      </p:nvGrpSpPr>
      <p:grpSpPr>
        <a:xfrm>
          <a:off x="0" y="0"/>
          <a:ext cx="0" cy="0"/>
          <a:chOff x="0" y="0"/>
          <a:chExt cx="0" cy="0"/>
        </a:xfrm>
      </p:grpSpPr>
      <p:sp>
        <p:nvSpPr>
          <p:cNvPr id="2" name="Titel 1"/>
          <p:cNvSpPr>
            <a:spLocks noGrp="1"/>
          </p:cNvSpPr>
          <p:nvPr>
            <p:ph type="title" hasCustomPrompt="1"/>
          </p:nvPr>
        </p:nvSpPr>
        <p:spPr>
          <a:xfrm>
            <a:off x="4501758" y="1908000"/>
            <a:ext cx="6302461" cy="900000"/>
          </a:xfrm>
        </p:spPr>
        <p:txBody>
          <a:bodyPr anchor="t" anchorCtr="0"/>
          <a:lstStyle>
            <a:lvl1pPr>
              <a:defRPr/>
            </a:lvl1pPr>
          </a:lstStyle>
          <a:p>
            <a:r>
              <a:rPr lang="da-DK" dirty="0"/>
              <a:t>Skriv overskrift her</a:t>
            </a:r>
          </a:p>
        </p:txBody>
      </p:sp>
      <p:sp>
        <p:nvSpPr>
          <p:cNvPr id="5" name="Pladsholder til indhold 2"/>
          <p:cNvSpPr>
            <a:spLocks noGrp="1"/>
          </p:cNvSpPr>
          <p:nvPr>
            <p:ph sz="half" idx="10" hasCustomPrompt="1"/>
          </p:nvPr>
        </p:nvSpPr>
        <p:spPr>
          <a:xfrm>
            <a:off x="4501758" y="2880000"/>
            <a:ext cx="3061195" cy="3312000"/>
          </a:xfrm>
        </p:spPr>
        <p:txBody>
          <a:bodyPr anchor="t" anchorCtr="0"/>
          <a:lstStyle>
            <a:lvl1pPr marL="0" indent="0">
              <a:buNone/>
              <a:defRPr sz="2600"/>
            </a:lvl1pPr>
            <a:lvl2pPr marL="444500" indent="-263525">
              <a:tabLst/>
              <a:defRPr sz="2200"/>
            </a:lvl2pPr>
            <a:lvl3pPr>
              <a:defRPr sz="2700"/>
            </a:lvl3pPr>
            <a:lvl4pPr>
              <a:defRPr sz="2400"/>
            </a:lvl4pPr>
            <a:lvl5pPr>
              <a:defRPr sz="2400"/>
            </a:lvl5pPr>
            <a:lvl6pPr>
              <a:defRPr sz="2400"/>
            </a:lvl6pPr>
            <a:lvl7pPr>
              <a:defRPr sz="2400"/>
            </a:lvl7pPr>
            <a:lvl8pPr>
              <a:defRPr sz="2400"/>
            </a:lvl8pPr>
            <a:lvl9pPr>
              <a:defRPr sz="2400"/>
            </a:lvl9pPr>
          </a:lstStyle>
          <a:p>
            <a:pPr lvl="0"/>
            <a:r>
              <a:rPr lang="da-DK" altLang="da-DK" dirty="0"/>
              <a:t>Skriv tekst eller klik på ikon for at tilføje indhold</a:t>
            </a:r>
          </a:p>
          <a:p>
            <a:pPr lvl="1"/>
            <a:r>
              <a:rPr lang="da-DK" altLang="da-DK" dirty="0"/>
              <a:t>første niveau</a:t>
            </a:r>
          </a:p>
        </p:txBody>
      </p:sp>
      <p:sp>
        <p:nvSpPr>
          <p:cNvPr id="6" name="Pladsholder til indhold 2"/>
          <p:cNvSpPr>
            <a:spLocks noGrp="1"/>
          </p:cNvSpPr>
          <p:nvPr>
            <p:ph sz="half" idx="11" hasCustomPrompt="1"/>
          </p:nvPr>
        </p:nvSpPr>
        <p:spPr>
          <a:xfrm>
            <a:off x="7743024" y="2880000"/>
            <a:ext cx="3061195" cy="3312000"/>
          </a:xfrm>
        </p:spPr>
        <p:txBody>
          <a:bodyPr anchor="t" anchorCtr="0"/>
          <a:lstStyle>
            <a:lvl1pPr marL="0" indent="0">
              <a:buNone/>
              <a:defRPr sz="2600"/>
            </a:lvl1pPr>
            <a:lvl2pPr marL="444500" indent="-263525">
              <a:defRPr sz="2200"/>
            </a:lvl2pPr>
            <a:lvl3pPr>
              <a:defRPr sz="2700"/>
            </a:lvl3pPr>
            <a:lvl4pPr>
              <a:defRPr sz="2400"/>
            </a:lvl4pPr>
            <a:lvl5pPr>
              <a:defRPr sz="2400"/>
            </a:lvl5pPr>
            <a:lvl6pPr>
              <a:defRPr sz="2400"/>
            </a:lvl6pPr>
            <a:lvl7pPr>
              <a:defRPr sz="2400"/>
            </a:lvl7pPr>
            <a:lvl8pPr>
              <a:defRPr sz="2400"/>
            </a:lvl8pPr>
            <a:lvl9pPr>
              <a:defRPr sz="2400"/>
            </a:lvl9pPr>
          </a:lstStyle>
          <a:p>
            <a:pPr lvl="0"/>
            <a:r>
              <a:rPr lang="da-DK" altLang="da-DK" dirty="0"/>
              <a:t>Skriv tekst eller klik på ikon for at tilføje indhold</a:t>
            </a:r>
          </a:p>
          <a:p>
            <a:pPr lvl="1"/>
            <a:r>
              <a:rPr lang="da-DK" altLang="da-DK" dirty="0"/>
              <a:t>første niveau</a:t>
            </a:r>
          </a:p>
        </p:txBody>
      </p:sp>
      <p:sp>
        <p:nvSpPr>
          <p:cNvPr id="7" name="Pladsholder til billede 2"/>
          <p:cNvSpPr>
            <a:spLocks noGrp="1" noChangeAspect="1"/>
          </p:cNvSpPr>
          <p:nvPr>
            <p:ph type="pic" idx="12" hasCustomPrompt="1"/>
          </p:nvPr>
        </p:nvSpPr>
        <p:spPr>
          <a:xfrm>
            <a:off x="0" y="1"/>
            <a:ext cx="4141617" cy="6859588"/>
          </a:xfrm>
        </p:spPr>
        <p:txBody>
          <a:bodyPr/>
          <a:lstStyle>
            <a:lvl1pPr marL="0" indent="0" algn="ctr">
              <a:buNone/>
              <a:defRPr sz="2000" baseline="0"/>
            </a:lvl1pPr>
            <a:lvl2pPr marL="609585" indent="0">
              <a:buNone/>
              <a:defRPr sz="3700"/>
            </a:lvl2pPr>
            <a:lvl3pPr marL="1219170" indent="0">
              <a:buNone/>
              <a:defRPr sz="3200"/>
            </a:lvl3pPr>
            <a:lvl4pPr marL="1828754" indent="0">
              <a:buNone/>
              <a:defRPr sz="2700"/>
            </a:lvl4pPr>
            <a:lvl5pPr marL="2438339" indent="0">
              <a:buNone/>
              <a:defRPr sz="2700"/>
            </a:lvl5pPr>
            <a:lvl6pPr marL="3047924" indent="0">
              <a:buNone/>
              <a:defRPr sz="2700"/>
            </a:lvl6pPr>
            <a:lvl7pPr marL="3657509" indent="0">
              <a:buNone/>
              <a:defRPr sz="2700"/>
            </a:lvl7pPr>
            <a:lvl8pPr marL="4267093" indent="0">
              <a:buNone/>
              <a:defRPr sz="2700"/>
            </a:lvl8pPr>
            <a:lvl9pPr marL="4876678" indent="0">
              <a:buNone/>
              <a:defRPr sz="2700"/>
            </a:lvl9pPr>
          </a:lstStyle>
          <a:p>
            <a:r>
              <a:rPr lang="da-DK" dirty="0"/>
              <a:t>Klik på ikonet for </a:t>
            </a:r>
            <a:br>
              <a:rPr lang="da-DK" dirty="0"/>
            </a:br>
            <a:r>
              <a:rPr lang="da-DK" dirty="0"/>
              <a:t>at tilføje et billede</a:t>
            </a:r>
            <a:br>
              <a:rPr lang="da-DK" dirty="0"/>
            </a:br>
            <a:br>
              <a:rPr lang="da-DK" dirty="0"/>
            </a:br>
            <a:br>
              <a:rPr lang="da-DK" dirty="0"/>
            </a:br>
            <a:endParaRPr lang="da-DK" dirty="0"/>
          </a:p>
        </p:txBody>
      </p:sp>
    </p:spTree>
    <p:extLst>
      <p:ext uri="{BB962C8B-B14F-4D97-AF65-F5344CB8AC3E}">
        <p14:creationId xmlns:p14="http://schemas.microsoft.com/office/powerpoint/2010/main" val="2890177493"/>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userDrawn="1">
  <p:cSld name="Foto højformat - overskrift og tekst">
    <p:spTree>
      <p:nvGrpSpPr>
        <p:cNvPr id="1" name=""/>
        <p:cNvGrpSpPr/>
        <p:nvPr/>
      </p:nvGrpSpPr>
      <p:grpSpPr>
        <a:xfrm>
          <a:off x="0" y="0"/>
          <a:ext cx="0" cy="0"/>
          <a:chOff x="0" y="0"/>
          <a:chExt cx="0" cy="0"/>
        </a:xfrm>
      </p:grpSpPr>
      <p:sp>
        <p:nvSpPr>
          <p:cNvPr id="2" name="Titel 1"/>
          <p:cNvSpPr>
            <a:spLocks noGrp="1"/>
          </p:cNvSpPr>
          <p:nvPr>
            <p:ph type="title" hasCustomPrompt="1"/>
          </p:nvPr>
        </p:nvSpPr>
        <p:spPr>
          <a:xfrm>
            <a:off x="4501758" y="1908000"/>
            <a:ext cx="6302461" cy="900000"/>
          </a:xfrm>
        </p:spPr>
        <p:txBody>
          <a:bodyPr anchor="t" anchorCtr="0"/>
          <a:lstStyle>
            <a:lvl1pPr>
              <a:defRPr/>
            </a:lvl1pPr>
          </a:lstStyle>
          <a:p>
            <a:r>
              <a:rPr lang="da-DK" dirty="0"/>
              <a:t>Skriv overskrift her</a:t>
            </a:r>
          </a:p>
        </p:txBody>
      </p:sp>
      <p:sp>
        <p:nvSpPr>
          <p:cNvPr id="5" name="Pladsholder til indhold 2"/>
          <p:cNvSpPr>
            <a:spLocks noGrp="1"/>
          </p:cNvSpPr>
          <p:nvPr>
            <p:ph sz="half" idx="10" hasCustomPrompt="1"/>
          </p:nvPr>
        </p:nvSpPr>
        <p:spPr>
          <a:xfrm>
            <a:off x="4501758" y="2880000"/>
            <a:ext cx="6302461" cy="3312000"/>
          </a:xfrm>
        </p:spPr>
        <p:txBody>
          <a:bodyPr anchor="t" anchorCtr="0"/>
          <a:lstStyle>
            <a:lvl1pPr marL="0" indent="0">
              <a:buNone/>
              <a:defRPr sz="2600"/>
            </a:lvl1pPr>
            <a:lvl2pPr marL="1079500" indent="-246063">
              <a:defRPr sz="2200"/>
            </a:lvl2pPr>
            <a:lvl3pPr>
              <a:defRPr sz="2700"/>
            </a:lvl3pPr>
            <a:lvl4pPr>
              <a:defRPr sz="2400"/>
            </a:lvl4pPr>
            <a:lvl5pPr>
              <a:defRPr sz="2400"/>
            </a:lvl5pPr>
            <a:lvl6pPr>
              <a:defRPr sz="2400"/>
            </a:lvl6pPr>
            <a:lvl7pPr>
              <a:defRPr sz="2400"/>
            </a:lvl7pPr>
            <a:lvl8pPr>
              <a:defRPr sz="2400"/>
            </a:lvl8pPr>
            <a:lvl9pPr>
              <a:defRPr sz="2400"/>
            </a:lvl9pPr>
          </a:lstStyle>
          <a:p>
            <a:pPr lvl="0"/>
            <a:r>
              <a:rPr lang="da-DK" altLang="da-DK" dirty="0"/>
              <a:t>Skriv tekst eller klik på ikon for at tilføje indhold</a:t>
            </a:r>
          </a:p>
          <a:p>
            <a:pPr lvl="1"/>
            <a:r>
              <a:rPr lang="da-DK" altLang="da-DK" dirty="0"/>
              <a:t>første niveau</a:t>
            </a:r>
          </a:p>
        </p:txBody>
      </p:sp>
      <p:sp>
        <p:nvSpPr>
          <p:cNvPr id="7" name="Pladsholder til billede 2"/>
          <p:cNvSpPr>
            <a:spLocks noGrp="1" noChangeAspect="1"/>
          </p:cNvSpPr>
          <p:nvPr>
            <p:ph type="pic" idx="12" hasCustomPrompt="1"/>
          </p:nvPr>
        </p:nvSpPr>
        <p:spPr>
          <a:xfrm>
            <a:off x="0" y="0"/>
            <a:ext cx="4141617" cy="6859588"/>
          </a:xfrm>
        </p:spPr>
        <p:txBody>
          <a:bodyPr/>
          <a:lstStyle>
            <a:lvl1pPr marL="0" indent="0" algn="ctr">
              <a:buNone/>
              <a:defRPr sz="2000" baseline="0"/>
            </a:lvl1pPr>
            <a:lvl2pPr marL="609585" indent="0">
              <a:buNone/>
              <a:defRPr sz="3700"/>
            </a:lvl2pPr>
            <a:lvl3pPr marL="1219170" indent="0">
              <a:buNone/>
              <a:defRPr sz="3200"/>
            </a:lvl3pPr>
            <a:lvl4pPr marL="1828754" indent="0">
              <a:buNone/>
              <a:defRPr sz="2700"/>
            </a:lvl4pPr>
            <a:lvl5pPr marL="2438339" indent="0">
              <a:buNone/>
              <a:defRPr sz="2700"/>
            </a:lvl5pPr>
            <a:lvl6pPr marL="3047924" indent="0">
              <a:buNone/>
              <a:defRPr sz="2700"/>
            </a:lvl6pPr>
            <a:lvl7pPr marL="3657509" indent="0">
              <a:buNone/>
              <a:defRPr sz="2700"/>
            </a:lvl7pPr>
            <a:lvl8pPr marL="4267093" indent="0">
              <a:buNone/>
              <a:defRPr sz="2700"/>
            </a:lvl8pPr>
            <a:lvl9pPr marL="4876678" indent="0">
              <a:buNone/>
              <a:defRPr sz="2700"/>
            </a:lvl9pPr>
          </a:lstStyle>
          <a:p>
            <a:r>
              <a:rPr lang="da-DK" dirty="0"/>
              <a:t>Klik på ikonet for </a:t>
            </a:r>
            <a:br>
              <a:rPr lang="da-DK" dirty="0"/>
            </a:br>
            <a:r>
              <a:rPr lang="da-DK" dirty="0"/>
              <a:t>at tilføje et billede</a:t>
            </a:r>
            <a:br>
              <a:rPr lang="da-DK" dirty="0"/>
            </a:br>
            <a:br>
              <a:rPr lang="da-DK" dirty="0"/>
            </a:br>
            <a:br>
              <a:rPr lang="da-DK" dirty="0"/>
            </a:br>
            <a:endParaRPr lang="da-DK" dirty="0"/>
          </a:p>
        </p:txBody>
      </p:sp>
    </p:spTree>
    <p:extLst>
      <p:ext uri="{BB962C8B-B14F-4D97-AF65-F5344CB8AC3E}">
        <p14:creationId xmlns:p14="http://schemas.microsoft.com/office/powerpoint/2010/main" val="2318858452"/>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userDrawn="1">
  <p:cSld name="Foto bredformat - overskrift og indholdsobjekt">
    <p:spTree>
      <p:nvGrpSpPr>
        <p:cNvPr id="1" name=""/>
        <p:cNvGrpSpPr/>
        <p:nvPr/>
      </p:nvGrpSpPr>
      <p:grpSpPr>
        <a:xfrm>
          <a:off x="0" y="0"/>
          <a:ext cx="0" cy="0"/>
          <a:chOff x="0" y="0"/>
          <a:chExt cx="0" cy="0"/>
        </a:xfrm>
      </p:grpSpPr>
      <p:sp>
        <p:nvSpPr>
          <p:cNvPr id="2" name="Titel 1"/>
          <p:cNvSpPr>
            <a:spLocks noGrp="1"/>
          </p:cNvSpPr>
          <p:nvPr>
            <p:ph type="title" hasCustomPrompt="1"/>
          </p:nvPr>
        </p:nvSpPr>
        <p:spPr>
          <a:xfrm>
            <a:off x="720281" y="1188000"/>
            <a:ext cx="10083938" cy="540000"/>
          </a:xfrm>
        </p:spPr>
        <p:txBody>
          <a:bodyPr anchor="t" anchorCtr="0"/>
          <a:lstStyle>
            <a:lvl1pPr>
              <a:defRPr/>
            </a:lvl1pPr>
          </a:lstStyle>
          <a:p>
            <a:r>
              <a:rPr lang="da-DK" dirty="0"/>
              <a:t>Skriv overskrift her</a:t>
            </a:r>
          </a:p>
        </p:txBody>
      </p:sp>
      <p:sp>
        <p:nvSpPr>
          <p:cNvPr id="6" name="Pladsholder til indhold 2"/>
          <p:cNvSpPr>
            <a:spLocks noGrp="1"/>
          </p:cNvSpPr>
          <p:nvPr>
            <p:ph sz="half" idx="11" hasCustomPrompt="1"/>
          </p:nvPr>
        </p:nvSpPr>
        <p:spPr>
          <a:xfrm>
            <a:off x="7562953" y="1800000"/>
            <a:ext cx="3241266" cy="4392000"/>
          </a:xfrm>
        </p:spPr>
        <p:txBody>
          <a:bodyPr anchor="t" anchorCtr="0"/>
          <a:lstStyle>
            <a:lvl1pPr marL="0" indent="0">
              <a:buNone/>
              <a:defRPr sz="2600"/>
            </a:lvl1pPr>
            <a:lvl2pPr marL="444500" indent="-263525">
              <a:defRPr sz="2200"/>
            </a:lvl2pPr>
            <a:lvl3pPr>
              <a:defRPr sz="2700"/>
            </a:lvl3pPr>
            <a:lvl4pPr>
              <a:defRPr sz="2400"/>
            </a:lvl4pPr>
            <a:lvl5pPr>
              <a:defRPr sz="2400"/>
            </a:lvl5pPr>
            <a:lvl6pPr>
              <a:defRPr sz="2400"/>
            </a:lvl6pPr>
            <a:lvl7pPr>
              <a:defRPr sz="2400"/>
            </a:lvl7pPr>
            <a:lvl8pPr>
              <a:defRPr sz="2400"/>
            </a:lvl8pPr>
            <a:lvl9pPr>
              <a:defRPr sz="2400"/>
            </a:lvl9pPr>
          </a:lstStyle>
          <a:p>
            <a:pPr lvl="0"/>
            <a:r>
              <a:rPr lang="da-DK" altLang="da-DK" dirty="0"/>
              <a:t>Skriv tekst eller klik på ikon for at tilføje indhold</a:t>
            </a:r>
          </a:p>
          <a:p>
            <a:pPr lvl="1"/>
            <a:r>
              <a:rPr lang="da-DK" altLang="da-DK" dirty="0"/>
              <a:t>første niveau</a:t>
            </a:r>
          </a:p>
        </p:txBody>
      </p:sp>
      <p:sp>
        <p:nvSpPr>
          <p:cNvPr id="7" name="Pladsholder til billede 2"/>
          <p:cNvSpPr>
            <a:spLocks noGrp="1" noChangeAspect="1"/>
          </p:cNvSpPr>
          <p:nvPr>
            <p:ph type="pic" idx="12" hasCustomPrompt="1"/>
          </p:nvPr>
        </p:nvSpPr>
        <p:spPr>
          <a:xfrm>
            <a:off x="720281" y="1800000"/>
            <a:ext cx="6662602" cy="4392000"/>
          </a:xfrm>
        </p:spPr>
        <p:txBody>
          <a:bodyPr/>
          <a:lstStyle>
            <a:lvl1pPr marL="0" indent="0" algn="ctr">
              <a:buNone/>
              <a:defRPr sz="2700" baseline="0"/>
            </a:lvl1pPr>
            <a:lvl2pPr marL="609585" indent="0">
              <a:buNone/>
              <a:defRPr sz="3700"/>
            </a:lvl2pPr>
            <a:lvl3pPr marL="1219170" indent="0">
              <a:buNone/>
              <a:defRPr sz="3200"/>
            </a:lvl3pPr>
            <a:lvl4pPr marL="1828754" indent="0">
              <a:buNone/>
              <a:defRPr sz="2700"/>
            </a:lvl4pPr>
            <a:lvl5pPr marL="2438339" indent="0">
              <a:buNone/>
              <a:defRPr sz="2700"/>
            </a:lvl5pPr>
            <a:lvl6pPr marL="3047924" indent="0">
              <a:buNone/>
              <a:defRPr sz="2700"/>
            </a:lvl6pPr>
            <a:lvl7pPr marL="3657509" indent="0">
              <a:buNone/>
              <a:defRPr sz="2700"/>
            </a:lvl7pPr>
            <a:lvl8pPr marL="4267093" indent="0">
              <a:buNone/>
              <a:defRPr sz="2700"/>
            </a:lvl8pPr>
            <a:lvl9pPr marL="4876678" indent="0">
              <a:buNone/>
              <a:defRPr sz="2700"/>
            </a:lvl9pPr>
          </a:lstStyle>
          <a:p>
            <a:r>
              <a:rPr lang="da-DK" dirty="0"/>
              <a:t>Klik på ikonet for at tilføje et billede</a:t>
            </a:r>
            <a:br>
              <a:rPr lang="da-DK" dirty="0"/>
            </a:br>
            <a:br>
              <a:rPr lang="da-DK" dirty="0"/>
            </a:br>
            <a:endParaRPr lang="da-DK" dirty="0"/>
          </a:p>
        </p:txBody>
      </p:sp>
    </p:spTree>
    <p:extLst>
      <p:ext uri="{BB962C8B-B14F-4D97-AF65-F5344CB8AC3E}">
        <p14:creationId xmlns:p14="http://schemas.microsoft.com/office/powerpoint/2010/main" val="524582487"/>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preserve="1" userDrawn="1">
  <p:cSld name="Overskrift og to indholdsobjekter">
    <p:spTree>
      <p:nvGrpSpPr>
        <p:cNvPr id="1" name=""/>
        <p:cNvGrpSpPr/>
        <p:nvPr/>
      </p:nvGrpSpPr>
      <p:grpSpPr>
        <a:xfrm>
          <a:off x="0" y="0"/>
          <a:ext cx="0" cy="0"/>
          <a:chOff x="0" y="0"/>
          <a:chExt cx="0" cy="0"/>
        </a:xfrm>
      </p:grpSpPr>
      <p:sp>
        <p:nvSpPr>
          <p:cNvPr id="2" name="Titel 1"/>
          <p:cNvSpPr>
            <a:spLocks noGrp="1"/>
          </p:cNvSpPr>
          <p:nvPr>
            <p:ph type="title" hasCustomPrompt="1"/>
          </p:nvPr>
        </p:nvSpPr>
        <p:spPr>
          <a:xfrm>
            <a:off x="720281" y="1188000"/>
            <a:ext cx="10083938" cy="900000"/>
          </a:xfrm>
        </p:spPr>
        <p:txBody>
          <a:bodyPr anchor="t" anchorCtr="0"/>
          <a:lstStyle>
            <a:lvl1pPr>
              <a:defRPr baseline="0"/>
            </a:lvl1pPr>
          </a:lstStyle>
          <a:p>
            <a:r>
              <a:rPr lang="da-DK" dirty="0"/>
              <a:t>Skriv overskrift her</a:t>
            </a:r>
          </a:p>
        </p:txBody>
      </p:sp>
      <p:sp>
        <p:nvSpPr>
          <p:cNvPr id="3" name="Pladsholder til indhold 2"/>
          <p:cNvSpPr>
            <a:spLocks noGrp="1" noChangeAspect="1"/>
          </p:cNvSpPr>
          <p:nvPr>
            <p:ph sz="half" idx="1" hasCustomPrompt="1"/>
          </p:nvPr>
        </p:nvSpPr>
        <p:spPr>
          <a:xfrm>
            <a:off x="720281" y="2159502"/>
            <a:ext cx="4861898" cy="4032000"/>
          </a:xfrm>
        </p:spPr>
        <p:txBody>
          <a:bodyPr anchor="t" anchorCtr="0"/>
          <a:lstStyle>
            <a:lvl1pPr>
              <a:defRPr sz="3200"/>
            </a:lvl1pPr>
            <a:lvl2pPr marL="715963" indent="-271463">
              <a:defRPr sz="2600"/>
            </a:lvl2pPr>
            <a:lvl3pPr marL="985838" indent="-269875">
              <a:defRPr sz="2600"/>
            </a:lvl3pPr>
            <a:lvl4pPr marL="1343025" indent="-269875">
              <a:defRPr sz="2200"/>
            </a:lvl4pPr>
            <a:lvl5pPr marL="1701800" indent="-269875">
              <a:defRPr sz="1800"/>
            </a:lvl5pPr>
            <a:lvl6pPr>
              <a:defRPr sz="2400"/>
            </a:lvl6pPr>
            <a:lvl7pPr>
              <a:defRPr sz="2400"/>
            </a:lvl7pPr>
            <a:lvl8pPr>
              <a:defRPr sz="2400"/>
            </a:lvl8pPr>
            <a:lvl9pPr>
              <a:defRPr sz="2400"/>
            </a:lvl9pPr>
          </a:lstStyle>
          <a:p>
            <a:pPr lvl="0"/>
            <a:r>
              <a:rPr lang="da-DK" altLang="da-DK" dirty="0"/>
              <a:t>Skriv tekst eller klik på ikon for at tilføje indhold</a:t>
            </a:r>
          </a:p>
          <a:p>
            <a:pPr lvl="1"/>
            <a:r>
              <a:rPr lang="da-DK" altLang="da-DK" dirty="0"/>
              <a:t>første niveau</a:t>
            </a:r>
          </a:p>
        </p:txBody>
      </p:sp>
      <p:sp>
        <p:nvSpPr>
          <p:cNvPr id="6" name="Pladsholder til indhold 2"/>
          <p:cNvSpPr>
            <a:spLocks noGrp="1" noChangeAspect="1"/>
          </p:cNvSpPr>
          <p:nvPr>
            <p:ph sz="half" idx="10" hasCustomPrompt="1"/>
          </p:nvPr>
        </p:nvSpPr>
        <p:spPr>
          <a:xfrm>
            <a:off x="5942321" y="2160000"/>
            <a:ext cx="4861898" cy="4032000"/>
          </a:xfrm>
        </p:spPr>
        <p:txBody>
          <a:bodyPr anchor="t" anchorCtr="0"/>
          <a:lstStyle>
            <a:lvl1pPr>
              <a:defRPr sz="3200"/>
            </a:lvl1pPr>
            <a:lvl2pPr marL="357188" indent="-357188">
              <a:defRPr sz="2600"/>
            </a:lvl2pPr>
            <a:lvl3pPr marL="715963" indent="-271463">
              <a:defRPr sz="2600"/>
            </a:lvl3pPr>
            <a:lvl4pPr marL="1343025" indent="-269875">
              <a:defRPr sz="2200"/>
            </a:lvl4pPr>
            <a:lvl5pPr marL="1701800" indent="-269875">
              <a:defRPr sz="1800"/>
            </a:lvl5pPr>
            <a:lvl6pPr>
              <a:defRPr sz="2400"/>
            </a:lvl6pPr>
            <a:lvl7pPr>
              <a:defRPr sz="2400"/>
            </a:lvl7pPr>
            <a:lvl8pPr>
              <a:defRPr sz="2400"/>
            </a:lvl8pPr>
            <a:lvl9pPr>
              <a:defRPr sz="2400"/>
            </a:lvl9pPr>
          </a:lstStyle>
          <a:p>
            <a:pPr lvl="0"/>
            <a:r>
              <a:rPr lang="da-DK" altLang="da-DK" dirty="0"/>
              <a:t>Skriv tekst eller klik på ikon for at tilføje indhold</a:t>
            </a:r>
          </a:p>
          <a:p>
            <a:pPr lvl="2"/>
            <a:r>
              <a:rPr lang="da-DK" altLang="da-DK" dirty="0"/>
              <a:t>første niveau</a:t>
            </a:r>
          </a:p>
        </p:txBody>
      </p:sp>
    </p:spTree>
    <p:extLst>
      <p:ext uri="{BB962C8B-B14F-4D97-AF65-F5344CB8AC3E}">
        <p14:creationId xmlns:p14="http://schemas.microsoft.com/office/powerpoint/2010/main" val="1285695858"/>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userDrawn="1">
  <p:cSld name="1_Overskrift og tre indholdsobjekter">
    <p:spTree>
      <p:nvGrpSpPr>
        <p:cNvPr id="1" name=""/>
        <p:cNvGrpSpPr/>
        <p:nvPr/>
      </p:nvGrpSpPr>
      <p:grpSpPr>
        <a:xfrm>
          <a:off x="0" y="0"/>
          <a:ext cx="0" cy="0"/>
          <a:chOff x="0" y="0"/>
          <a:chExt cx="0" cy="0"/>
        </a:xfrm>
      </p:grpSpPr>
      <p:sp>
        <p:nvSpPr>
          <p:cNvPr id="2" name="Titel 1"/>
          <p:cNvSpPr>
            <a:spLocks noGrp="1"/>
          </p:cNvSpPr>
          <p:nvPr>
            <p:ph type="title" hasCustomPrompt="1"/>
          </p:nvPr>
        </p:nvSpPr>
        <p:spPr>
          <a:xfrm>
            <a:off x="720281" y="1188000"/>
            <a:ext cx="10083938" cy="900000"/>
          </a:xfrm>
        </p:spPr>
        <p:txBody>
          <a:bodyPr anchor="t" anchorCtr="0"/>
          <a:lstStyle>
            <a:lvl1pPr>
              <a:defRPr/>
            </a:lvl1pPr>
          </a:lstStyle>
          <a:p>
            <a:r>
              <a:rPr lang="da-DK" dirty="0"/>
              <a:t>Skriv overskrift her</a:t>
            </a:r>
          </a:p>
        </p:txBody>
      </p:sp>
      <p:sp>
        <p:nvSpPr>
          <p:cNvPr id="3" name="Pladsholder til indhold 2"/>
          <p:cNvSpPr>
            <a:spLocks noGrp="1"/>
          </p:cNvSpPr>
          <p:nvPr>
            <p:ph sz="half" idx="1" hasCustomPrompt="1"/>
          </p:nvPr>
        </p:nvSpPr>
        <p:spPr>
          <a:xfrm>
            <a:off x="720281" y="2159502"/>
            <a:ext cx="3241266" cy="4032000"/>
          </a:xfrm>
        </p:spPr>
        <p:txBody>
          <a:bodyPr anchor="t" anchorCtr="0"/>
          <a:lstStyle>
            <a:lvl1pPr marL="0" indent="0">
              <a:buNone/>
              <a:defRPr sz="2600"/>
            </a:lvl1pPr>
            <a:lvl2pPr marL="444500" indent="-263525">
              <a:defRPr sz="2200"/>
            </a:lvl2pPr>
            <a:lvl3pPr marL="1549361" indent="0">
              <a:buNone/>
              <a:defRPr sz="2700"/>
            </a:lvl3pPr>
            <a:lvl4pPr>
              <a:defRPr sz="2400"/>
            </a:lvl4pPr>
            <a:lvl5pPr>
              <a:defRPr sz="2400"/>
            </a:lvl5pPr>
            <a:lvl6pPr>
              <a:defRPr sz="2400"/>
            </a:lvl6pPr>
            <a:lvl7pPr>
              <a:defRPr sz="2400"/>
            </a:lvl7pPr>
            <a:lvl8pPr>
              <a:defRPr sz="2400"/>
            </a:lvl8pPr>
            <a:lvl9pPr>
              <a:defRPr sz="2400"/>
            </a:lvl9pPr>
          </a:lstStyle>
          <a:p>
            <a:pPr lvl="0"/>
            <a:r>
              <a:rPr lang="da-DK" altLang="da-DK" dirty="0"/>
              <a:t>Skriv tekst eller klik på ikon for at tilføje indhold</a:t>
            </a:r>
          </a:p>
          <a:p>
            <a:pPr lvl="1"/>
            <a:r>
              <a:rPr lang="da-DK" altLang="da-DK" dirty="0"/>
              <a:t>første niveau</a:t>
            </a:r>
          </a:p>
        </p:txBody>
      </p:sp>
      <p:sp>
        <p:nvSpPr>
          <p:cNvPr id="5" name="Pladsholder til indhold 2"/>
          <p:cNvSpPr>
            <a:spLocks noGrp="1"/>
          </p:cNvSpPr>
          <p:nvPr>
            <p:ph sz="half" idx="10" hasCustomPrompt="1"/>
          </p:nvPr>
        </p:nvSpPr>
        <p:spPr>
          <a:xfrm>
            <a:off x="4141617" y="2160000"/>
            <a:ext cx="3241266" cy="4032000"/>
          </a:xfrm>
        </p:spPr>
        <p:txBody>
          <a:bodyPr anchor="t" anchorCtr="0"/>
          <a:lstStyle>
            <a:lvl1pPr marL="0" indent="0">
              <a:buNone/>
              <a:defRPr sz="2600"/>
            </a:lvl1pPr>
            <a:lvl2pPr marL="444500" indent="-263525">
              <a:defRPr sz="2200"/>
            </a:lvl2pPr>
            <a:lvl3pPr>
              <a:defRPr sz="2700"/>
            </a:lvl3pPr>
            <a:lvl4pPr>
              <a:defRPr sz="2400"/>
            </a:lvl4pPr>
            <a:lvl5pPr>
              <a:defRPr sz="2400"/>
            </a:lvl5pPr>
            <a:lvl6pPr>
              <a:defRPr sz="2400"/>
            </a:lvl6pPr>
            <a:lvl7pPr>
              <a:defRPr sz="2400"/>
            </a:lvl7pPr>
            <a:lvl8pPr>
              <a:defRPr sz="2400"/>
            </a:lvl8pPr>
            <a:lvl9pPr>
              <a:defRPr sz="2400"/>
            </a:lvl9pPr>
          </a:lstStyle>
          <a:p>
            <a:pPr lvl="0"/>
            <a:r>
              <a:rPr lang="da-DK" altLang="da-DK" dirty="0"/>
              <a:t>Skriv tekst eller klik på ikon for at tilføje indhold</a:t>
            </a:r>
          </a:p>
          <a:p>
            <a:pPr lvl="1"/>
            <a:r>
              <a:rPr lang="da-DK" altLang="da-DK" dirty="0"/>
              <a:t>første niveau</a:t>
            </a:r>
          </a:p>
        </p:txBody>
      </p:sp>
      <p:sp>
        <p:nvSpPr>
          <p:cNvPr id="6" name="Pladsholder til indhold 2"/>
          <p:cNvSpPr>
            <a:spLocks noGrp="1"/>
          </p:cNvSpPr>
          <p:nvPr>
            <p:ph sz="half" idx="11" hasCustomPrompt="1"/>
          </p:nvPr>
        </p:nvSpPr>
        <p:spPr>
          <a:xfrm>
            <a:off x="7562953" y="2160000"/>
            <a:ext cx="3241266" cy="4032000"/>
          </a:xfrm>
        </p:spPr>
        <p:txBody>
          <a:bodyPr anchor="t" anchorCtr="0"/>
          <a:lstStyle>
            <a:lvl1pPr marL="0" indent="0">
              <a:buNone/>
              <a:defRPr sz="2600"/>
            </a:lvl1pPr>
            <a:lvl2pPr marL="444500" indent="-263525">
              <a:defRPr sz="2200"/>
            </a:lvl2pPr>
            <a:lvl3pPr>
              <a:defRPr sz="2700"/>
            </a:lvl3pPr>
            <a:lvl4pPr>
              <a:defRPr sz="2400"/>
            </a:lvl4pPr>
            <a:lvl5pPr>
              <a:defRPr sz="2400"/>
            </a:lvl5pPr>
            <a:lvl6pPr>
              <a:defRPr sz="2400"/>
            </a:lvl6pPr>
            <a:lvl7pPr>
              <a:defRPr sz="2400"/>
            </a:lvl7pPr>
            <a:lvl8pPr>
              <a:defRPr sz="2400"/>
            </a:lvl8pPr>
            <a:lvl9pPr>
              <a:defRPr sz="2400"/>
            </a:lvl9pPr>
          </a:lstStyle>
          <a:p>
            <a:pPr lvl="0"/>
            <a:r>
              <a:rPr lang="da-DK" altLang="da-DK" dirty="0"/>
              <a:t>Skriv tekst eller klik på ikon for at tilføje indhold</a:t>
            </a:r>
          </a:p>
          <a:p>
            <a:pPr lvl="1"/>
            <a:r>
              <a:rPr lang="da-DK" altLang="da-DK" dirty="0"/>
              <a:t>første niveau</a:t>
            </a:r>
          </a:p>
        </p:txBody>
      </p:sp>
    </p:spTree>
    <p:extLst>
      <p:ext uri="{BB962C8B-B14F-4D97-AF65-F5344CB8AC3E}">
        <p14:creationId xmlns:p14="http://schemas.microsoft.com/office/powerpoint/2010/main" val="4166801808"/>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preserve="1" userDrawn="1">
  <p:cSld name="Overskrift og tre billeder">
    <p:spTree>
      <p:nvGrpSpPr>
        <p:cNvPr id="1" name=""/>
        <p:cNvGrpSpPr/>
        <p:nvPr/>
      </p:nvGrpSpPr>
      <p:grpSpPr>
        <a:xfrm>
          <a:off x="0" y="0"/>
          <a:ext cx="0" cy="0"/>
          <a:chOff x="0" y="0"/>
          <a:chExt cx="0" cy="0"/>
        </a:xfrm>
      </p:grpSpPr>
      <p:sp>
        <p:nvSpPr>
          <p:cNvPr id="2" name="Titel 1"/>
          <p:cNvSpPr>
            <a:spLocks noGrp="1"/>
          </p:cNvSpPr>
          <p:nvPr>
            <p:ph type="title" hasCustomPrompt="1"/>
          </p:nvPr>
        </p:nvSpPr>
        <p:spPr>
          <a:xfrm>
            <a:off x="720281" y="1188000"/>
            <a:ext cx="10083938" cy="900000"/>
          </a:xfrm>
        </p:spPr>
        <p:txBody>
          <a:bodyPr anchor="t" anchorCtr="0"/>
          <a:lstStyle>
            <a:lvl1pPr>
              <a:defRPr/>
            </a:lvl1pPr>
          </a:lstStyle>
          <a:p>
            <a:r>
              <a:rPr lang="da-DK" dirty="0"/>
              <a:t>Skriv overskrift her</a:t>
            </a:r>
          </a:p>
        </p:txBody>
      </p:sp>
      <p:sp>
        <p:nvSpPr>
          <p:cNvPr id="9" name="Pladsholder til billede 8"/>
          <p:cNvSpPr>
            <a:spLocks noGrp="1" noChangeAspect="1"/>
          </p:cNvSpPr>
          <p:nvPr>
            <p:ph type="pic" sz="quarter" idx="10" hasCustomPrompt="1"/>
          </p:nvPr>
        </p:nvSpPr>
        <p:spPr>
          <a:xfrm>
            <a:off x="720281" y="2160000"/>
            <a:ext cx="3241266" cy="4032000"/>
          </a:xfrm>
        </p:spPr>
        <p:txBody>
          <a:bodyPr/>
          <a:lstStyle>
            <a:lvl1pPr marL="0" indent="0" algn="ctr">
              <a:buNone/>
              <a:defRPr sz="1800"/>
            </a:lvl1pPr>
          </a:lstStyle>
          <a:p>
            <a:r>
              <a:rPr lang="da-DK" dirty="0"/>
              <a:t>Klik på ikonet for </a:t>
            </a:r>
            <a:br>
              <a:rPr lang="da-DK" dirty="0"/>
            </a:br>
            <a:r>
              <a:rPr lang="da-DK" dirty="0"/>
              <a:t>at tilføje et billede</a:t>
            </a:r>
            <a:br>
              <a:rPr lang="da-DK" dirty="0"/>
            </a:br>
            <a:br>
              <a:rPr lang="da-DK" dirty="0"/>
            </a:br>
            <a:br>
              <a:rPr lang="da-DK" dirty="0"/>
            </a:br>
            <a:br>
              <a:rPr lang="da-DK" dirty="0"/>
            </a:br>
            <a:br>
              <a:rPr lang="da-DK" dirty="0"/>
            </a:br>
            <a:endParaRPr lang="da-DK" dirty="0"/>
          </a:p>
        </p:txBody>
      </p:sp>
      <p:sp>
        <p:nvSpPr>
          <p:cNvPr id="10" name="Pladsholder til billede 8"/>
          <p:cNvSpPr>
            <a:spLocks noGrp="1" noChangeAspect="1"/>
          </p:cNvSpPr>
          <p:nvPr>
            <p:ph type="pic" sz="quarter" idx="11" hasCustomPrompt="1"/>
          </p:nvPr>
        </p:nvSpPr>
        <p:spPr>
          <a:xfrm>
            <a:off x="4141617" y="2160000"/>
            <a:ext cx="3241266" cy="4032000"/>
          </a:xfrm>
        </p:spPr>
        <p:txBody>
          <a:bodyPr/>
          <a:lstStyle>
            <a:lvl1pPr marL="0" indent="0" algn="ctr">
              <a:buNone/>
              <a:defRPr sz="1800"/>
            </a:lvl1pPr>
          </a:lstStyle>
          <a:p>
            <a:r>
              <a:rPr lang="da-DK" dirty="0"/>
              <a:t>Klik på ikonet for </a:t>
            </a:r>
            <a:br>
              <a:rPr lang="da-DK" dirty="0"/>
            </a:br>
            <a:r>
              <a:rPr lang="da-DK" dirty="0"/>
              <a:t>at tilføje et billede</a:t>
            </a:r>
            <a:br>
              <a:rPr lang="da-DK" dirty="0"/>
            </a:br>
            <a:br>
              <a:rPr lang="da-DK" dirty="0"/>
            </a:br>
            <a:br>
              <a:rPr lang="da-DK" dirty="0"/>
            </a:br>
            <a:br>
              <a:rPr lang="da-DK" dirty="0"/>
            </a:br>
            <a:br>
              <a:rPr lang="da-DK" dirty="0"/>
            </a:br>
            <a:endParaRPr lang="da-DK" dirty="0"/>
          </a:p>
        </p:txBody>
      </p:sp>
      <p:sp>
        <p:nvSpPr>
          <p:cNvPr id="11" name="Pladsholder til billede 8"/>
          <p:cNvSpPr>
            <a:spLocks noGrp="1" noChangeAspect="1"/>
          </p:cNvSpPr>
          <p:nvPr>
            <p:ph type="pic" sz="quarter" idx="12" hasCustomPrompt="1"/>
          </p:nvPr>
        </p:nvSpPr>
        <p:spPr>
          <a:xfrm>
            <a:off x="7562953" y="2160000"/>
            <a:ext cx="3241266" cy="4032000"/>
          </a:xfrm>
        </p:spPr>
        <p:txBody>
          <a:bodyPr/>
          <a:lstStyle>
            <a:lvl1pPr marL="0" indent="0" algn="ctr">
              <a:buNone/>
              <a:defRPr sz="1800"/>
            </a:lvl1pPr>
          </a:lstStyle>
          <a:p>
            <a:r>
              <a:rPr lang="da-DK" dirty="0"/>
              <a:t>Klik på ikonet for </a:t>
            </a:r>
            <a:br>
              <a:rPr lang="da-DK" dirty="0"/>
            </a:br>
            <a:r>
              <a:rPr lang="da-DK" dirty="0"/>
              <a:t>at tilføje et billede</a:t>
            </a:r>
            <a:br>
              <a:rPr lang="da-DK" dirty="0"/>
            </a:br>
            <a:br>
              <a:rPr lang="da-DK" dirty="0"/>
            </a:br>
            <a:br>
              <a:rPr lang="da-DK" dirty="0"/>
            </a:br>
            <a:br>
              <a:rPr lang="da-DK" dirty="0"/>
            </a:br>
            <a:br>
              <a:rPr lang="da-DK" dirty="0"/>
            </a:br>
            <a:endParaRPr lang="da-DK" dirty="0"/>
          </a:p>
        </p:txBody>
      </p:sp>
    </p:spTree>
    <p:extLst>
      <p:ext uri="{BB962C8B-B14F-4D97-AF65-F5344CB8AC3E}">
        <p14:creationId xmlns:p14="http://schemas.microsoft.com/office/powerpoint/2010/main" val="3075175704"/>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preserve="1" userDrawn="1">
  <p:cSld name="Tre billeder - højformat">
    <p:spTree>
      <p:nvGrpSpPr>
        <p:cNvPr id="1" name=""/>
        <p:cNvGrpSpPr/>
        <p:nvPr/>
      </p:nvGrpSpPr>
      <p:grpSpPr>
        <a:xfrm>
          <a:off x="0" y="0"/>
          <a:ext cx="0" cy="0"/>
          <a:chOff x="0" y="0"/>
          <a:chExt cx="0" cy="0"/>
        </a:xfrm>
      </p:grpSpPr>
      <p:sp>
        <p:nvSpPr>
          <p:cNvPr id="9" name="Pladsholder til billede 8"/>
          <p:cNvSpPr>
            <a:spLocks noGrp="1" noChangeAspect="1"/>
          </p:cNvSpPr>
          <p:nvPr>
            <p:ph type="pic" sz="quarter" idx="10" hasCustomPrompt="1"/>
          </p:nvPr>
        </p:nvSpPr>
        <p:spPr>
          <a:xfrm>
            <a:off x="720281" y="576000"/>
            <a:ext cx="3241266" cy="5940000"/>
          </a:xfrm>
        </p:spPr>
        <p:txBody>
          <a:bodyPr/>
          <a:lstStyle>
            <a:lvl1pPr marL="0" indent="0" algn="ctr">
              <a:buNone/>
              <a:defRPr sz="1800"/>
            </a:lvl1pPr>
          </a:lstStyle>
          <a:p>
            <a:r>
              <a:rPr lang="da-DK" dirty="0"/>
              <a:t>Klik på ikonet for </a:t>
            </a:r>
            <a:br>
              <a:rPr lang="da-DK" dirty="0"/>
            </a:br>
            <a:r>
              <a:rPr lang="da-DK" dirty="0"/>
              <a:t>at tilføje et billede</a:t>
            </a:r>
            <a:br>
              <a:rPr lang="da-DK" dirty="0"/>
            </a:br>
            <a:br>
              <a:rPr lang="da-DK" dirty="0"/>
            </a:br>
            <a:br>
              <a:rPr lang="da-DK" dirty="0"/>
            </a:br>
            <a:br>
              <a:rPr lang="da-DK" dirty="0"/>
            </a:br>
            <a:br>
              <a:rPr lang="da-DK" dirty="0"/>
            </a:br>
            <a:endParaRPr lang="da-DK" dirty="0"/>
          </a:p>
        </p:txBody>
      </p:sp>
      <p:sp>
        <p:nvSpPr>
          <p:cNvPr id="6" name="Pladsholder til billede 8"/>
          <p:cNvSpPr>
            <a:spLocks noGrp="1" noChangeAspect="1"/>
          </p:cNvSpPr>
          <p:nvPr>
            <p:ph type="pic" sz="quarter" idx="11" hasCustomPrompt="1"/>
          </p:nvPr>
        </p:nvSpPr>
        <p:spPr>
          <a:xfrm>
            <a:off x="4141617" y="576000"/>
            <a:ext cx="3241266" cy="5940000"/>
          </a:xfrm>
        </p:spPr>
        <p:txBody>
          <a:bodyPr/>
          <a:lstStyle>
            <a:lvl1pPr marL="0" indent="0" algn="ctr">
              <a:buNone/>
              <a:defRPr sz="1800"/>
            </a:lvl1pPr>
          </a:lstStyle>
          <a:p>
            <a:r>
              <a:rPr lang="da-DK" dirty="0"/>
              <a:t>Klik på ikonet for </a:t>
            </a:r>
            <a:br>
              <a:rPr lang="da-DK" dirty="0"/>
            </a:br>
            <a:r>
              <a:rPr lang="da-DK" dirty="0"/>
              <a:t>at tilføje et billede</a:t>
            </a:r>
            <a:br>
              <a:rPr lang="da-DK" dirty="0"/>
            </a:br>
            <a:br>
              <a:rPr lang="da-DK" dirty="0"/>
            </a:br>
            <a:br>
              <a:rPr lang="da-DK" dirty="0"/>
            </a:br>
            <a:br>
              <a:rPr lang="da-DK" dirty="0"/>
            </a:br>
            <a:br>
              <a:rPr lang="da-DK" dirty="0"/>
            </a:br>
            <a:endParaRPr lang="da-DK" dirty="0"/>
          </a:p>
        </p:txBody>
      </p:sp>
      <p:sp>
        <p:nvSpPr>
          <p:cNvPr id="7" name="Pladsholder til billede 8"/>
          <p:cNvSpPr>
            <a:spLocks noGrp="1" noChangeAspect="1"/>
          </p:cNvSpPr>
          <p:nvPr>
            <p:ph type="pic" sz="quarter" idx="12" hasCustomPrompt="1"/>
          </p:nvPr>
        </p:nvSpPr>
        <p:spPr>
          <a:xfrm>
            <a:off x="7562953" y="576000"/>
            <a:ext cx="3241266" cy="5940000"/>
          </a:xfrm>
        </p:spPr>
        <p:txBody>
          <a:bodyPr/>
          <a:lstStyle>
            <a:lvl1pPr marL="0" indent="0" algn="ctr">
              <a:buNone/>
              <a:defRPr sz="1800"/>
            </a:lvl1pPr>
          </a:lstStyle>
          <a:p>
            <a:r>
              <a:rPr lang="da-DK" dirty="0"/>
              <a:t>Klik på ikonet for </a:t>
            </a:r>
            <a:br>
              <a:rPr lang="da-DK" dirty="0"/>
            </a:br>
            <a:r>
              <a:rPr lang="da-DK" dirty="0"/>
              <a:t>at tilføje et billede</a:t>
            </a:r>
            <a:br>
              <a:rPr lang="da-DK" dirty="0"/>
            </a:br>
            <a:br>
              <a:rPr lang="da-DK" dirty="0"/>
            </a:br>
            <a:br>
              <a:rPr lang="da-DK" dirty="0"/>
            </a:br>
            <a:br>
              <a:rPr lang="da-DK" dirty="0"/>
            </a:br>
            <a:br>
              <a:rPr lang="da-DK" dirty="0"/>
            </a:br>
            <a:endParaRPr lang="da-DK" dirty="0"/>
          </a:p>
        </p:txBody>
      </p:sp>
    </p:spTree>
    <p:extLst>
      <p:ext uri="{BB962C8B-B14F-4D97-AF65-F5344CB8AC3E}">
        <p14:creationId xmlns:p14="http://schemas.microsoft.com/office/powerpoint/2010/main" val="2930559378"/>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preserve="1" userDrawn="1">
  <p:cSld name="Fem billeder">
    <p:spTree>
      <p:nvGrpSpPr>
        <p:cNvPr id="1" name=""/>
        <p:cNvGrpSpPr/>
        <p:nvPr/>
      </p:nvGrpSpPr>
      <p:grpSpPr>
        <a:xfrm>
          <a:off x="0" y="0"/>
          <a:ext cx="0" cy="0"/>
          <a:chOff x="0" y="0"/>
          <a:chExt cx="0" cy="0"/>
        </a:xfrm>
      </p:grpSpPr>
      <p:sp>
        <p:nvSpPr>
          <p:cNvPr id="9" name="Pladsholder til billede 8"/>
          <p:cNvSpPr>
            <a:spLocks noGrp="1" noChangeAspect="1"/>
          </p:cNvSpPr>
          <p:nvPr>
            <p:ph type="pic" sz="quarter" idx="10" hasCustomPrompt="1"/>
          </p:nvPr>
        </p:nvSpPr>
        <p:spPr>
          <a:xfrm>
            <a:off x="720281" y="576000"/>
            <a:ext cx="3241266" cy="2880000"/>
          </a:xfrm>
        </p:spPr>
        <p:txBody>
          <a:bodyPr/>
          <a:lstStyle>
            <a:lvl1pPr marL="0" indent="0" algn="ctr">
              <a:buNone/>
              <a:defRPr sz="1800"/>
            </a:lvl1pPr>
          </a:lstStyle>
          <a:p>
            <a:r>
              <a:rPr lang="da-DK" dirty="0"/>
              <a:t>Klik på ikonet for </a:t>
            </a:r>
            <a:br>
              <a:rPr lang="da-DK" dirty="0"/>
            </a:br>
            <a:r>
              <a:rPr lang="da-DK" dirty="0"/>
              <a:t>at tilføje et billede</a:t>
            </a:r>
            <a:br>
              <a:rPr lang="da-DK" dirty="0"/>
            </a:br>
            <a:br>
              <a:rPr lang="da-DK" dirty="0"/>
            </a:br>
            <a:br>
              <a:rPr lang="da-DK" dirty="0"/>
            </a:br>
            <a:br>
              <a:rPr lang="da-DK" dirty="0"/>
            </a:br>
            <a:endParaRPr lang="da-DK" dirty="0"/>
          </a:p>
        </p:txBody>
      </p:sp>
      <p:sp>
        <p:nvSpPr>
          <p:cNvPr id="7" name="Pladsholder til billede 8"/>
          <p:cNvSpPr>
            <a:spLocks noGrp="1" noChangeAspect="1"/>
          </p:cNvSpPr>
          <p:nvPr>
            <p:ph type="pic" sz="quarter" idx="12" hasCustomPrompt="1"/>
          </p:nvPr>
        </p:nvSpPr>
        <p:spPr>
          <a:xfrm>
            <a:off x="7562953" y="576000"/>
            <a:ext cx="3241266" cy="5940000"/>
          </a:xfrm>
        </p:spPr>
        <p:txBody>
          <a:bodyPr/>
          <a:lstStyle>
            <a:lvl1pPr marL="0" indent="0" algn="ctr">
              <a:buNone/>
              <a:defRPr sz="1800"/>
            </a:lvl1pPr>
          </a:lstStyle>
          <a:p>
            <a:r>
              <a:rPr lang="da-DK" dirty="0"/>
              <a:t>Klik på ikonet for </a:t>
            </a:r>
            <a:br>
              <a:rPr lang="da-DK" dirty="0"/>
            </a:br>
            <a:r>
              <a:rPr lang="da-DK" dirty="0"/>
              <a:t>at tilføje et billede</a:t>
            </a:r>
            <a:br>
              <a:rPr lang="da-DK" dirty="0"/>
            </a:br>
            <a:br>
              <a:rPr lang="da-DK" dirty="0"/>
            </a:br>
            <a:br>
              <a:rPr lang="da-DK" dirty="0"/>
            </a:br>
            <a:br>
              <a:rPr lang="da-DK" dirty="0"/>
            </a:br>
            <a:endParaRPr lang="da-DK" dirty="0"/>
          </a:p>
        </p:txBody>
      </p:sp>
      <p:sp>
        <p:nvSpPr>
          <p:cNvPr id="5" name="Pladsholder til billede 8"/>
          <p:cNvSpPr>
            <a:spLocks noGrp="1" noChangeAspect="1"/>
          </p:cNvSpPr>
          <p:nvPr>
            <p:ph type="pic" sz="quarter" idx="13" hasCustomPrompt="1"/>
          </p:nvPr>
        </p:nvSpPr>
        <p:spPr>
          <a:xfrm>
            <a:off x="720281" y="3636000"/>
            <a:ext cx="3241266" cy="2880000"/>
          </a:xfrm>
        </p:spPr>
        <p:txBody>
          <a:bodyPr/>
          <a:lstStyle>
            <a:lvl1pPr marL="0" indent="0" algn="ctr">
              <a:buNone/>
              <a:defRPr sz="1800"/>
            </a:lvl1pPr>
          </a:lstStyle>
          <a:p>
            <a:r>
              <a:rPr lang="da-DK" dirty="0"/>
              <a:t>Klik på ikonet for </a:t>
            </a:r>
            <a:br>
              <a:rPr lang="da-DK" dirty="0"/>
            </a:br>
            <a:r>
              <a:rPr lang="da-DK" dirty="0"/>
              <a:t>at tilføje et billede</a:t>
            </a:r>
            <a:br>
              <a:rPr lang="da-DK" dirty="0"/>
            </a:br>
            <a:br>
              <a:rPr lang="da-DK" dirty="0"/>
            </a:br>
            <a:br>
              <a:rPr lang="da-DK" dirty="0"/>
            </a:br>
            <a:br>
              <a:rPr lang="da-DK" dirty="0"/>
            </a:br>
            <a:endParaRPr lang="da-DK" dirty="0"/>
          </a:p>
        </p:txBody>
      </p:sp>
      <p:sp>
        <p:nvSpPr>
          <p:cNvPr id="11" name="Pladsholder til billede 8"/>
          <p:cNvSpPr>
            <a:spLocks noGrp="1" noChangeAspect="1"/>
          </p:cNvSpPr>
          <p:nvPr>
            <p:ph type="pic" sz="quarter" idx="14" hasCustomPrompt="1"/>
          </p:nvPr>
        </p:nvSpPr>
        <p:spPr>
          <a:xfrm>
            <a:off x="4141617" y="576000"/>
            <a:ext cx="3241266" cy="2880000"/>
          </a:xfrm>
        </p:spPr>
        <p:txBody>
          <a:bodyPr/>
          <a:lstStyle>
            <a:lvl1pPr marL="0" indent="0" algn="ctr">
              <a:buNone/>
              <a:defRPr sz="1800"/>
            </a:lvl1pPr>
          </a:lstStyle>
          <a:p>
            <a:r>
              <a:rPr lang="da-DK" dirty="0"/>
              <a:t>Klik på ikonet for </a:t>
            </a:r>
            <a:br>
              <a:rPr lang="da-DK" dirty="0"/>
            </a:br>
            <a:r>
              <a:rPr lang="da-DK" dirty="0"/>
              <a:t>at tilføje et billede</a:t>
            </a:r>
            <a:br>
              <a:rPr lang="da-DK" dirty="0"/>
            </a:br>
            <a:br>
              <a:rPr lang="da-DK" dirty="0"/>
            </a:br>
            <a:br>
              <a:rPr lang="da-DK" dirty="0"/>
            </a:br>
            <a:br>
              <a:rPr lang="da-DK" dirty="0"/>
            </a:br>
            <a:endParaRPr lang="da-DK" dirty="0"/>
          </a:p>
        </p:txBody>
      </p:sp>
      <p:sp>
        <p:nvSpPr>
          <p:cNvPr id="12" name="Pladsholder til billede 8"/>
          <p:cNvSpPr>
            <a:spLocks noGrp="1" noChangeAspect="1"/>
          </p:cNvSpPr>
          <p:nvPr>
            <p:ph type="pic" sz="quarter" idx="15" hasCustomPrompt="1"/>
          </p:nvPr>
        </p:nvSpPr>
        <p:spPr>
          <a:xfrm>
            <a:off x="4141617" y="3636000"/>
            <a:ext cx="3241266" cy="2880000"/>
          </a:xfrm>
        </p:spPr>
        <p:txBody>
          <a:bodyPr/>
          <a:lstStyle>
            <a:lvl1pPr marL="0" indent="0" algn="ctr">
              <a:buNone/>
              <a:defRPr sz="1800"/>
            </a:lvl1pPr>
          </a:lstStyle>
          <a:p>
            <a:r>
              <a:rPr lang="da-DK" dirty="0"/>
              <a:t>Klik på ikonet for </a:t>
            </a:r>
            <a:br>
              <a:rPr lang="da-DK" dirty="0"/>
            </a:br>
            <a:r>
              <a:rPr lang="da-DK" dirty="0"/>
              <a:t>at tilføje et billede</a:t>
            </a:r>
            <a:br>
              <a:rPr lang="da-DK" dirty="0"/>
            </a:br>
            <a:br>
              <a:rPr lang="da-DK" dirty="0"/>
            </a:br>
            <a:br>
              <a:rPr lang="da-DK" dirty="0"/>
            </a:br>
            <a:br>
              <a:rPr lang="da-DK" dirty="0"/>
            </a:br>
            <a:endParaRPr lang="da-DK" dirty="0"/>
          </a:p>
        </p:txBody>
      </p:sp>
    </p:spTree>
    <p:extLst>
      <p:ext uri="{BB962C8B-B14F-4D97-AF65-F5344CB8AC3E}">
        <p14:creationId xmlns:p14="http://schemas.microsoft.com/office/powerpoint/2010/main" val="3970725210"/>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preserve="1" userDrawn="1">
  <p:cSld name="Seks billeder">
    <p:spTree>
      <p:nvGrpSpPr>
        <p:cNvPr id="1" name=""/>
        <p:cNvGrpSpPr/>
        <p:nvPr/>
      </p:nvGrpSpPr>
      <p:grpSpPr>
        <a:xfrm>
          <a:off x="0" y="0"/>
          <a:ext cx="0" cy="0"/>
          <a:chOff x="0" y="0"/>
          <a:chExt cx="0" cy="0"/>
        </a:xfrm>
      </p:grpSpPr>
      <p:sp>
        <p:nvSpPr>
          <p:cNvPr id="9" name="Pladsholder til billede 8"/>
          <p:cNvSpPr>
            <a:spLocks noGrp="1" noChangeAspect="1"/>
          </p:cNvSpPr>
          <p:nvPr>
            <p:ph type="pic" sz="quarter" idx="10" hasCustomPrompt="1"/>
          </p:nvPr>
        </p:nvSpPr>
        <p:spPr>
          <a:xfrm>
            <a:off x="720281" y="576000"/>
            <a:ext cx="3241266" cy="2880000"/>
          </a:xfrm>
        </p:spPr>
        <p:txBody>
          <a:bodyPr/>
          <a:lstStyle>
            <a:lvl1pPr marL="0" indent="0" algn="ctr">
              <a:buNone/>
              <a:defRPr sz="1800"/>
            </a:lvl1pPr>
          </a:lstStyle>
          <a:p>
            <a:r>
              <a:rPr lang="da-DK" dirty="0"/>
              <a:t>Klik på ikonet for </a:t>
            </a:r>
            <a:br>
              <a:rPr lang="da-DK" dirty="0"/>
            </a:br>
            <a:r>
              <a:rPr lang="da-DK" dirty="0"/>
              <a:t>at tilføje et billede</a:t>
            </a:r>
            <a:br>
              <a:rPr lang="da-DK" dirty="0"/>
            </a:br>
            <a:br>
              <a:rPr lang="da-DK" dirty="0"/>
            </a:br>
            <a:br>
              <a:rPr lang="da-DK" dirty="0"/>
            </a:br>
            <a:br>
              <a:rPr lang="da-DK" dirty="0"/>
            </a:br>
            <a:endParaRPr lang="da-DK" dirty="0"/>
          </a:p>
        </p:txBody>
      </p:sp>
      <p:sp>
        <p:nvSpPr>
          <p:cNvPr id="5" name="Pladsholder til billede 8"/>
          <p:cNvSpPr>
            <a:spLocks noGrp="1" noChangeAspect="1"/>
          </p:cNvSpPr>
          <p:nvPr>
            <p:ph type="pic" sz="quarter" idx="13" hasCustomPrompt="1"/>
          </p:nvPr>
        </p:nvSpPr>
        <p:spPr>
          <a:xfrm>
            <a:off x="720281" y="3636000"/>
            <a:ext cx="3241266" cy="2880000"/>
          </a:xfrm>
        </p:spPr>
        <p:txBody>
          <a:bodyPr/>
          <a:lstStyle>
            <a:lvl1pPr marL="0" indent="0" algn="ctr">
              <a:buNone/>
              <a:defRPr sz="1800"/>
            </a:lvl1pPr>
          </a:lstStyle>
          <a:p>
            <a:r>
              <a:rPr lang="da-DK" dirty="0"/>
              <a:t>Klik på ikonet for </a:t>
            </a:r>
            <a:br>
              <a:rPr lang="da-DK" dirty="0"/>
            </a:br>
            <a:r>
              <a:rPr lang="da-DK" dirty="0"/>
              <a:t>at tilføje et billede</a:t>
            </a:r>
            <a:br>
              <a:rPr lang="da-DK" dirty="0"/>
            </a:br>
            <a:br>
              <a:rPr lang="da-DK" dirty="0"/>
            </a:br>
            <a:br>
              <a:rPr lang="da-DK" dirty="0"/>
            </a:br>
            <a:br>
              <a:rPr lang="da-DK" dirty="0"/>
            </a:br>
            <a:endParaRPr lang="da-DK" dirty="0"/>
          </a:p>
        </p:txBody>
      </p:sp>
      <p:sp>
        <p:nvSpPr>
          <p:cNvPr id="11" name="Pladsholder til billede 8"/>
          <p:cNvSpPr>
            <a:spLocks noGrp="1" noChangeAspect="1"/>
          </p:cNvSpPr>
          <p:nvPr>
            <p:ph type="pic" sz="quarter" idx="14" hasCustomPrompt="1"/>
          </p:nvPr>
        </p:nvSpPr>
        <p:spPr>
          <a:xfrm>
            <a:off x="4141617" y="576000"/>
            <a:ext cx="3241266" cy="2880000"/>
          </a:xfrm>
        </p:spPr>
        <p:txBody>
          <a:bodyPr/>
          <a:lstStyle>
            <a:lvl1pPr marL="0" indent="0" algn="ctr">
              <a:buNone/>
              <a:defRPr sz="1800"/>
            </a:lvl1pPr>
          </a:lstStyle>
          <a:p>
            <a:r>
              <a:rPr lang="da-DK" dirty="0"/>
              <a:t>Klik på ikonet for </a:t>
            </a:r>
            <a:br>
              <a:rPr lang="da-DK" dirty="0"/>
            </a:br>
            <a:r>
              <a:rPr lang="da-DK" dirty="0"/>
              <a:t>at tilføje et billede</a:t>
            </a:r>
            <a:br>
              <a:rPr lang="da-DK" dirty="0"/>
            </a:br>
            <a:br>
              <a:rPr lang="da-DK" dirty="0"/>
            </a:br>
            <a:br>
              <a:rPr lang="da-DK" dirty="0"/>
            </a:br>
            <a:br>
              <a:rPr lang="da-DK" dirty="0"/>
            </a:br>
            <a:endParaRPr lang="da-DK" dirty="0"/>
          </a:p>
        </p:txBody>
      </p:sp>
      <p:sp>
        <p:nvSpPr>
          <p:cNvPr id="12" name="Pladsholder til billede 8"/>
          <p:cNvSpPr>
            <a:spLocks noGrp="1" noChangeAspect="1"/>
          </p:cNvSpPr>
          <p:nvPr>
            <p:ph type="pic" sz="quarter" idx="15" hasCustomPrompt="1"/>
          </p:nvPr>
        </p:nvSpPr>
        <p:spPr>
          <a:xfrm>
            <a:off x="4141617" y="3636000"/>
            <a:ext cx="3241266" cy="2880000"/>
          </a:xfrm>
        </p:spPr>
        <p:txBody>
          <a:bodyPr/>
          <a:lstStyle>
            <a:lvl1pPr marL="0" indent="0" algn="ctr">
              <a:buNone/>
              <a:defRPr sz="1800"/>
            </a:lvl1pPr>
          </a:lstStyle>
          <a:p>
            <a:r>
              <a:rPr lang="da-DK" dirty="0"/>
              <a:t>Klik på ikonet for </a:t>
            </a:r>
            <a:br>
              <a:rPr lang="da-DK" dirty="0"/>
            </a:br>
            <a:r>
              <a:rPr lang="da-DK" dirty="0"/>
              <a:t>at tilføje et billede</a:t>
            </a:r>
            <a:br>
              <a:rPr lang="da-DK" dirty="0"/>
            </a:br>
            <a:br>
              <a:rPr lang="da-DK" dirty="0"/>
            </a:br>
            <a:br>
              <a:rPr lang="da-DK" dirty="0"/>
            </a:br>
            <a:br>
              <a:rPr lang="da-DK" dirty="0"/>
            </a:br>
            <a:endParaRPr lang="da-DK" dirty="0"/>
          </a:p>
        </p:txBody>
      </p:sp>
      <p:sp>
        <p:nvSpPr>
          <p:cNvPr id="8" name="Pladsholder til billede 8"/>
          <p:cNvSpPr>
            <a:spLocks noGrp="1" noChangeAspect="1"/>
          </p:cNvSpPr>
          <p:nvPr>
            <p:ph type="pic" sz="quarter" idx="16" hasCustomPrompt="1"/>
          </p:nvPr>
        </p:nvSpPr>
        <p:spPr>
          <a:xfrm>
            <a:off x="7562953" y="576000"/>
            <a:ext cx="3241266" cy="2880000"/>
          </a:xfrm>
        </p:spPr>
        <p:txBody>
          <a:bodyPr/>
          <a:lstStyle>
            <a:lvl1pPr marL="0" indent="0" algn="ctr">
              <a:buNone/>
              <a:defRPr sz="1800"/>
            </a:lvl1pPr>
          </a:lstStyle>
          <a:p>
            <a:r>
              <a:rPr lang="da-DK" dirty="0"/>
              <a:t>Klik på ikonet for </a:t>
            </a:r>
            <a:br>
              <a:rPr lang="da-DK" dirty="0"/>
            </a:br>
            <a:r>
              <a:rPr lang="da-DK" dirty="0"/>
              <a:t>at tilføje et billede</a:t>
            </a:r>
            <a:br>
              <a:rPr lang="da-DK" dirty="0"/>
            </a:br>
            <a:br>
              <a:rPr lang="da-DK" dirty="0"/>
            </a:br>
            <a:br>
              <a:rPr lang="da-DK" dirty="0"/>
            </a:br>
            <a:br>
              <a:rPr lang="da-DK" dirty="0"/>
            </a:br>
            <a:endParaRPr lang="da-DK" dirty="0"/>
          </a:p>
        </p:txBody>
      </p:sp>
      <p:sp>
        <p:nvSpPr>
          <p:cNvPr id="10" name="Pladsholder til billede 8"/>
          <p:cNvSpPr>
            <a:spLocks noGrp="1" noChangeAspect="1"/>
          </p:cNvSpPr>
          <p:nvPr>
            <p:ph type="pic" sz="quarter" idx="17" hasCustomPrompt="1"/>
          </p:nvPr>
        </p:nvSpPr>
        <p:spPr>
          <a:xfrm>
            <a:off x="7562953" y="3636000"/>
            <a:ext cx="3241266" cy="2880000"/>
          </a:xfrm>
        </p:spPr>
        <p:txBody>
          <a:bodyPr/>
          <a:lstStyle>
            <a:lvl1pPr marL="0" indent="0" algn="ctr">
              <a:buNone/>
              <a:defRPr sz="1800"/>
            </a:lvl1pPr>
          </a:lstStyle>
          <a:p>
            <a:r>
              <a:rPr lang="da-DK" dirty="0"/>
              <a:t>Klik på ikonet for </a:t>
            </a:r>
            <a:br>
              <a:rPr lang="da-DK" dirty="0"/>
            </a:br>
            <a:r>
              <a:rPr lang="da-DK" dirty="0"/>
              <a:t>at tilføje et billede</a:t>
            </a:r>
            <a:br>
              <a:rPr lang="da-DK" dirty="0"/>
            </a:br>
            <a:br>
              <a:rPr lang="da-DK" dirty="0"/>
            </a:br>
            <a:br>
              <a:rPr lang="da-DK" dirty="0"/>
            </a:br>
            <a:br>
              <a:rPr lang="da-DK" dirty="0"/>
            </a:br>
            <a:endParaRPr lang="da-DK" dirty="0"/>
          </a:p>
        </p:txBody>
      </p:sp>
    </p:spTree>
    <p:extLst>
      <p:ext uri="{BB962C8B-B14F-4D97-AF65-F5344CB8AC3E}">
        <p14:creationId xmlns:p14="http://schemas.microsoft.com/office/powerpoint/2010/main" val="2633279706"/>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userDrawn="1">
  <p:cSld name="Video link og billede">
    <p:spTree>
      <p:nvGrpSpPr>
        <p:cNvPr id="1" name=""/>
        <p:cNvGrpSpPr/>
        <p:nvPr/>
      </p:nvGrpSpPr>
      <p:grpSpPr>
        <a:xfrm>
          <a:off x="0" y="0"/>
          <a:ext cx="0" cy="0"/>
          <a:chOff x="0" y="0"/>
          <a:chExt cx="0" cy="0"/>
        </a:xfrm>
      </p:grpSpPr>
      <p:sp>
        <p:nvSpPr>
          <p:cNvPr id="6" name="Pladsholder til billede 2"/>
          <p:cNvSpPr>
            <a:spLocks noGrp="1" noChangeAspect="1"/>
          </p:cNvSpPr>
          <p:nvPr>
            <p:ph type="pic" idx="11" hasCustomPrompt="1"/>
          </p:nvPr>
        </p:nvSpPr>
        <p:spPr>
          <a:xfrm>
            <a:off x="720001" y="828000"/>
            <a:ext cx="9216267" cy="5184000"/>
          </a:xfrm>
        </p:spPr>
        <p:txBody>
          <a:bodyPr/>
          <a:lstStyle>
            <a:lvl1pPr marL="0" indent="0" algn="ctr">
              <a:buNone/>
              <a:defRPr sz="2700" baseline="0"/>
            </a:lvl1pPr>
            <a:lvl2pPr marL="609585" indent="0">
              <a:buNone/>
              <a:defRPr sz="3700"/>
            </a:lvl2pPr>
            <a:lvl3pPr marL="1219170" indent="0">
              <a:buNone/>
              <a:defRPr sz="3200"/>
            </a:lvl3pPr>
            <a:lvl4pPr marL="1828754" indent="0">
              <a:buNone/>
              <a:defRPr sz="2700"/>
            </a:lvl4pPr>
            <a:lvl5pPr marL="2438339" indent="0">
              <a:buNone/>
              <a:defRPr sz="2700"/>
            </a:lvl5pPr>
            <a:lvl6pPr marL="3047924" indent="0">
              <a:buNone/>
              <a:defRPr sz="2700"/>
            </a:lvl6pPr>
            <a:lvl7pPr marL="3657509" indent="0">
              <a:buNone/>
              <a:defRPr sz="2700"/>
            </a:lvl7pPr>
            <a:lvl8pPr marL="4267093" indent="0">
              <a:buNone/>
              <a:defRPr sz="2700"/>
            </a:lvl8pPr>
            <a:lvl9pPr marL="4876678" indent="0">
              <a:buNone/>
              <a:defRPr sz="2700"/>
            </a:lvl9pPr>
          </a:lstStyle>
          <a:p>
            <a:r>
              <a:rPr lang="da-DK" dirty="0"/>
              <a:t>Klik på ikonet for at tilføje et billede af video</a:t>
            </a:r>
            <a:br>
              <a:rPr lang="da-DK" dirty="0"/>
            </a:br>
            <a:br>
              <a:rPr lang="da-DK" dirty="0"/>
            </a:br>
            <a:br>
              <a:rPr lang="da-DK" dirty="0"/>
            </a:br>
            <a:endParaRPr lang="da-DK" dirty="0"/>
          </a:p>
        </p:txBody>
      </p:sp>
      <p:sp>
        <p:nvSpPr>
          <p:cNvPr id="3" name="Pladsholder til tekst 3"/>
          <p:cNvSpPr>
            <a:spLocks noGrp="1"/>
          </p:cNvSpPr>
          <p:nvPr>
            <p:ph type="body" sz="quarter" idx="12" hasCustomPrompt="1"/>
          </p:nvPr>
        </p:nvSpPr>
        <p:spPr>
          <a:xfrm>
            <a:off x="720281" y="6048000"/>
            <a:ext cx="11281962" cy="360083"/>
          </a:xfrm>
        </p:spPr>
        <p:txBody>
          <a:bodyPr anchor="t" anchorCtr="0">
            <a:normAutofit/>
          </a:bodyPr>
          <a:lstStyle>
            <a:lvl1pPr marL="0" indent="0">
              <a:buNone/>
              <a:defRPr sz="1800" u="sng" baseline="0">
                <a:solidFill>
                  <a:schemeClr val="tx2"/>
                </a:solidFill>
              </a:defRPr>
            </a:lvl1pPr>
            <a:lvl2pPr marL="833946" indent="0">
              <a:buNone/>
              <a:defRPr sz="1900">
                <a:solidFill>
                  <a:schemeClr val="tx1"/>
                </a:solidFill>
              </a:defRPr>
            </a:lvl2pPr>
            <a:lvl3pPr marL="1549361" indent="0">
              <a:buNone/>
              <a:defRPr sz="1900">
                <a:solidFill>
                  <a:schemeClr val="tx1"/>
                </a:solidFill>
              </a:defRPr>
            </a:lvl3pPr>
            <a:lvl4pPr marL="2279592" indent="0">
              <a:buNone/>
              <a:defRPr sz="1900">
                <a:solidFill>
                  <a:schemeClr val="tx1"/>
                </a:solidFill>
              </a:defRPr>
            </a:lvl4pPr>
            <a:lvl5pPr marL="2874361" indent="0">
              <a:buNone/>
              <a:defRPr sz="1900">
                <a:solidFill>
                  <a:schemeClr val="tx1"/>
                </a:solidFill>
              </a:defRPr>
            </a:lvl5pPr>
          </a:lstStyle>
          <a:p>
            <a:pPr lvl="0"/>
            <a:r>
              <a:rPr lang="da-DK" dirty="0"/>
              <a:t>Skriv link til video</a:t>
            </a:r>
          </a:p>
        </p:txBody>
      </p:sp>
      <p:grpSp>
        <p:nvGrpSpPr>
          <p:cNvPr id="5" name="Gruppe 4"/>
          <p:cNvGrpSpPr/>
          <p:nvPr userDrawn="1"/>
        </p:nvGrpSpPr>
        <p:grpSpPr>
          <a:xfrm>
            <a:off x="4244" y="7102202"/>
            <a:ext cx="711752" cy="452933"/>
            <a:chOff x="3001243" y="189434"/>
            <a:chExt cx="792088" cy="504056"/>
          </a:xfrm>
        </p:grpSpPr>
        <p:sp>
          <p:nvSpPr>
            <p:cNvPr id="7" name="Rektangel 6"/>
            <p:cNvSpPr/>
            <p:nvPr/>
          </p:nvSpPr>
          <p:spPr>
            <a:xfrm>
              <a:off x="3001243" y="189434"/>
              <a:ext cx="792088" cy="504056"/>
            </a:xfrm>
            <a:prstGeom prst="rect">
              <a:avLst/>
            </a:prstGeom>
            <a:solidFill>
              <a:schemeClr val="tx2"/>
            </a:solidFill>
            <a:ln w="3175" cap="sq">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a-DK" dirty="0">
                <a:solidFill>
                  <a:srgbClr val="3F3018"/>
                </a:solidFill>
              </a:endParaRPr>
            </a:p>
          </p:txBody>
        </p:sp>
        <p:sp>
          <p:nvSpPr>
            <p:cNvPr id="8" name="Ligebenet trekant 7"/>
            <p:cNvSpPr/>
            <p:nvPr/>
          </p:nvSpPr>
          <p:spPr>
            <a:xfrm rot="5400000">
              <a:off x="3291757" y="314829"/>
              <a:ext cx="252029" cy="217266"/>
            </a:xfrm>
            <a:prstGeom prst="triangle">
              <a:avLst/>
            </a:prstGeom>
            <a:solidFill>
              <a:schemeClr val="bg1"/>
            </a:solidFill>
            <a:ln w="3175" cap="sq">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a-DK" dirty="0">
                <a:solidFill>
                  <a:srgbClr val="3F3018"/>
                </a:solidFill>
              </a:endParaRPr>
            </a:p>
          </p:txBody>
        </p:sp>
      </p:grpSp>
      <p:sp>
        <p:nvSpPr>
          <p:cNvPr id="2" name="Tekstfelt 1"/>
          <p:cNvSpPr txBox="1"/>
          <p:nvPr userDrawn="1"/>
        </p:nvSpPr>
        <p:spPr>
          <a:xfrm>
            <a:off x="868340" y="7102202"/>
            <a:ext cx="1872208" cy="461665"/>
          </a:xfrm>
          <a:prstGeom prst="rect">
            <a:avLst/>
          </a:prstGeom>
          <a:noFill/>
        </p:spPr>
        <p:txBody>
          <a:bodyPr wrap="square" lIns="0" tIns="0" rIns="0" bIns="0" rtlCol="0">
            <a:spAutoFit/>
          </a:bodyPr>
          <a:lstStyle/>
          <a:p>
            <a:r>
              <a:rPr lang="da-DK" sz="1000" dirty="0">
                <a:solidFill>
                  <a:schemeClr val="tx2"/>
                </a:solidFill>
              </a:rPr>
              <a:t>Hvis du ønsker et (større) videoikon</a:t>
            </a:r>
            <a:r>
              <a:rPr lang="da-DK" sz="1000" baseline="0" dirty="0">
                <a:solidFill>
                  <a:schemeClr val="tx2"/>
                </a:solidFill>
              </a:rPr>
              <a:t> på billedet kan du kopiere fra hjælpefil.</a:t>
            </a:r>
            <a:endParaRPr lang="da-DK" sz="1000" dirty="0">
              <a:solidFill>
                <a:schemeClr val="tx2"/>
              </a:solidFill>
            </a:endParaRPr>
          </a:p>
        </p:txBody>
      </p:sp>
    </p:spTree>
    <p:extLst>
      <p:ext uri="{BB962C8B-B14F-4D97-AF65-F5344CB8AC3E}">
        <p14:creationId xmlns:p14="http://schemas.microsoft.com/office/powerpoint/2010/main" val="1837437814"/>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title">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14638" y="2130919"/>
            <a:ext cx="10365899" cy="1470366"/>
          </a:xfrm>
        </p:spPr>
        <p:txBody>
          <a:bodyPr/>
          <a:lstStyle/>
          <a:p>
            <a:r>
              <a:rPr lang="en-US"/>
              <a:t>Click to edit Master title style</a:t>
            </a:r>
          </a:p>
        </p:txBody>
      </p:sp>
      <p:sp>
        <p:nvSpPr>
          <p:cNvPr id="3" name="Subtitle 2"/>
          <p:cNvSpPr>
            <a:spLocks noGrp="1"/>
          </p:cNvSpPr>
          <p:nvPr>
            <p:ph type="subTitle" idx="1"/>
          </p:nvPr>
        </p:nvSpPr>
        <p:spPr>
          <a:xfrm>
            <a:off x="1829276" y="3887100"/>
            <a:ext cx="8536623" cy="1753006"/>
          </a:xfrm>
        </p:spPr>
        <p:txBody>
          <a:bodyPr/>
          <a:lstStyle>
            <a:lvl1pPr marL="0" indent="0" algn="ctr">
              <a:buNone/>
              <a:defRPr>
                <a:solidFill>
                  <a:schemeClr val="tx1">
                    <a:tint val="75000"/>
                  </a:schemeClr>
                </a:solidFill>
              </a:defRPr>
            </a:lvl1pPr>
            <a:lvl2pPr marL="609722" indent="0" algn="ctr">
              <a:buNone/>
              <a:defRPr>
                <a:solidFill>
                  <a:schemeClr val="tx1">
                    <a:tint val="75000"/>
                  </a:schemeClr>
                </a:solidFill>
              </a:defRPr>
            </a:lvl2pPr>
            <a:lvl3pPr marL="1219444" indent="0" algn="ctr">
              <a:buNone/>
              <a:defRPr>
                <a:solidFill>
                  <a:schemeClr val="tx1">
                    <a:tint val="75000"/>
                  </a:schemeClr>
                </a:solidFill>
              </a:defRPr>
            </a:lvl3pPr>
            <a:lvl4pPr marL="1829166" indent="0" algn="ctr">
              <a:buNone/>
              <a:defRPr>
                <a:solidFill>
                  <a:schemeClr val="tx1">
                    <a:tint val="75000"/>
                  </a:schemeClr>
                </a:solidFill>
              </a:defRPr>
            </a:lvl4pPr>
            <a:lvl5pPr marL="2438888" indent="0" algn="ctr">
              <a:buNone/>
              <a:defRPr>
                <a:solidFill>
                  <a:schemeClr val="tx1">
                    <a:tint val="75000"/>
                  </a:schemeClr>
                </a:solidFill>
              </a:defRPr>
            </a:lvl5pPr>
            <a:lvl6pPr marL="3048610" indent="0" algn="ctr">
              <a:buNone/>
              <a:defRPr>
                <a:solidFill>
                  <a:schemeClr val="tx1">
                    <a:tint val="75000"/>
                  </a:schemeClr>
                </a:solidFill>
              </a:defRPr>
            </a:lvl6pPr>
            <a:lvl7pPr marL="3658332" indent="0" algn="ctr">
              <a:buNone/>
              <a:defRPr>
                <a:solidFill>
                  <a:schemeClr val="tx1">
                    <a:tint val="75000"/>
                  </a:schemeClr>
                </a:solidFill>
              </a:defRPr>
            </a:lvl7pPr>
            <a:lvl8pPr marL="4268053" indent="0" algn="ctr">
              <a:buNone/>
              <a:defRPr>
                <a:solidFill>
                  <a:schemeClr val="tx1">
                    <a:tint val="75000"/>
                  </a:schemeClr>
                </a:solidFill>
              </a:defRPr>
            </a:lvl8pPr>
            <a:lvl9pPr marL="4877775"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fld id="{6BFECD78-3C8E-49F2-8FAB-59489D168ABB}" type="datetimeFigureOut">
              <a:rPr lang="en-US" smtClean="0"/>
              <a:pPr/>
              <a:t>2/3/2026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0FB56013-B943-42BA-886F-6F9D4EB85E9D}" type="slidenum">
              <a:rPr lang="en-US" smtClean="0"/>
              <a:pPr/>
              <a:t>‹nr.›</a:t>
            </a:fld>
            <a:endParaRPr lang="en-US"/>
          </a:p>
        </p:txBody>
      </p:sp>
    </p:spTree>
    <p:extLst>
      <p:ext uri="{BB962C8B-B14F-4D97-AF65-F5344CB8AC3E}">
        <p14:creationId xmlns:p14="http://schemas.microsoft.com/office/powerpoint/2010/main" val="4182532501"/>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userDrawn="1">
  <p:cSld name="2_Custom Layout">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9933C33D-9B49-1698-CCA0-50E3A00BF7D4}"/>
              </a:ext>
            </a:extLst>
          </p:cNvPr>
          <p:cNvSpPr/>
          <p:nvPr userDrawn="1"/>
        </p:nvSpPr>
        <p:spPr>
          <a:xfrm>
            <a:off x="1" y="0"/>
            <a:ext cx="12195174" cy="6859588"/>
          </a:xfrm>
          <a:prstGeom prst="rect">
            <a:avLst/>
          </a:prstGeom>
          <a:solidFill>
            <a:schemeClr val="bg1"/>
          </a:solidFill>
          <a:ln w="15875">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DK" sz="2400"/>
          </a:p>
        </p:txBody>
      </p:sp>
      <p:sp>
        <p:nvSpPr>
          <p:cNvPr id="9" name="Picture Placeholder 8">
            <a:extLst>
              <a:ext uri="{FF2B5EF4-FFF2-40B4-BE49-F238E27FC236}">
                <a16:creationId xmlns:a16="http://schemas.microsoft.com/office/drawing/2014/main" id="{DF767E58-0575-11F1-32EE-6B6B5B32A1D6}"/>
              </a:ext>
            </a:extLst>
          </p:cNvPr>
          <p:cNvSpPr>
            <a:spLocks noGrp="1"/>
          </p:cNvSpPr>
          <p:nvPr>
            <p:ph type="pic" sz="quarter" idx="10"/>
          </p:nvPr>
        </p:nvSpPr>
        <p:spPr>
          <a:xfrm>
            <a:off x="1" y="0"/>
            <a:ext cx="12195174" cy="6859588"/>
          </a:xfrm>
        </p:spPr>
        <p:txBody>
          <a:bodyPr/>
          <a:lstStyle>
            <a:lvl1pPr algn="ctr">
              <a:defRPr/>
            </a:lvl1pPr>
          </a:lstStyle>
          <a:p>
            <a:endParaRPr lang="en-DK"/>
          </a:p>
        </p:txBody>
      </p:sp>
    </p:spTree>
    <p:extLst>
      <p:ext uri="{BB962C8B-B14F-4D97-AF65-F5344CB8AC3E}">
        <p14:creationId xmlns:p14="http://schemas.microsoft.com/office/powerpoint/2010/main" val="1735477944"/>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31.xml><?xml version="1.0" encoding="utf-8"?>
<p:sldLayout xmlns:a="http://schemas.openxmlformats.org/drawingml/2006/main" xmlns:r="http://schemas.openxmlformats.org/officeDocument/2006/relationships" xmlns:p="http://schemas.openxmlformats.org/presentationml/2006/main" preserve="1" userDrawn="1">
  <p:cSld name="Overskrift og indhold_MIDTRØD">
    <p:spTree>
      <p:nvGrpSpPr>
        <p:cNvPr id="1" name=""/>
        <p:cNvGrpSpPr/>
        <p:nvPr/>
      </p:nvGrpSpPr>
      <p:grpSpPr>
        <a:xfrm>
          <a:off x="0" y="0"/>
          <a:ext cx="0" cy="0"/>
          <a:chOff x="0" y="0"/>
          <a:chExt cx="0" cy="0"/>
        </a:xfrm>
      </p:grpSpPr>
      <p:sp>
        <p:nvSpPr>
          <p:cNvPr id="5" name="Rektangel 4"/>
          <p:cNvSpPr/>
          <p:nvPr userDrawn="1"/>
        </p:nvSpPr>
        <p:spPr>
          <a:xfrm>
            <a:off x="1" y="576000"/>
            <a:ext cx="12195175" cy="5940000"/>
          </a:xfrm>
          <a:prstGeom prst="rect">
            <a:avLst/>
          </a:prstGeom>
          <a:solidFill>
            <a:schemeClr val="tx2"/>
          </a:solidFill>
          <a:ln w="152400" cap="rnd">
            <a:noFill/>
          </a:ln>
        </p:spPr>
        <p:style>
          <a:lnRef idx="2">
            <a:schemeClr val="accent1">
              <a:shade val="50000"/>
            </a:schemeClr>
          </a:lnRef>
          <a:fillRef idx="1">
            <a:schemeClr val="accent1"/>
          </a:fillRef>
          <a:effectRef idx="0">
            <a:schemeClr val="accent1"/>
          </a:effectRef>
          <a:fontRef idx="minor">
            <a:schemeClr val="lt1"/>
          </a:fontRef>
        </p:style>
        <p:txBody>
          <a:bodyPr lIns="121917" tIns="60958" rIns="121917" bIns="60958" rtlCol="0" anchor="ctr"/>
          <a:lstStyle/>
          <a:p>
            <a:pPr algn="ctr"/>
            <a:endParaRPr lang="da-DK" sz="2400" dirty="0">
              <a:solidFill>
                <a:srgbClr val="3F3018"/>
              </a:solidFill>
            </a:endParaRPr>
          </a:p>
        </p:txBody>
      </p:sp>
      <p:sp>
        <p:nvSpPr>
          <p:cNvPr id="4" name="Rectangle 4"/>
          <p:cNvSpPr>
            <a:spLocks noGrp="1" noChangeArrowheads="1"/>
          </p:cNvSpPr>
          <p:nvPr>
            <p:ph type="title" hasCustomPrompt="1"/>
          </p:nvPr>
        </p:nvSpPr>
        <p:spPr bwMode="auto">
          <a:xfrm>
            <a:off x="720187" y="1188000"/>
            <a:ext cx="10082625" cy="900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0" rIns="0" bIns="0" numCol="1" anchor="b" anchorCtr="0" compatLnSpc="1">
            <a:prstTxWarp prst="textNoShape">
              <a:avLst/>
            </a:prstTxWarp>
          </a:bodyPr>
          <a:lstStyle>
            <a:lvl1pPr>
              <a:defRPr>
                <a:solidFill>
                  <a:schemeClr val="bg1"/>
                </a:solidFill>
              </a:defRPr>
            </a:lvl1pPr>
          </a:lstStyle>
          <a:p>
            <a:pPr lvl="0"/>
            <a:r>
              <a:rPr lang="da-DK" altLang="da-DK" dirty="0"/>
              <a:t>Skriv overskrift her</a:t>
            </a:r>
          </a:p>
        </p:txBody>
      </p:sp>
      <p:sp>
        <p:nvSpPr>
          <p:cNvPr id="6" name="Pladsholder til indhold 2"/>
          <p:cNvSpPr>
            <a:spLocks noGrp="1"/>
          </p:cNvSpPr>
          <p:nvPr>
            <p:ph idx="1" hasCustomPrompt="1"/>
          </p:nvPr>
        </p:nvSpPr>
        <p:spPr>
          <a:xfrm>
            <a:off x="720187" y="2159502"/>
            <a:ext cx="10082625" cy="4032000"/>
          </a:xfrm>
        </p:spPr>
        <p:txBody>
          <a:bodyPr/>
          <a:lstStyle>
            <a:lvl1pPr marL="457200" indent="-457200">
              <a:buClr>
                <a:schemeClr val="bg1"/>
              </a:buClr>
              <a:buFont typeface="Wingdings" panose="05000000000000000000" pitchFamily="2" charset="2"/>
              <a:buChar char="§"/>
              <a:defRPr>
                <a:solidFill>
                  <a:schemeClr val="bg2"/>
                </a:solidFill>
              </a:defRPr>
            </a:lvl1pPr>
            <a:lvl2pPr>
              <a:buClr>
                <a:schemeClr val="bg1"/>
              </a:buClr>
              <a:defRPr>
                <a:solidFill>
                  <a:schemeClr val="bg2"/>
                </a:solidFill>
              </a:defRPr>
            </a:lvl2pPr>
            <a:lvl3pPr>
              <a:buClr>
                <a:schemeClr val="bg1"/>
              </a:buClr>
              <a:defRPr>
                <a:solidFill>
                  <a:schemeClr val="bg2"/>
                </a:solidFill>
              </a:defRPr>
            </a:lvl3pPr>
            <a:lvl4pPr>
              <a:buClr>
                <a:schemeClr val="bg1"/>
              </a:buClr>
              <a:defRPr>
                <a:solidFill>
                  <a:schemeClr val="bg2"/>
                </a:solidFill>
              </a:defRPr>
            </a:lvl4pPr>
            <a:lvl5pPr>
              <a:buClr>
                <a:schemeClr val="bg1"/>
              </a:buClr>
              <a:defRPr>
                <a:solidFill>
                  <a:schemeClr val="bg2"/>
                </a:solidFill>
              </a:defRPr>
            </a:lvl5pPr>
          </a:lstStyle>
          <a:p>
            <a:pPr lvl="0"/>
            <a:r>
              <a:rPr lang="da-DK" altLang="da-DK" dirty="0"/>
              <a:t>Skriv tekst eller klik på ikon for at tilføje indhold</a:t>
            </a:r>
          </a:p>
          <a:p>
            <a:pPr lvl="1"/>
            <a:r>
              <a:rPr lang="da-DK" altLang="da-DK" dirty="0"/>
              <a:t>første niveau</a:t>
            </a:r>
          </a:p>
          <a:p>
            <a:pPr lvl="2"/>
            <a:r>
              <a:rPr lang="da-DK" altLang="da-DK" dirty="0"/>
              <a:t>andet niveau</a:t>
            </a:r>
          </a:p>
          <a:p>
            <a:pPr lvl="3"/>
            <a:r>
              <a:rPr lang="da-DK" altLang="da-DK" dirty="0"/>
              <a:t>tredje niveau</a:t>
            </a:r>
          </a:p>
          <a:p>
            <a:pPr lvl="4"/>
            <a:r>
              <a:rPr lang="da-DK" altLang="da-DK" dirty="0"/>
              <a:t>fjerde niveau</a:t>
            </a:r>
          </a:p>
        </p:txBody>
      </p:sp>
    </p:spTree>
    <p:extLst>
      <p:ext uri="{BB962C8B-B14F-4D97-AF65-F5344CB8AC3E}">
        <p14:creationId xmlns:p14="http://schemas.microsoft.com/office/powerpoint/2010/main" val="3164536171"/>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preserve="1" userDrawn="1">
  <p:cSld name="Overskrift og indhold_MIDTLYS">
    <p:spTree>
      <p:nvGrpSpPr>
        <p:cNvPr id="1" name=""/>
        <p:cNvGrpSpPr/>
        <p:nvPr/>
      </p:nvGrpSpPr>
      <p:grpSpPr>
        <a:xfrm>
          <a:off x="0" y="0"/>
          <a:ext cx="0" cy="0"/>
          <a:chOff x="0" y="0"/>
          <a:chExt cx="0" cy="0"/>
        </a:xfrm>
      </p:grpSpPr>
      <p:sp>
        <p:nvSpPr>
          <p:cNvPr id="5" name="Rektangel 4"/>
          <p:cNvSpPr/>
          <p:nvPr userDrawn="1"/>
        </p:nvSpPr>
        <p:spPr>
          <a:xfrm>
            <a:off x="1" y="576000"/>
            <a:ext cx="12195175" cy="5940000"/>
          </a:xfrm>
          <a:prstGeom prst="rect">
            <a:avLst/>
          </a:prstGeom>
          <a:solidFill>
            <a:schemeClr val="bg2"/>
          </a:solidFill>
          <a:ln w="152400" cap="rnd">
            <a:noFill/>
          </a:ln>
        </p:spPr>
        <p:style>
          <a:lnRef idx="2">
            <a:schemeClr val="accent1">
              <a:shade val="50000"/>
            </a:schemeClr>
          </a:lnRef>
          <a:fillRef idx="1">
            <a:schemeClr val="accent1"/>
          </a:fillRef>
          <a:effectRef idx="0">
            <a:schemeClr val="accent1"/>
          </a:effectRef>
          <a:fontRef idx="minor">
            <a:schemeClr val="lt1"/>
          </a:fontRef>
        </p:style>
        <p:txBody>
          <a:bodyPr lIns="121917" tIns="60958" rIns="121917" bIns="60958" rtlCol="0" anchor="ctr"/>
          <a:lstStyle/>
          <a:p>
            <a:pPr algn="ctr"/>
            <a:endParaRPr lang="da-DK" sz="2400" dirty="0">
              <a:solidFill>
                <a:srgbClr val="3F3018"/>
              </a:solidFill>
            </a:endParaRPr>
          </a:p>
        </p:txBody>
      </p:sp>
      <p:sp>
        <p:nvSpPr>
          <p:cNvPr id="3" name="Pladsholder til indhold 2"/>
          <p:cNvSpPr>
            <a:spLocks noGrp="1"/>
          </p:cNvSpPr>
          <p:nvPr>
            <p:ph idx="1" hasCustomPrompt="1"/>
          </p:nvPr>
        </p:nvSpPr>
        <p:spPr/>
        <p:txBody>
          <a:bodyPr/>
          <a:lstStyle>
            <a:lvl1pPr marL="457200" indent="-457200">
              <a:buClr>
                <a:schemeClr val="accent6"/>
              </a:buClr>
              <a:buFont typeface="Wingdings" panose="05000000000000000000" pitchFamily="2" charset="2"/>
              <a:buChar char="§"/>
              <a:defRPr/>
            </a:lvl1pPr>
            <a:lvl2pPr>
              <a:buClr>
                <a:schemeClr val="accent6"/>
              </a:buClr>
              <a:defRPr/>
            </a:lvl2pPr>
            <a:lvl3pPr>
              <a:buClr>
                <a:schemeClr val="accent6"/>
              </a:buClr>
              <a:defRPr/>
            </a:lvl3pPr>
            <a:lvl4pPr>
              <a:buClr>
                <a:schemeClr val="accent6"/>
              </a:buClr>
              <a:defRPr/>
            </a:lvl4pPr>
            <a:lvl5pPr>
              <a:buClr>
                <a:schemeClr val="accent6"/>
              </a:buClr>
              <a:defRPr/>
            </a:lvl5pPr>
          </a:lstStyle>
          <a:p>
            <a:pPr lvl="0"/>
            <a:r>
              <a:rPr lang="da-DK" altLang="da-DK" dirty="0"/>
              <a:t>Skriv tekst eller klik på ikon for at tilføje indhold</a:t>
            </a:r>
          </a:p>
          <a:p>
            <a:pPr lvl="1"/>
            <a:r>
              <a:rPr lang="da-DK" altLang="da-DK" dirty="0"/>
              <a:t>første niveau</a:t>
            </a:r>
          </a:p>
          <a:p>
            <a:pPr lvl="2"/>
            <a:r>
              <a:rPr lang="da-DK" altLang="da-DK" dirty="0"/>
              <a:t>andet niveau</a:t>
            </a:r>
          </a:p>
          <a:p>
            <a:pPr lvl="3"/>
            <a:r>
              <a:rPr lang="da-DK" altLang="da-DK" dirty="0"/>
              <a:t>tredje niveau</a:t>
            </a:r>
          </a:p>
          <a:p>
            <a:pPr lvl="4"/>
            <a:r>
              <a:rPr lang="da-DK" altLang="da-DK" dirty="0"/>
              <a:t>fjerde niveau</a:t>
            </a:r>
          </a:p>
        </p:txBody>
      </p:sp>
      <p:sp>
        <p:nvSpPr>
          <p:cNvPr id="4" name="Rectangle 4"/>
          <p:cNvSpPr>
            <a:spLocks noGrp="1" noChangeArrowheads="1"/>
          </p:cNvSpPr>
          <p:nvPr>
            <p:ph type="title" hasCustomPrompt="1"/>
          </p:nvPr>
        </p:nvSpPr>
        <p:spPr bwMode="auto">
          <a:xfrm>
            <a:off x="720187" y="1188000"/>
            <a:ext cx="10082625" cy="900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0" rIns="0" bIns="0" numCol="1" anchor="b" anchorCtr="0" compatLnSpc="1">
            <a:prstTxWarp prst="textNoShape">
              <a:avLst/>
            </a:prstTxWarp>
          </a:bodyPr>
          <a:lstStyle>
            <a:lvl1pPr>
              <a:defRPr>
                <a:solidFill>
                  <a:schemeClr val="accent6"/>
                </a:solidFill>
              </a:defRPr>
            </a:lvl1pPr>
          </a:lstStyle>
          <a:p>
            <a:pPr lvl="0"/>
            <a:r>
              <a:rPr lang="da-DK" altLang="da-DK" dirty="0"/>
              <a:t>Skriv overskrift her</a:t>
            </a:r>
          </a:p>
        </p:txBody>
      </p:sp>
    </p:spTree>
    <p:extLst>
      <p:ext uri="{BB962C8B-B14F-4D97-AF65-F5344CB8AC3E}">
        <p14:creationId xmlns:p14="http://schemas.microsoft.com/office/powerpoint/2010/main" val="874690149"/>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preserve="1">
  <p:cSld name="Titeldias_ORANGE">
    <p:spTree>
      <p:nvGrpSpPr>
        <p:cNvPr id="1" name=""/>
        <p:cNvGrpSpPr/>
        <p:nvPr/>
      </p:nvGrpSpPr>
      <p:grpSpPr>
        <a:xfrm>
          <a:off x="0" y="0"/>
          <a:ext cx="0" cy="0"/>
          <a:chOff x="0" y="0"/>
          <a:chExt cx="0" cy="0"/>
        </a:xfrm>
      </p:grpSpPr>
      <p:sp>
        <p:nvSpPr>
          <p:cNvPr id="2" name="Rektangel 1"/>
          <p:cNvSpPr>
            <a:spLocks noChangeAspect="1"/>
          </p:cNvSpPr>
          <p:nvPr/>
        </p:nvSpPr>
        <p:spPr>
          <a:xfrm>
            <a:off x="1" y="576000"/>
            <a:ext cx="12195175" cy="5940000"/>
          </a:xfrm>
          <a:prstGeom prst="rect">
            <a:avLst/>
          </a:prstGeom>
          <a:solidFill>
            <a:schemeClr val="accent3"/>
          </a:solidFill>
          <a:ln w="152400" cap="rnd">
            <a:noFill/>
          </a:ln>
        </p:spPr>
        <p:style>
          <a:lnRef idx="2">
            <a:schemeClr val="accent1">
              <a:shade val="50000"/>
            </a:schemeClr>
          </a:lnRef>
          <a:fillRef idx="1">
            <a:schemeClr val="accent1"/>
          </a:fillRef>
          <a:effectRef idx="0">
            <a:schemeClr val="accent1"/>
          </a:effectRef>
          <a:fontRef idx="minor">
            <a:schemeClr val="lt1"/>
          </a:fontRef>
        </p:style>
        <p:txBody>
          <a:bodyPr lIns="121917" tIns="60958" rIns="121917" bIns="60958" rtlCol="0" anchor="ctr"/>
          <a:lstStyle/>
          <a:p>
            <a:pPr algn="ctr"/>
            <a:endParaRPr lang="da-DK" sz="2400" dirty="0">
              <a:solidFill>
                <a:srgbClr val="3F3018"/>
              </a:solidFill>
            </a:endParaRPr>
          </a:p>
        </p:txBody>
      </p:sp>
      <p:sp>
        <p:nvSpPr>
          <p:cNvPr id="39024" name="Rectangle 112"/>
          <p:cNvSpPr>
            <a:spLocks noGrp="1" noChangeAspect="1" noChangeArrowheads="1"/>
          </p:cNvSpPr>
          <p:nvPr>
            <p:ph type="ctrTitle" sz="quarter" hasCustomPrompt="1"/>
          </p:nvPr>
        </p:nvSpPr>
        <p:spPr>
          <a:xfrm>
            <a:off x="1080422" y="3600000"/>
            <a:ext cx="9723797" cy="1440196"/>
          </a:xfrm>
        </p:spPr>
        <p:txBody>
          <a:bodyPr/>
          <a:lstStyle>
            <a:lvl1pPr>
              <a:lnSpc>
                <a:spcPct val="100000"/>
              </a:lnSpc>
              <a:spcAft>
                <a:spcPct val="20000"/>
              </a:spcAft>
              <a:defRPr sz="5000">
                <a:solidFill>
                  <a:schemeClr val="bg1"/>
                </a:solidFill>
              </a:defRPr>
            </a:lvl1pPr>
          </a:lstStyle>
          <a:p>
            <a:pPr lvl="0"/>
            <a:r>
              <a:rPr lang="da-DK" altLang="da-DK" noProof="0" dirty="0"/>
              <a:t>Skriv titel her</a:t>
            </a:r>
          </a:p>
        </p:txBody>
      </p:sp>
      <p:sp>
        <p:nvSpPr>
          <p:cNvPr id="39025" name="Rectangle 113"/>
          <p:cNvSpPr>
            <a:spLocks noGrp="1" noChangeAspect="1" noChangeArrowheads="1"/>
          </p:cNvSpPr>
          <p:nvPr>
            <p:ph type="subTitle" sz="quarter" idx="1" hasCustomPrompt="1"/>
          </p:nvPr>
        </p:nvSpPr>
        <p:spPr>
          <a:xfrm>
            <a:off x="1080422" y="5112001"/>
            <a:ext cx="9723797" cy="719305"/>
          </a:xfrm>
        </p:spPr>
        <p:txBody>
          <a:bodyPr anchor="t"/>
          <a:lstStyle>
            <a:lvl1pPr marL="0" indent="0">
              <a:buFont typeface="Wingdings" pitchFamily="2" charset="2"/>
              <a:buNone/>
              <a:defRPr sz="2600"/>
            </a:lvl1pPr>
          </a:lstStyle>
          <a:p>
            <a:pPr lvl="0"/>
            <a:r>
              <a:rPr lang="da-DK" altLang="da-DK" noProof="0" dirty="0"/>
              <a:t>Skriv undertitel her</a:t>
            </a:r>
          </a:p>
        </p:txBody>
      </p:sp>
    </p:spTree>
    <p:extLst>
      <p:ext uri="{BB962C8B-B14F-4D97-AF65-F5344CB8AC3E}">
        <p14:creationId xmlns:p14="http://schemas.microsoft.com/office/powerpoint/2010/main" val="1729124954"/>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userDrawn="1">
  <p:cSld name="3_Indhold-I">
    <p:spTree>
      <p:nvGrpSpPr>
        <p:cNvPr id="1" name=""/>
        <p:cNvGrpSpPr/>
        <p:nvPr/>
      </p:nvGrpSpPr>
      <p:grpSpPr>
        <a:xfrm>
          <a:off x="0" y="0"/>
          <a:ext cx="0" cy="0"/>
          <a:chOff x="0" y="0"/>
          <a:chExt cx="0" cy="0"/>
        </a:xfrm>
      </p:grpSpPr>
      <p:sp>
        <p:nvSpPr>
          <p:cNvPr id="7" name="Rektangel 6">
            <a:extLst>
              <a:ext uri="{FF2B5EF4-FFF2-40B4-BE49-F238E27FC236}">
                <a16:creationId xmlns:a16="http://schemas.microsoft.com/office/drawing/2014/main" id="{E4CC3FD3-4830-6242-AE94-90853B85FEEB}"/>
              </a:ext>
            </a:extLst>
          </p:cNvPr>
          <p:cNvSpPr/>
          <p:nvPr userDrawn="1"/>
        </p:nvSpPr>
        <p:spPr>
          <a:xfrm>
            <a:off x="0" y="549474"/>
            <a:ext cx="12192000" cy="5770800"/>
          </a:xfrm>
          <a:prstGeom prst="rect">
            <a:avLst/>
          </a:prstGeom>
          <a:solidFill>
            <a:srgbClr val="DFE8E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a-DK" sz="1799"/>
          </a:p>
        </p:txBody>
      </p:sp>
      <p:cxnSp>
        <p:nvCxnSpPr>
          <p:cNvPr id="10" name="Lige forbindelse 9"/>
          <p:cNvCxnSpPr/>
          <p:nvPr userDrawn="1"/>
        </p:nvCxnSpPr>
        <p:spPr bwMode="auto">
          <a:xfrm flipH="1">
            <a:off x="0" y="550800"/>
            <a:ext cx="12195175" cy="0"/>
          </a:xfrm>
          <a:prstGeom prst="line">
            <a:avLst/>
          </a:prstGeom>
          <a:solidFill>
            <a:schemeClr val="accent1"/>
          </a:solidFill>
          <a:ln w="9525" cap="flat" cmpd="sng" algn="ctr">
            <a:solidFill>
              <a:srgbClr val="990033"/>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11" name="Lige forbindelse 10"/>
          <p:cNvCxnSpPr/>
          <p:nvPr userDrawn="1"/>
        </p:nvCxnSpPr>
        <p:spPr bwMode="auto">
          <a:xfrm flipH="1">
            <a:off x="0" y="6310800"/>
            <a:ext cx="12195175" cy="0"/>
          </a:xfrm>
          <a:prstGeom prst="line">
            <a:avLst/>
          </a:prstGeom>
          <a:solidFill>
            <a:schemeClr val="accent1"/>
          </a:solidFill>
          <a:ln w="9525" cap="flat" cmpd="sng" algn="ctr">
            <a:solidFill>
              <a:srgbClr val="990033"/>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sp>
        <p:nvSpPr>
          <p:cNvPr id="9" name="Pladsholder til indhold 3"/>
          <p:cNvSpPr>
            <a:spLocks noGrp="1"/>
          </p:cNvSpPr>
          <p:nvPr>
            <p:ph sz="quarter" idx="10"/>
          </p:nvPr>
        </p:nvSpPr>
        <p:spPr>
          <a:xfrm>
            <a:off x="984251" y="1917627"/>
            <a:ext cx="10260000" cy="4175125"/>
          </a:xfrm>
        </p:spPr>
        <p:txBody>
          <a:bodyPr anchor="t" anchorCtr="0"/>
          <a:lstStyle>
            <a:lvl1pPr>
              <a:defRPr sz="2800">
                <a:solidFill>
                  <a:schemeClr val="accent2"/>
                </a:solidFill>
              </a:defRPr>
            </a:lvl1pPr>
            <a:lvl2pPr>
              <a:defRPr sz="2800">
                <a:solidFill>
                  <a:schemeClr val="accent2"/>
                </a:solidFill>
              </a:defRPr>
            </a:lvl2pPr>
            <a:lvl3pPr>
              <a:defRPr>
                <a:solidFill>
                  <a:schemeClr val="accent2"/>
                </a:solidFill>
              </a:defRPr>
            </a:lvl3pPr>
            <a:lvl4pPr>
              <a:defRPr>
                <a:solidFill>
                  <a:schemeClr val="accent2"/>
                </a:solidFill>
              </a:defRPr>
            </a:lvl4pPr>
            <a:lvl5pPr>
              <a:defRPr>
                <a:solidFill>
                  <a:schemeClr val="accent2"/>
                </a:solidFill>
              </a:defRPr>
            </a:lvl5pPr>
          </a:lstStyle>
          <a:p>
            <a:pPr lvl="0"/>
            <a:r>
              <a:rPr lang="da-DK"/>
              <a:t>Klik for at redigere teksttypografierne i masteren</a:t>
            </a:r>
          </a:p>
          <a:p>
            <a:pPr lvl="1"/>
            <a:r>
              <a:rPr lang="da-DK"/>
              <a:t>Andet niveau</a:t>
            </a:r>
          </a:p>
          <a:p>
            <a:pPr lvl="2"/>
            <a:r>
              <a:rPr lang="da-DK"/>
              <a:t>Tredje niveau</a:t>
            </a:r>
          </a:p>
          <a:p>
            <a:pPr lvl="3"/>
            <a:r>
              <a:rPr lang="da-DK"/>
              <a:t>Fjerde niveau</a:t>
            </a:r>
          </a:p>
          <a:p>
            <a:pPr lvl="4"/>
            <a:r>
              <a:rPr lang="da-DK"/>
              <a:t>Femte niveau</a:t>
            </a:r>
          </a:p>
        </p:txBody>
      </p:sp>
      <p:sp>
        <p:nvSpPr>
          <p:cNvPr id="12" name="Rectangle 4"/>
          <p:cNvSpPr>
            <a:spLocks noGrp="1" noChangeArrowheads="1"/>
          </p:cNvSpPr>
          <p:nvPr>
            <p:ph type="title" hasCustomPrompt="1"/>
          </p:nvPr>
        </p:nvSpPr>
        <p:spPr bwMode="auto">
          <a:xfrm>
            <a:off x="985019" y="792001"/>
            <a:ext cx="10260000" cy="936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0" rIns="0" bIns="0" numCol="1" anchor="b" anchorCtr="0" compatLnSpc="1">
            <a:prstTxWarp prst="textNoShape">
              <a:avLst/>
            </a:prstTxWarp>
          </a:bodyPr>
          <a:lstStyle>
            <a:lvl1pPr>
              <a:lnSpc>
                <a:spcPct val="100000"/>
              </a:lnSpc>
              <a:defRPr sz="3200">
                <a:solidFill>
                  <a:srgbClr val="256575"/>
                </a:solidFill>
              </a:defRPr>
            </a:lvl1pPr>
          </a:lstStyle>
          <a:p>
            <a:pPr lvl="0"/>
            <a:r>
              <a:rPr lang="da-DK" altLang="da-DK"/>
              <a:t>Skriv overskrift her</a:t>
            </a:r>
          </a:p>
        </p:txBody>
      </p:sp>
    </p:spTree>
    <p:extLst>
      <p:ext uri="{BB962C8B-B14F-4D97-AF65-F5344CB8AC3E}">
        <p14:creationId xmlns:p14="http://schemas.microsoft.com/office/powerpoint/2010/main" val="697787630"/>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title">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14638" y="2130919"/>
            <a:ext cx="10365899" cy="1470366"/>
          </a:xfrm>
        </p:spPr>
        <p:txBody>
          <a:bodyPr/>
          <a:lstStyle/>
          <a:p>
            <a:r>
              <a:rPr lang="en-US"/>
              <a:t>Click to edit Master title style</a:t>
            </a:r>
          </a:p>
        </p:txBody>
      </p:sp>
      <p:sp>
        <p:nvSpPr>
          <p:cNvPr id="3" name="Subtitle 2"/>
          <p:cNvSpPr>
            <a:spLocks noGrp="1"/>
          </p:cNvSpPr>
          <p:nvPr>
            <p:ph type="subTitle" idx="1"/>
          </p:nvPr>
        </p:nvSpPr>
        <p:spPr>
          <a:xfrm>
            <a:off x="1829276" y="3887100"/>
            <a:ext cx="8536623" cy="1753006"/>
          </a:xfrm>
        </p:spPr>
        <p:txBody>
          <a:bodyPr/>
          <a:lstStyle>
            <a:lvl1pPr marL="0" indent="0" algn="ctr">
              <a:buNone/>
              <a:defRPr>
                <a:solidFill>
                  <a:schemeClr val="tx1">
                    <a:tint val="75000"/>
                  </a:schemeClr>
                </a:solidFill>
              </a:defRPr>
            </a:lvl1pPr>
            <a:lvl2pPr marL="609722" indent="0" algn="ctr">
              <a:buNone/>
              <a:defRPr>
                <a:solidFill>
                  <a:schemeClr val="tx1">
                    <a:tint val="75000"/>
                  </a:schemeClr>
                </a:solidFill>
              </a:defRPr>
            </a:lvl2pPr>
            <a:lvl3pPr marL="1219444" indent="0" algn="ctr">
              <a:buNone/>
              <a:defRPr>
                <a:solidFill>
                  <a:schemeClr val="tx1">
                    <a:tint val="75000"/>
                  </a:schemeClr>
                </a:solidFill>
              </a:defRPr>
            </a:lvl3pPr>
            <a:lvl4pPr marL="1829166" indent="0" algn="ctr">
              <a:buNone/>
              <a:defRPr>
                <a:solidFill>
                  <a:schemeClr val="tx1">
                    <a:tint val="75000"/>
                  </a:schemeClr>
                </a:solidFill>
              </a:defRPr>
            </a:lvl4pPr>
            <a:lvl5pPr marL="2438888" indent="0" algn="ctr">
              <a:buNone/>
              <a:defRPr>
                <a:solidFill>
                  <a:schemeClr val="tx1">
                    <a:tint val="75000"/>
                  </a:schemeClr>
                </a:solidFill>
              </a:defRPr>
            </a:lvl5pPr>
            <a:lvl6pPr marL="3048610" indent="0" algn="ctr">
              <a:buNone/>
              <a:defRPr>
                <a:solidFill>
                  <a:schemeClr val="tx1">
                    <a:tint val="75000"/>
                  </a:schemeClr>
                </a:solidFill>
              </a:defRPr>
            </a:lvl6pPr>
            <a:lvl7pPr marL="3658332" indent="0" algn="ctr">
              <a:buNone/>
              <a:defRPr>
                <a:solidFill>
                  <a:schemeClr val="tx1">
                    <a:tint val="75000"/>
                  </a:schemeClr>
                </a:solidFill>
              </a:defRPr>
            </a:lvl7pPr>
            <a:lvl8pPr marL="4268053" indent="0" algn="ctr">
              <a:buNone/>
              <a:defRPr>
                <a:solidFill>
                  <a:schemeClr val="tx1">
                    <a:tint val="75000"/>
                  </a:schemeClr>
                </a:solidFill>
              </a:defRPr>
            </a:lvl8pPr>
            <a:lvl9pPr marL="4877775"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fld id="{6BFECD78-3C8E-49F2-8FAB-59489D168ABB}" type="datetimeFigureOut">
              <a:rPr lang="en-US" smtClean="0"/>
              <a:pPr/>
              <a:t>2/3/2026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0FB56013-B943-42BA-886F-6F9D4EB85E9D}" type="slidenum">
              <a:rPr lang="en-US" smtClean="0"/>
              <a:pPr/>
              <a:t>‹nr.›</a:t>
            </a:fld>
            <a:endParaRPr lang="en-US"/>
          </a:p>
        </p:txBody>
      </p:sp>
    </p:spTree>
    <p:extLst>
      <p:ext uri="{BB962C8B-B14F-4D97-AF65-F5344CB8AC3E}">
        <p14:creationId xmlns:p14="http://schemas.microsoft.com/office/powerpoint/2010/main" val="3789643935"/>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userDrawn="1">
  <p:cSld name="1_Overskrift og indhold_MIDTLYS">
    <p:spTree>
      <p:nvGrpSpPr>
        <p:cNvPr id="1" name=""/>
        <p:cNvGrpSpPr/>
        <p:nvPr/>
      </p:nvGrpSpPr>
      <p:grpSpPr>
        <a:xfrm>
          <a:off x="0" y="0"/>
          <a:ext cx="0" cy="0"/>
          <a:chOff x="0" y="0"/>
          <a:chExt cx="0" cy="0"/>
        </a:xfrm>
      </p:grpSpPr>
      <p:sp>
        <p:nvSpPr>
          <p:cNvPr id="5" name="Rektangel 4"/>
          <p:cNvSpPr/>
          <p:nvPr userDrawn="1"/>
        </p:nvSpPr>
        <p:spPr>
          <a:xfrm>
            <a:off x="1" y="576000"/>
            <a:ext cx="12195175" cy="5940000"/>
          </a:xfrm>
          <a:prstGeom prst="rect">
            <a:avLst/>
          </a:prstGeom>
          <a:solidFill>
            <a:schemeClr val="bg2"/>
          </a:solidFill>
          <a:ln w="152400" cap="rnd">
            <a:noFill/>
          </a:ln>
        </p:spPr>
        <p:style>
          <a:lnRef idx="2">
            <a:schemeClr val="accent1">
              <a:shade val="50000"/>
            </a:schemeClr>
          </a:lnRef>
          <a:fillRef idx="1">
            <a:schemeClr val="accent1"/>
          </a:fillRef>
          <a:effectRef idx="0">
            <a:schemeClr val="accent1"/>
          </a:effectRef>
          <a:fontRef idx="minor">
            <a:schemeClr val="lt1"/>
          </a:fontRef>
        </p:style>
        <p:txBody>
          <a:bodyPr lIns="121917" tIns="60958" rIns="121917" bIns="60958" rtlCol="0" anchor="ctr"/>
          <a:lstStyle/>
          <a:p>
            <a:pPr algn="ctr"/>
            <a:endParaRPr lang="da-DK" sz="2400" dirty="0">
              <a:solidFill>
                <a:srgbClr val="3F3018"/>
              </a:solidFill>
            </a:endParaRPr>
          </a:p>
        </p:txBody>
      </p:sp>
      <p:sp>
        <p:nvSpPr>
          <p:cNvPr id="3" name="Pladsholder til indhold 2"/>
          <p:cNvSpPr>
            <a:spLocks noGrp="1"/>
          </p:cNvSpPr>
          <p:nvPr>
            <p:ph idx="1" hasCustomPrompt="1"/>
          </p:nvPr>
        </p:nvSpPr>
        <p:spPr/>
        <p:txBody>
          <a:bodyPr/>
          <a:lstStyle>
            <a:lvl1pPr marL="457200" indent="-457200">
              <a:buClr>
                <a:schemeClr val="accent6"/>
              </a:buClr>
              <a:buFont typeface="Wingdings" panose="05000000000000000000" pitchFamily="2" charset="2"/>
              <a:buChar char="§"/>
              <a:defRPr/>
            </a:lvl1pPr>
            <a:lvl2pPr>
              <a:buClr>
                <a:schemeClr val="accent6"/>
              </a:buClr>
              <a:defRPr/>
            </a:lvl2pPr>
            <a:lvl3pPr>
              <a:buClr>
                <a:schemeClr val="accent6"/>
              </a:buClr>
              <a:defRPr/>
            </a:lvl3pPr>
            <a:lvl4pPr>
              <a:buClr>
                <a:schemeClr val="accent6"/>
              </a:buClr>
              <a:defRPr/>
            </a:lvl4pPr>
            <a:lvl5pPr>
              <a:buClr>
                <a:schemeClr val="accent6"/>
              </a:buClr>
              <a:defRPr/>
            </a:lvl5pPr>
          </a:lstStyle>
          <a:p>
            <a:pPr lvl="0"/>
            <a:r>
              <a:rPr lang="da-DK" altLang="da-DK" dirty="0"/>
              <a:t>Skriv tekst eller klik på ikon for at tilføje indhold</a:t>
            </a:r>
          </a:p>
          <a:p>
            <a:pPr lvl="1"/>
            <a:r>
              <a:rPr lang="da-DK" altLang="da-DK" dirty="0"/>
              <a:t>første niveau</a:t>
            </a:r>
          </a:p>
          <a:p>
            <a:pPr lvl="2"/>
            <a:r>
              <a:rPr lang="da-DK" altLang="da-DK" dirty="0"/>
              <a:t>andet niveau</a:t>
            </a:r>
          </a:p>
          <a:p>
            <a:pPr lvl="3"/>
            <a:r>
              <a:rPr lang="da-DK" altLang="da-DK" dirty="0"/>
              <a:t>tredje niveau</a:t>
            </a:r>
          </a:p>
          <a:p>
            <a:pPr lvl="4"/>
            <a:r>
              <a:rPr lang="da-DK" altLang="da-DK" dirty="0"/>
              <a:t>fjerde niveau</a:t>
            </a:r>
          </a:p>
        </p:txBody>
      </p:sp>
      <p:sp>
        <p:nvSpPr>
          <p:cNvPr id="4" name="Rectangle 4"/>
          <p:cNvSpPr>
            <a:spLocks noGrp="1" noChangeArrowheads="1"/>
          </p:cNvSpPr>
          <p:nvPr>
            <p:ph type="title" hasCustomPrompt="1"/>
          </p:nvPr>
        </p:nvSpPr>
        <p:spPr bwMode="auto">
          <a:xfrm>
            <a:off x="720187" y="1188000"/>
            <a:ext cx="10082625" cy="900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0" rIns="0" bIns="0" numCol="1" anchor="b" anchorCtr="0" compatLnSpc="1">
            <a:prstTxWarp prst="textNoShape">
              <a:avLst/>
            </a:prstTxWarp>
          </a:bodyPr>
          <a:lstStyle>
            <a:lvl1pPr>
              <a:defRPr>
                <a:solidFill>
                  <a:schemeClr val="accent6"/>
                </a:solidFill>
              </a:defRPr>
            </a:lvl1pPr>
          </a:lstStyle>
          <a:p>
            <a:pPr lvl="0"/>
            <a:r>
              <a:rPr lang="da-DK" altLang="da-DK" dirty="0"/>
              <a:t>Skriv overskrift her</a:t>
            </a:r>
          </a:p>
        </p:txBody>
      </p:sp>
    </p:spTree>
    <p:extLst>
      <p:ext uri="{BB962C8B-B14F-4D97-AF65-F5344CB8AC3E}">
        <p14:creationId xmlns:p14="http://schemas.microsoft.com/office/powerpoint/2010/main" val="749424376"/>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userDrawn="1">
  <p:cSld name="1_Overskrift og indhold_MIDTRØD">
    <p:spTree>
      <p:nvGrpSpPr>
        <p:cNvPr id="1" name=""/>
        <p:cNvGrpSpPr/>
        <p:nvPr/>
      </p:nvGrpSpPr>
      <p:grpSpPr>
        <a:xfrm>
          <a:off x="0" y="0"/>
          <a:ext cx="0" cy="0"/>
          <a:chOff x="0" y="0"/>
          <a:chExt cx="0" cy="0"/>
        </a:xfrm>
      </p:grpSpPr>
      <p:sp>
        <p:nvSpPr>
          <p:cNvPr id="5" name="Rektangel 4"/>
          <p:cNvSpPr/>
          <p:nvPr userDrawn="1"/>
        </p:nvSpPr>
        <p:spPr>
          <a:xfrm>
            <a:off x="1" y="576000"/>
            <a:ext cx="12195175" cy="5940000"/>
          </a:xfrm>
          <a:prstGeom prst="rect">
            <a:avLst/>
          </a:prstGeom>
          <a:solidFill>
            <a:schemeClr val="tx2"/>
          </a:solidFill>
          <a:ln w="152400" cap="rnd">
            <a:noFill/>
          </a:ln>
        </p:spPr>
        <p:style>
          <a:lnRef idx="2">
            <a:schemeClr val="accent1">
              <a:shade val="50000"/>
            </a:schemeClr>
          </a:lnRef>
          <a:fillRef idx="1">
            <a:schemeClr val="accent1"/>
          </a:fillRef>
          <a:effectRef idx="0">
            <a:schemeClr val="accent1"/>
          </a:effectRef>
          <a:fontRef idx="minor">
            <a:schemeClr val="lt1"/>
          </a:fontRef>
        </p:style>
        <p:txBody>
          <a:bodyPr lIns="121917" tIns="60958" rIns="121917" bIns="60958" rtlCol="0" anchor="ctr"/>
          <a:lstStyle/>
          <a:p>
            <a:pPr algn="ctr"/>
            <a:endParaRPr lang="da-DK" sz="2400" dirty="0">
              <a:solidFill>
                <a:srgbClr val="3F3018"/>
              </a:solidFill>
            </a:endParaRPr>
          </a:p>
        </p:txBody>
      </p:sp>
      <p:sp>
        <p:nvSpPr>
          <p:cNvPr id="4" name="Rectangle 4"/>
          <p:cNvSpPr>
            <a:spLocks noGrp="1" noChangeArrowheads="1"/>
          </p:cNvSpPr>
          <p:nvPr>
            <p:ph type="title" hasCustomPrompt="1"/>
          </p:nvPr>
        </p:nvSpPr>
        <p:spPr bwMode="auto">
          <a:xfrm>
            <a:off x="720187" y="1188000"/>
            <a:ext cx="10082625" cy="900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0" rIns="0" bIns="0" numCol="1" anchor="b" anchorCtr="0" compatLnSpc="1">
            <a:prstTxWarp prst="textNoShape">
              <a:avLst/>
            </a:prstTxWarp>
          </a:bodyPr>
          <a:lstStyle>
            <a:lvl1pPr>
              <a:defRPr>
                <a:solidFill>
                  <a:schemeClr val="bg1"/>
                </a:solidFill>
              </a:defRPr>
            </a:lvl1pPr>
          </a:lstStyle>
          <a:p>
            <a:pPr lvl="0"/>
            <a:r>
              <a:rPr lang="da-DK" altLang="da-DK" dirty="0"/>
              <a:t>Skriv overskrift her</a:t>
            </a:r>
          </a:p>
        </p:txBody>
      </p:sp>
      <p:sp>
        <p:nvSpPr>
          <p:cNvPr id="6" name="Pladsholder til indhold 2"/>
          <p:cNvSpPr>
            <a:spLocks noGrp="1"/>
          </p:cNvSpPr>
          <p:nvPr>
            <p:ph idx="1" hasCustomPrompt="1"/>
          </p:nvPr>
        </p:nvSpPr>
        <p:spPr>
          <a:xfrm>
            <a:off x="720187" y="2159502"/>
            <a:ext cx="10082625" cy="4032000"/>
          </a:xfrm>
        </p:spPr>
        <p:txBody>
          <a:bodyPr/>
          <a:lstStyle>
            <a:lvl1pPr marL="457200" indent="-457200">
              <a:buClr>
                <a:schemeClr val="bg1"/>
              </a:buClr>
              <a:buFont typeface="Wingdings" panose="05000000000000000000" pitchFamily="2" charset="2"/>
              <a:buChar char="§"/>
              <a:defRPr>
                <a:solidFill>
                  <a:schemeClr val="bg2"/>
                </a:solidFill>
              </a:defRPr>
            </a:lvl1pPr>
            <a:lvl2pPr>
              <a:buClr>
                <a:schemeClr val="bg1"/>
              </a:buClr>
              <a:defRPr>
                <a:solidFill>
                  <a:schemeClr val="bg2"/>
                </a:solidFill>
              </a:defRPr>
            </a:lvl2pPr>
            <a:lvl3pPr>
              <a:buClr>
                <a:schemeClr val="bg1"/>
              </a:buClr>
              <a:defRPr>
                <a:solidFill>
                  <a:schemeClr val="bg2"/>
                </a:solidFill>
              </a:defRPr>
            </a:lvl3pPr>
            <a:lvl4pPr>
              <a:buClr>
                <a:schemeClr val="bg1"/>
              </a:buClr>
              <a:defRPr>
                <a:solidFill>
                  <a:schemeClr val="bg2"/>
                </a:solidFill>
              </a:defRPr>
            </a:lvl4pPr>
            <a:lvl5pPr>
              <a:buClr>
                <a:schemeClr val="bg1"/>
              </a:buClr>
              <a:defRPr>
                <a:solidFill>
                  <a:schemeClr val="bg2"/>
                </a:solidFill>
              </a:defRPr>
            </a:lvl5pPr>
          </a:lstStyle>
          <a:p>
            <a:pPr lvl="0"/>
            <a:r>
              <a:rPr lang="da-DK" altLang="da-DK" dirty="0"/>
              <a:t>Skriv tekst eller klik på ikon for at tilføje indhold</a:t>
            </a:r>
          </a:p>
          <a:p>
            <a:pPr lvl="1"/>
            <a:r>
              <a:rPr lang="da-DK" altLang="da-DK" dirty="0"/>
              <a:t>første niveau</a:t>
            </a:r>
          </a:p>
          <a:p>
            <a:pPr lvl="2"/>
            <a:r>
              <a:rPr lang="da-DK" altLang="da-DK" dirty="0"/>
              <a:t>andet niveau</a:t>
            </a:r>
          </a:p>
          <a:p>
            <a:pPr lvl="3"/>
            <a:r>
              <a:rPr lang="da-DK" altLang="da-DK" dirty="0"/>
              <a:t>tredje niveau</a:t>
            </a:r>
          </a:p>
          <a:p>
            <a:pPr lvl="4"/>
            <a:r>
              <a:rPr lang="da-DK" altLang="da-DK" dirty="0"/>
              <a:t>fjerde niveau</a:t>
            </a:r>
          </a:p>
        </p:txBody>
      </p:sp>
    </p:spTree>
    <p:extLst>
      <p:ext uri="{BB962C8B-B14F-4D97-AF65-F5344CB8AC3E}">
        <p14:creationId xmlns:p14="http://schemas.microsoft.com/office/powerpoint/2010/main" val="40230441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26" Type="http://schemas.openxmlformats.org/officeDocument/2006/relationships/slideLayout" Target="../slideLayouts/slideLayout26.xml"/><Relationship Id="rId3" Type="http://schemas.openxmlformats.org/officeDocument/2006/relationships/slideLayout" Target="../slideLayouts/slideLayout3.xml"/><Relationship Id="rId21" Type="http://schemas.openxmlformats.org/officeDocument/2006/relationships/slideLayout" Target="../slideLayouts/slideLayout2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slideLayout" Target="../slideLayouts/slideLayout25.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29" Type="http://schemas.openxmlformats.org/officeDocument/2006/relationships/slideLayout" Target="../slideLayouts/slideLayout29.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24" Type="http://schemas.openxmlformats.org/officeDocument/2006/relationships/slideLayout" Target="../slideLayouts/slideLayout24.xml"/><Relationship Id="rId32" Type="http://schemas.openxmlformats.org/officeDocument/2006/relationships/image" Target="../media/image1.emf"/><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28" Type="http://schemas.openxmlformats.org/officeDocument/2006/relationships/slideLayout" Target="../slideLayouts/slideLayout28.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31"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 Id="rId27" Type="http://schemas.openxmlformats.org/officeDocument/2006/relationships/slideLayout" Target="../slideLayouts/slideLayout27.xml"/><Relationship Id="rId30" Type="http://schemas.openxmlformats.org/officeDocument/2006/relationships/slideLayout" Target="../slideLayouts/slideLayout30.xml"/></Relationships>
</file>

<file path=ppt/slideMasters/_rels/slideMaster2.xml.rels><?xml version="1.0" encoding="UTF-8" standalone="yes"?>
<Relationships xmlns="http://schemas.openxmlformats.org/package/2006/relationships"><Relationship Id="rId8" Type="http://schemas.openxmlformats.org/officeDocument/2006/relationships/theme" Target="../theme/theme2.xml"/><Relationship Id="rId3" Type="http://schemas.openxmlformats.org/officeDocument/2006/relationships/slideLayout" Target="../slideLayouts/slideLayout33.xml"/><Relationship Id="rId7" Type="http://schemas.openxmlformats.org/officeDocument/2006/relationships/slideLayout" Target="../slideLayouts/slideLayout37.xml"/><Relationship Id="rId2" Type="http://schemas.openxmlformats.org/officeDocument/2006/relationships/slideLayout" Target="../slideLayouts/slideLayout32.xml"/><Relationship Id="rId1" Type="http://schemas.openxmlformats.org/officeDocument/2006/relationships/slideLayout" Target="../slideLayouts/slideLayout31.xml"/><Relationship Id="rId6" Type="http://schemas.openxmlformats.org/officeDocument/2006/relationships/slideLayout" Target="../slideLayouts/slideLayout36.xml"/><Relationship Id="rId5" Type="http://schemas.openxmlformats.org/officeDocument/2006/relationships/slideLayout" Target="../slideLayouts/slideLayout35.xml"/><Relationship Id="rId4" Type="http://schemas.openxmlformats.org/officeDocument/2006/relationships/slideLayout" Target="../slideLayouts/slideLayout34.xml"/><Relationship Id="rId9" Type="http://schemas.openxmlformats.org/officeDocument/2006/relationships/image" Target="../media/image1.emf"/></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37892" name="Rectangle 4"/>
          <p:cNvSpPr>
            <a:spLocks noGrp="1" noChangeAspect="1" noChangeArrowheads="1"/>
          </p:cNvSpPr>
          <p:nvPr>
            <p:ph type="title"/>
          </p:nvPr>
        </p:nvSpPr>
        <p:spPr bwMode="auto">
          <a:xfrm>
            <a:off x="720187" y="1188000"/>
            <a:ext cx="10082625" cy="900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0" rIns="0" bIns="0" numCol="1" anchor="b" anchorCtr="0" compatLnSpc="1">
            <a:prstTxWarp prst="textNoShape">
              <a:avLst/>
            </a:prstTxWarp>
          </a:bodyPr>
          <a:lstStyle/>
          <a:p>
            <a:pPr lvl="0"/>
            <a:r>
              <a:rPr lang="da-DK" altLang="da-DK" dirty="0"/>
              <a:t>Skriv overskrift her</a:t>
            </a:r>
          </a:p>
        </p:txBody>
      </p:sp>
      <p:sp>
        <p:nvSpPr>
          <p:cNvPr id="37893" name="Rectangle 5"/>
          <p:cNvSpPr>
            <a:spLocks noGrp="1" noChangeAspect="1" noChangeArrowheads="1"/>
          </p:cNvSpPr>
          <p:nvPr>
            <p:ph type="body" idx="1"/>
          </p:nvPr>
        </p:nvSpPr>
        <p:spPr bwMode="auto">
          <a:xfrm>
            <a:off x="720187" y="2159502"/>
            <a:ext cx="10082625" cy="4032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0" rIns="0" bIns="0" numCol="1" anchor="ctr" anchorCtr="0" compatLnSpc="1">
            <a:prstTxWarp prst="textNoShape">
              <a:avLst/>
            </a:prstTxWarp>
          </a:bodyPr>
          <a:lstStyle/>
          <a:p>
            <a:pPr lvl="0"/>
            <a:r>
              <a:rPr lang="da-DK" altLang="da-DK" dirty="0"/>
              <a:t>Skriv tekst</a:t>
            </a:r>
          </a:p>
          <a:p>
            <a:pPr lvl="1"/>
            <a:r>
              <a:rPr lang="da-DK" altLang="da-DK" dirty="0"/>
              <a:t>skriv tekst i </a:t>
            </a:r>
            <a:r>
              <a:rPr lang="da-DK" altLang="da-DK" dirty="0" err="1"/>
              <a:t>bullit</a:t>
            </a:r>
            <a:r>
              <a:rPr lang="da-DK" altLang="da-DK" dirty="0"/>
              <a:t>-form</a:t>
            </a:r>
          </a:p>
          <a:p>
            <a:pPr lvl="2"/>
            <a:r>
              <a:rPr lang="da-DK" altLang="da-DK" dirty="0"/>
              <a:t>andet niveau</a:t>
            </a:r>
          </a:p>
          <a:p>
            <a:pPr lvl="3"/>
            <a:r>
              <a:rPr lang="da-DK" altLang="da-DK" dirty="0"/>
              <a:t>tredje niveau</a:t>
            </a:r>
          </a:p>
          <a:p>
            <a:pPr lvl="4"/>
            <a:r>
              <a:rPr lang="da-DK" altLang="da-DK" dirty="0"/>
              <a:t>fjerde niveau</a:t>
            </a:r>
          </a:p>
        </p:txBody>
      </p:sp>
      <p:sp>
        <p:nvSpPr>
          <p:cNvPr id="26" name="Rectangle 7"/>
          <p:cNvSpPr txBox="1">
            <a:spLocks noChangeArrowheads="1"/>
          </p:cNvSpPr>
          <p:nvPr/>
        </p:nvSpPr>
        <p:spPr bwMode="auto">
          <a:xfrm>
            <a:off x="8967502" y="6444000"/>
            <a:ext cx="3099607" cy="308046"/>
          </a:xfrm>
          <a:prstGeom prst="rect">
            <a:avLst/>
          </a:prstGeom>
          <a:noFill/>
          <a:ln>
            <a:noFill/>
          </a:ln>
          <a:effectLst/>
        </p:spPr>
        <p:txBody>
          <a:bodyPr vert="horz" wrap="square" lIns="0" tIns="0" rIns="0" bIns="0" numCol="1" anchor="b" anchorCtr="0" compatLnSpc="1">
            <a:prstTxWarp prst="textNoShape">
              <a:avLst/>
            </a:prstTxWarp>
          </a:bodyPr>
          <a:lstStyle>
            <a:defPPr>
              <a:defRPr lang="da-DK"/>
            </a:defPPr>
            <a:lvl1pPr marL="0" algn="r" defTabSz="914400" rtl="0" eaLnBrk="0" latinLnBrk="0" hangingPunct="0">
              <a:defRPr sz="900" b="1" kern="1200">
                <a:solidFill>
                  <a:schemeClr val="accent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166C9427-3C37-4B67-A51B-8175507267F1}" type="slidenum">
              <a:rPr lang="da-DK" altLang="da-DK" sz="800" b="1" smtClean="0">
                <a:solidFill>
                  <a:schemeClr val="bg2"/>
                </a:solidFill>
              </a:rPr>
              <a:pPr>
                <a:defRPr/>
              </a:pPr>
              <a:t>‹nr.›</a:t>
            </a:fld>
            <a:r>
              <a:rPr lang="da-DK" altLang="da-DK" sz="800" b="1" dirty="0">
                <a:solidFill>
                  <a:schemeClr val="bg2"/>
                </a:solidFill>
              </a:rPr>
              <a:t>  ▪  www.regionmidtjylland.dk</a:t>
            </a:r>
          </a:p>
        </p:txBody>
      </p:sp>
      <p:pic>
        <p:nvPicPr>
          <p:cNvPr id="2" name="Billede 1"/>
          <p:cNvPicPr preferRelativeResize="0">
            <a:picLocks noChangeAspect="1"/>
          </p:cNvPicPr>
          <p:nvPr/>
        </p:nvPicPr>
        <p:blipFill>
          <a:blip r:embed="rId32" cstate="print">
            <a:extLst>
              <a:ext uri="{28A0092B-C50C-407E-A947-70E740481C1C}">
                <a14:useLocalDpi xmlns:a14="http://schemas.microsoft.com/office/drawing/2010/main" val="0"/>
              </a:ext>
            </a:extLst>
          </a:blip>
          <a:stretch>
            <a:fillRect/>
          </a:stretch>
        </p:blipFill>
        <p:spPr>
          <a:xfrm>
            <a:off x="11236387" y="108001"/>
            <a:ext cx="841687" cy="405577"/>
          </a:xfrm>
          <a:prstGeom prst="rect">
            <a:avLst/>
          </a:prstGeom>
        </p:spPr>
      </p:pic>
    </p:spTree>
    <p:extLst>
      <p:ext uri="{BB962C8B-B14F-4D97-AF65-F5344CB8AC3E}">
        <p14:creationId xmlns:p14="http://schemas.microsoft.com/office/powerpoint/2010/main" val="4160304995"/>
      </p:ext>
    </p:extLst>
  </p:cSld>
  <p:clrMap bg1="lt1" tx1="dk1" bg2="lt2" tx2="dk2" accent1="accent1" accent2="accent2" accent3="accent3" accent4="accent4" accent5="accent5" accent6="accent6" hlink="hlink" folHlink="folHlink"/>
  <p:sldLayoutIdLst>
    <p:sldLayoutId id="2147483836" r:id="rId1"/>
    <p:sldLayoutId id="2147483862" r:id="rId2"/>
    <p:sldLayoutId id="2147483853" r:id="rId3"/>
    <p:sldLayoutId id="2147483852" r:id="rId4"/>
    <p:sldLayoutId id="2147483861" r:id="rId5"/>
    <p:sldLayoutId id="2147483837" r:id="rId6"/>
    <p:sldLayoutId id="2147483851" r:id="rId7"/>
    <p:sldLayoutId id="2147483850" r:id="rId8"/>
    <p:sldLayoutId id="2147483868" r:id="rId9"/>
    <p:sldLayoutId id="2147483854" r:id="rId10"/>
    <p:sldLayoutId id="2147483867" r:id="rId11"/>
    <p:sldLayoutId id="2147483842" r:id="rId12"/>
    <p:sldLayoutId id="2147483838" r:id="rId13"/>
    <p:sldLayoutId id="2147483849" r:id="rId14"/>
    <p:sldLayoutId id="2147483839" r:id="rId15"/>
    <p:sldLayoutId id="2147483840" r:id="rId16"/>
    <p:sldLayoutId id="2147483844" r:id="rId17"/>
    <p:sldLayoutId id="2147483845" r:id="rId18"/>
    <p:sldLayoutId id="2147483855" r:id="rId19"/>
    <p:sldLayoutId id="2147483857" r:id="rId20"/>
    <p:sldLayoutId id="2147483859" r:id="rId21"/>
    <p:sldLayoutId id="2147483846" r:id="rId22"/>
    <p:sldLayoutId id="2147483856" r:id="rId23"/>
    <p:sldLayoutId id="2147483863" r:id="rId24"/>
    <p:sldLayoutId id="2147483864" r:id="rId25"/>
    <p:sldLayoutId id="2147483865" r:id="rId26"/>
    <p:sldLayoutId id="2147483866" r:id="rId27"/>
    <p:sldLayoutId id="2147483873" r:id="rId28"/>
    <p:sldLayoutId id="2147483881" r:id="rId29"/>
    <p:sldLayoutId id="2147483882" r:id="rId30"/>
  </p:sldLayoutIdLst>
  <p:txStyles>
    <p:titleStyle>
      <a:lvl1pPr algn="l" rtl="0" eaLnBrk="1" fontAlgn="base" hangingPunct="1">
        <a:lnSpc>
          <a:spcPct val="80000"/>
        </a:lnSpc>
        <a:spcBef>
          <a:spcPct val="0"/>
        </a:spcBef>
        <a:spcAft>
          <a:spcPct val="0"/>
        </a:spcAft>
        <a:defRPr sz="3600" b="1" baseline="0">
          <a:solidFill>
            <a:schemeClr val="tx2"/>
          </a:solidFill>
          <a:latin typeface="+mj-lt"/>
          <a:ea typeface="+mj-ea"/>
          <a:cs typeface="+mj-cs"/>
        </a:defRPr>
      </a:lvl1pPr>
      <a:lvl2pPr algn="l" rtl="0" eaLnBrk="1" fontAlgn="base" hangingPunct="1">
        <a:lnSpc>
          <a:spcPct val="80000"/>
        </a:lnSpc>
        <a:spcBef>
          <a:spcPct val="0"/>
        </a:spcBef>
        <a:spcAft>
          <a:spcPct val="0"/>
        </a:spcAft>
        <a:defRPr sz="4000" b="1">
          <a:solidFill>
            <a:srgbClr val="3F3018"/>
          </a:solidFill>
          <a:latin typeface="Verdana" pitchFamily="34" charset="0"/>
        </a:defRPr>
      </a:lvl2pPr>
      <a:lvl3pPr algn="l" rtl="0" eaLnBrk="1" fontAlgn="base" hangingPunct="1">
        <a:lnSpc>
          <a:spcPct val="80000"/>
        </a:lnSpc>
        <a:spcBef>
          <a:spcPct val="0"/>
        </a:spcBef>
        <a:spcAft>
          <a:spcPct val="0"/>
        </a:spcAft>
        <a:defRPr sz="4000" b="1">
          <a:solidFill>
            <a:srgbClr val="3F3018"/>
          </a:solidFill>
          <a:latin typeface="Verdana" pitchFamily="34" charset="0"/>
        </a:defRPr>
      </a:lvl3pPr>
      <a:lvl4pPr algn="l" rtl="0" eaLnBrk="1" fontAlgn="base" hangingPunct="1">
        <a:lnSpc>
          <a:spcPct val="80000"/>
        </a:lnSpc>
        <a:spcBef>
          <a:spcPct val="0"/>
        </a:spcBef>
        <a:spcAft>
          <a:spcPct val="0"/>
        </a:spcAft>
        <a:defRPr sz="4000" b="1">
          <a:solidFill>
            <a:srgbClr val="3F3018"/>
          </a:solidFill>
          <a:latin typeface="Verdana" pitchFamily="34" charset="0"/>
        </a:defRPr>
      </a:lvl4pPr>
      <a:lvl5pPr algn="l" rtl="0" eaLnBrk="1" fontAlgn="base" hangingPunct="1">
        <a:lnSpc>
          <a:spcPct val="80000"/>
        </a:lnSpc>
        <a:spcBef>
          <a:spcPct val="0"/>
        </a:spcBef>
        <a:spcAft>
          <a:spcPct val="0"/>
        </a:spcAft>
        <a:defRPr sz="4000" b="1">
          <a:solidFill>
            <a:srgbClr val="3F3018"/>
          </a:solidFill>
          <a:latin typeface="Verdana" pitchFamily="34" charset="0"/>
        </a:defRPr>
      </a:lvl5pPr>
      <a:lvl6pPr marL="609585" algn="l" rtl="0" eaLnBrk="1" fontAlgn="base" hangingPunct="1">
        <a:lnSpc>
          <a:spcPct val="80000"/>
        </a:lnSpc>
        <a:spcBef>
          <a:spcPct val="0"/>
        </a:spcBef>
        <a:spcAft>
          <a:spcPct val="0"/>
        </a:spcAft>
        <a:defRPr sz="4000" b="1">
          <a:solidFill>
            <a:srgbClr val="3F3018"/>
          </a:solidFill>
          <a:latin typeface="Verdana" pitchFamily="34" charset="0"/>
        </a:defRPr>
      </a:lvl6pPr>
      <a:lvl7pPr marL="1219170" algn="l" rtl="0" eaLnBrk="1" fontAlgn="base" hangingPunct="1">
        <a:lnSpc>
          <a:spcPct val="80000"/>
        </a:lnSpc>
        <a:spcBef>
          <a:spcPct val="0"/>
        </a:spcBef>
        <a:spcAft>
          <a:spcPct val="0"/>
        </a:spcAft>
        <a:defRPr sz="4000" b="1">
          <a:solidFill>
            <a:srgbClr val="3F3018"/>
          </a:solidFill>
          <a:latin typeface="Verdana" pitchFamily="34" charset="0"/>
        </a:defRPr>
      </a:lvl7pPr>
      <a:lvl8pPr marL="1828754" algn="l" rtl="0" eaLnBrk="1" fontAlgn="base" hangingPunct="1">
        <a:lnSpc>
          <a:spcPct val="80000"/>
        </a:lnSpc>
        <a:spcBef>
          <a:spcPct val="0"/>
        </a:spcBef>
        <a:spcAft>
          <a:spcPct val="0"/>
        </a:spcAft>
        <a:defRPr sz="4000" b="1">
          <a:solidFill>
            <a:srgbClr val="3F3018"/>
          </a:solidFill>
          <a:latin typeface="Verdana" pitchFamily="34" charset="0"/>
        </a:defRPr>
      </a:lvl8pPr>
      <a:lvl9pPr marL="2438339" algn="l" rtl="0" eaLnBrk="1" fontAlgn="base" hangingPunct="1">
        <a:lnSpc>
          <a:spcPct val="80000"/>
        </a:lnSpc>
        <a:spcBef>
          <a:spcPct val="0"/>
        </a:spcBef>
        <a:spcAft>
          <a:spcPct val="0"/>
        </a:spcAft>
        <a:defRPr sz="4000" b="1">
          <a:solidFill>
            <a:srgbClr val="3F3018"/>
          </a:solidFill>
          <a:latin typeface="Verdana" pitchFamily="34" charset="0"/>
        </a:defRPr>
      </a:lvl9pPr>
    </p:titleStyle>
    <p:bodyStyle>
      <a:lvl1pPr marL="457200" marR="0" indent="-457200" algn="l" defTabSz="914400" rtl="0" eaLnBrk="1" fontAlgn="base" latinLnBrk="0" hangingPunct="1">
        <a:lnSpc>
          <a:spcPct val="100000"/>
        </a:lnSpc>
        <a:spcBef>
          <a:spcPct val="0"/>
        </a:spcBef>
        <a:spcAft>
          <a:spcPct val="20000"/>
        </a:spcAft>
        <a:buClr>
          <a:schemeClr val="accent3"/>
        </a:buClr>
        <a:buSzTx/>
        <a:buFont typeface="Wingdings" panose="05000000000000000000" pitchFamily="2" charset="2"/>
        <a:buChar char="§"/>
        <a:tabLst/>
        <a:defRPr sz="3200">
          <a:solidFill>
            <a:schemeClr val="tx1"/>
          </a:solidFill>
          <a:latin typeface="+mn-lt"/>
          <a:ea typeface="+mn-ea"/>
          <a:cs typeface="+mn-cs"/>
        </a:defRPr>
      </a:lvl1pPr>
      <a:lvl2pPr marL="1198003" indent="-364058" algn="l" rtl="0" eaLnBrk="1" fontAlgn="base" hangingPunct="1">
        <a:spcBef>
          <a:spcPct val="0"/>
        </a:spcBef>
        <a:spcAft>
          <a:spcPct val="20000"/>
        </a:spcAft>
        <a:buClr>
          <a:schemeClr val="accent3"/>
        </a:buClr>
        <a:buFont typeface="Wingdings" pitchFamily="2" charset="2"/>
        <a:buChar char="§"/>
        <a:defRPr sz="3200">
          <a:solidFill>
            <a:schemeClr val="tx1"/>
          </a:solidFill>
          <a:latin typeface="+mn-lt"/>
        </a:defRPr>
      </a:lvl2pPr>
      <a:lvl3pPr marL="1790655" indent="-241294" algn="l" rtl="0" eaLnBrk="1" fontAlgn="base" hangingPunct="1">
        <a:spcBef>
          <a:spcPct val="0"/>
        </a:spcBef>
        <a:spcAft>
          <a:spcPct val="20000"/>
        </a:spcAft>
        <a:buClr>
          <a:schemeClr val="accent3"/>
        </a:buClr>
        <a:buFont typeface="Wingdings" pitchFamily="2" charset="2"/>
        <a:buChar char="§"/>
        <a:defRPr sz="2600">
          <a:solidFill>
            <a:schemeClr val="tx1"/>
          </a:solidFill>
          <a:latin typeface="+mn-lt"/>
        </a:defRPr>
      </a:lvl3pPr>
      <a:lvl4pPr marL="2523004" indent="-243411" algn="l" rtl="0" eaLnBrk="1" fontAlgn="base" hangingPunct="1">
        <a:spcBef>
          <a:spcPct val="0"/>
        </a:spcBef>
        <a:spcAft>
          <a:spcPct val="20000"/>
        </a:spcAft>
        <a:buClr>
          <a:schemeClr val="accent3"/>
        </a:buClr>
        <a:buFont typeface="Wingdings" pitchFamily="2" charset="2"/>
        <a:buChar char="§"/>
        <a:defRPr sz="2200">
          <a:solidFill>
            <a:schemeClr val="tx1"/>
          </a:solidFill>
          <a:latin typeface="+mn-lt"/>
        </a:defRPr>
      </a:lvl4pPr>
      <a:lvl5pPr marL="3109306" indent="-234945" algn="l" rtl="0" eaLnBrk="1" fontAlgn="base" hangingPunct="1">
        <a:spcBef>
          <a:spcPct val="0"/>
        </a:spcBef>
        <a:spcAft>
          <a:spcPct val="20000"/>
        </a:spcAft>
        <a:buClr>
          <a:schemeClr val="accent3"/>
        </a:buClr>
        <a:buFont typeface="Wingdings" pitchFamily="2" charset="2"/>
        <a:buChar char="§"/>
        <a:defRPr sz="1800">
          <a:solidFill>
            <a:schemeClr val="tx1"/>
          </a:solidFill>
          <a:latin typeface="+mn-lt"/>
        </a:defRPr>
      </a:lvl5pPr>
      <a:lvl6pPr marL="3718891" indent="-234945" algn="l" rtl="0" eaLnBrk="1" fontAlgn="base" hangingPunct="1">
        <a:spcBef>
          <a:spcPct val="0"/>
        </a:spcBef>
        <a:spcAft>
          <a:spcPct val="20000"/>
        </a:spcAft>
        <a:buClr>
          <a:schemeClr val="accent2"/>
        </a:buClr>
        <a:buFont typeface="Wingdings" pitchFamily="2" charset="2"/>
        <a:buChar char="§"/>
        <a:defRPr sz="1900">
          <a:solidFill>
            <a:schemeClr val="tx1"/>
          </a:solidFill>
          <a:latin typeface="+mn-lt"/>
        </a:defRPr>
      </a:lvl6pPr>
      <a:lvl7pPr marL="4328476" indent="-234945" algn="l" rtl="0" eaLnBrk="1" fontAlgn="base" hangingPunct="1">
        <a:spcBef>
          <a:spcPct val="0"/>
        </a:spcBef>
        <a:spcAft>
          <a:spcPct val="20000"/>
        </a:spcAft>
        <a:buClr>
          <a:schemeClr val="accent2"/>
        </a:buClr>
        <a:buFont typeface="Wingdings" pitchFamily="2" charset="2"/>
        <a:buChar char="§"/>
        <a:defRPr sz="1900">
          <a:solidFill>
            <a:schemeClr val="tx1"/>
          </a:solidFill>
          <a:latin typeface="+mn-lt"/>
        </a:defRPr>
      </a:lvl7pPr>
      <a:lvl8pPr marL="4938061" indent="-234945" algn="l" rtl="0" eaLnBrk="1" fontAlgn="base" hangingPunct="1">
        <a:spcBef>
          <a:spcPct val="0"/>
        </a:spcBef>
        <a:spcAft>
          <a:spcPct val="20000"/>
        </a:spcAft>
        <a:buClr>
          <a:schemeClr val="accent2"/>
        </a:buClr>
        <a:buFont typeface="Wingdings" pitchFamily="2" charset="2"/>
        <a:buChar char="§"/>
        <a:defRPr sz="1900">
          <a:solidFill>
            <a:schemeClr val="tx1"/>
          </a:solidFill>
          <a:latin typeface="+mn-lt"/>
        </a:defRPr>
      </a:lvl8pPr>
      <a:lvl9pPr marL="5547645" indent="-234945" algn="l" rtl="0" eaLnBrk="1" fontAlgn="base" hangingPunct="1">
        <a:spcBef>
          <a:spcPct val="0"/>
        </a:spcBef>
        <a:spcAft>
          <a:spcPct val="20000"/>
        </a:spcAft>
        <a:buClr>
          <a:schemeClr val="accent2"/>
        </a:buClr>
        <a:buFont typeface="Wingdings" pitchFamily="2" charset="2"/>
        <a:buChar char="§"/>
        <a:defRPr sz="1900">
          <a:solidFill>
            <a:schemeClr val="tx1"/>
          </a:solidFill>
          <a:latin typeface="+mn-lt"/>
        </a:defRPr>
      </a:lvl9pPr>
    </p:bodyStyle>
    <p:otherStyle>
      <a:defPPr>
        <a:defRPr lang="da-DK"/>
      </a:defPPr>
      <a:lvl1pPr marL="0" algn="l" defTabSz="1219170" rtl="0" eaLnBrk="1" latinLnBrk="0" hangingPunct="1">
        <a:defRPr sz="2400" kern="1200">
          <a:solidFill>
            <a:schemeClr val="tx1"/>
          </a:solidFill>
          <a:latin typeface="+mn-lt"/>
          <a:ea typeface="+mn-ea"/>
          <a:cs typeface="+mn-cs"/>
        </a:defRPr>
      </a:lvl1pPr>
      <a:lvl2pPr marL="609585" algn="l" defTabSz="1219170" rtl="0" eaLnBrk="1" latinLnBrk="0" hangingPunct="1">
        <a:defRPr sz="2400" kern="1200">
          <a:solidFill>
            <a:schemeClr val="tx1"/>
          </a:solidFill>
          <a:latin typeface="+mn-lt"/>
          <a:ea typeface="+mn-ea"/>
          <a:cs typeface="+mn-cs"/>
        </a:defRPr>
      </a:lvl2pPr>
      <a:lvl3pPr marL="1219170" algn="l" defTabSz="1219170" rtl="0" eaLnBrk="1" latinLnBrk="0" hangingPunct="1">
        <a:defRPr sz="2400" kern="1200">
          <a:solidFill>
            <a:schemeClr val="tx1"/>
          </a:solidFill>
          <a:latin typeface="+mn-lt"/>
          <a:ea typeface="+mn-ea"/>
          <a:cs typeface="+mn-cs"/>
        </a:defRPr>
      </a:lvl3pPr>
      <a:lvl4pPr marL="1828754" algn="l" defTabSz="1219170" rtl="0" eaLnBrk="1" latinLnBrk="0" hangingPunct="1">
        <a:defRPr sz="2400" kern="1200">
          <a:solidFill>
            <a:schemeClr val="tx1"/>
          </a:solidFill>
          <a:latin typeface="+mn-lt"/>
          <a:ea typeface="+mn-ea"/>
          <a:cs typeface="+mn-cs"/>
        </a:defRPr>
      </a:lvl4pPr>
      <a:lvl5pPr marL="2438339" algn="l" defTabSz="1219170" rtl="0" eaLnBrk="1" latinLnBrk="0" hangingPunct="1">
        <a:defRPr sz="2400" kern="1200">
          <a:solidFill>
            <a:schemeClr val="tx1"/>
          </a:solidFill>
          <a:latin typeface="+mn-lt"/>
          <a:ea typeface="+mn-ea"/>
          <a:cs typeface="+mn-cs"/>
        </a:defRPr>
      </a:lvl5pPr>
      <a:lvl6pPr marL="3047924" algn="l" defTabSz="1219170" rtl="0" eaLnBrk="1" latinLnBrk="0" hangingPunct="1">
        <a:defRPr sz="2400" kern="1200">
          <a:solidFill>
            <a:schemeClr val="tx1"/>
          </a:solidFill>
          <a:latin typeface="+mn-lt"/>
          <a:ea typeface="+mn-ea"/>
          <a:cs typeface="+mn-cs"/>
        </a:defRPr>
      </a:lvl6pPr>
      <a:lvl7pPr marL="3657509" algn="l" defTabSz="1219170" rtl="0" eaLnBrk="1" latinLnBrk="0" hangingPunct="1">
        <a:defRPr sz="2400" kern="1200">
          <a:solidFill>
            <a:schemeClr val="tx1"/>
          </a:solidFill>
          <a:latin typeface="+mn-lt"/>
          <a:ea typeface="+mn-ea"/>
          <a:cs typeface="+mn-cs"/>
        </a:defRPr>
      </a:lvl7pPr>
      <a:lvl8pPr marL="4267093" algn="l" defTabSz="1219170" rtl="0" eaLnBrk="1" latinLnBrk="0" hangingPunct="1">
        <a:defRPr sz="2400" kern="1200">
          <a:solidFill>
            <a:schemeClr val="tx1"/>
          </a:solidFill>
          <a:latin typeface="+mn-lt"/>
          <a:ea typeface="+mn-ea"/>
          <a:cs typeface="+mn-cs"/>
        </a:defRPr>
      </a:lvl8pPr>
      <a:lvl9pPr marL="4876678" algn="l" defTabSz="1219170" rtl="0" eaLnBrk="1" latinLnBrk="0" hangingPunct="1">
        <a:defRPr sz="24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37892" name="Rectangle 4"/>
          <p:cNvSpPr>
            <a:spLocks noGrp="1" noChangeAspect="1" noChangeArrowheads="1"/>
          </p:cNvSpPr>
          <p:nvPr>
            <p:ph type="title"/>
          </p:nvPr>
        </p:nvSpPr>
        <p:spPr bwMode="auto">
          <a:xfrm>
            <a:off x="720187" y="1188000"/>
            <a:ext cx="10082625" cy="900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0" rIns="0" bIns="0" numCol="1" anchor="b" anchorCtr="0" compatLnSpc="1">
            <a:prstTxWarp prst="textNoShape">
              <a:avLst/>
            </a:prstTxWarp>
          </a:bodyPr>
          <a:lstStyle/>
          <a:p>
            <a:pPr lvl="0"/>
            <a:r>
              <a:rPr lang="da-DK" altLang="da-DK" dirty="0"/>
              <a:t>Skriv overskrift her</a:t>
            </a:r>
          </a:p>
        </p:txBody>
      </p:sp>
      <p:sp>
        <p:nvSpPr>
          <p:cNvPr id="37893" name="Rectangle 5"/>
          <p:cNvSpPr>
            <a:spLocks noGrp="1" noChangeAspect="1" noChangeArrowheads="1"/>
          </p:cNvSpPr>
          <p:nvPr>
            <p:ph type="body" idx="1"/>
          </p:nvPr>
        </p:nvSpPr>
        <p:spPr bwMode="auto">
          <a:xfrm>
            <a:off x="720187" y="2159502"/>
            <a:ext cx="10082625" cy="4032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0" rIns="0" bIns="0" numCol="1" anchor="ctr" anchorCtr="0" compatLnSpc="1">
            <a:prstTxWarp prst="textNoShape">
              <a:avLst/>
            </a:prstTxWarp>
          </a:bodyPr>
          <a:lstStyle/>
          <a:p>
            <a:pPr lvl="0"/>
            <a:r>
              <a:rPr lang="da-DK" altLang="da-DK" dirty="0"/>
              <a:t>Skriv tekst</a:t>
            </a:r>
          </a:p>
          <a:p>
            <a:pPr lvl="1"/>
            <a:r>
              <a:rPr lang="da-DK" altLang="da-DK" dirty="0"/>
              <a:t>skriv tekst i </a:t>
            </a:r>
            <a:r>
              <a:rPr lang="da-DK" altLang="da-DK" dirty="0" err="1"/>
              <a:t>bullit</a:t>
            </a:r>
            <a:r>
              <a:rPr lang="da-DK" altLang="da-DK" dirty="0"/>
              <a:t>-form</a:t>
            </a:r>
          </a:p>
          <a:p>
            <a:pPr lvl="2"/>
            <a:r>
              <a:rPr lang="da-DK" altLang="da-DK" dirty="0"/>
              <a:t>andet niveau</a:t>
            </a:r>
          </a:p>
          <a:p>
            <a:pPr lvl="3"/>
            <a:r>
              <a:rPr lang="da-DK" altLang="da-DK" dirty="0"/>
              <a:t>tredje niveau</a:t>
            </a:r>
          </a:p>
          <a:p>
            <a:pPr lvl="4"/>
            <a:r>
              <a:rPr lang="da-DK" altLang="da-DK" dirty="0"/>
              <a:t>fjerde niveau</a:t>
            </a:r>
          </a:p>
        </p:txBody>
      </p:sp>
      <p:sp>
        <p:nvSpPr>
          <p:cNvPr id="26" name="Rectangle 7"/>
          <p:cNvSpPr txBox="1">
            <a:spLocks noChangeArrowheads="1"/>
          </p:cNvSpPr>
          <p:nvPr/>
        </p:nvSpPr>
        <p:spPr bwMode="auto">
          <a:xfrm>
            <a:off x="8967502" y="6444000"/>
            <a:ext cx="3099607" cy="308046"/>
          </a:xfrm>
          <a:prstGeom prst="rect">
            <a:avLst/>
          </a:prstGeom>
          <a:noFill/>
          <a:ln>
            <a:noFill/>
          </a:ln>
          <a:effectLst/>
        </p:spPr>
        <p:txBody>
          <a:bodyPr vert="horz" wrap="square" lIns="0" tIns="0" rIns="0" bIns="0" numCol="1" anchor="b" anchorCtr="0" compatLnSpc="1">
            <a:prstTxWarp prst="textNoShape">
              <a:avLst/>
            </a:prstTxWarp>
          </a:bodyPr>
          <a:lstStyle>
            <a:defPPr>
              <a:defRPr lang="da-DK"/>
            </a:defPPr>
            <a:lvl1pPr marL="0" algn="r" defTabSz="914400" rtl="0" eaLnBrk="0" latinLnBrk="0" hangingPunct="0">
              <a:defRPr sz="900" b="1" kern="1200">
                <a:solidFill>
                  <a:schemeClr val="accent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166C9427-3C37-4B67-A51B-8175507267F1}" type="slidenum">
              <a:rPr lang="da-DK" altLang="da-DK" sz="800" b="1" smtClean="0">
                <a:solidFill>
                  <a:schemeClr val="bg2"/>
                </a:solidFill>
              </a:rPr>
              <a:pPr>
                <a:defRPr/>
              </a:pPr>
              <a:t>‹nr.›</a:t>
            </a:fld>
            <a:r>
              <a:rPr lang="da-DK" altLang="da-DK" sz="800" b="1" dirty="0">
                <a:solidFill>
                  <a:schemeClr val="bg2"/>
                </a:solidFill>
              </a:rPr>
              <a:t>  ▪  www.regionmidtjylland.dk</a:t>
            </a:r>
          </a:p>
        </p:txBody>
      </p:sp>
      <p:pic>
        <p:nvPicPr>
          <p:cNvPr id="2" name="Billede 1"/>
          <p:cNvPicPr preferRelativeResize="0">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11236387" y="108001"/>
            <a:ext cx="841687" cy="405577"/>
          </a:xfrm>
          <a:prstGeom prst="rect">
            <a:avLst/>
          </a:prstGeom>
        </p:spPr>
      </p:pic>
    </p:spTree>
    <p:extLst>
      <p:ext uri="{BB962C8B-B14F-4D97-AF65-F5344CB8AC3E}">
        <p14:creationId xmlns:p14="http://schemas.microsoft.com/office/powerpoint/2010/main" val="4160304995"/>
      </p:ext>
    </p:extLst>
  </p:cSld>
  <p:clrMap bg1="lt1" tx1="dk1" bg2="lt2" tx2="dk2" accent1="accent1" accent2="accent2" accent3="accent3" accent4="accent4" accent5="accent5" accent6="accent6" hlink="hlink" folHlink="folHlink"/>
  <p:sldLayoutIdLst>
    <p:sldLayoutId id="2147483875" r:id="rId1"/>
    <p:sldLayoutId id="2147483872" r:id="rId2"/>
    <p:sldLayoutId id="2147483871" r:id="rId3"/>
    <p:sldLayoutId id="2147483876" r:id="rId4"/>
    <p:sldLayoutId id="2147483880" r:id="rId5"/>
    <p:sldLayoutId id="2147483878" r:id="rId6"/>
    <p:sldLayoutId id="2147483879" r:id="rId7"/>
  </p:sldLayoutIdLst>
  <p:txStyles>
    <p:titleStyle>
      <a:lvl1pPr algn="l" rtl="0" eaLnBrk="1" fontAlgn="base" hangingPunct="1">
        <a:lnSpc>
          <a:spcPct val="80000"/>
        </a:lnSpc>
        <a:spcBef>
          <a:spcPct val="0"/>
        </a:spcBef>
        <a:spcAft>
          <a:spcPct val="0"/>
        </a:spcAft>
        <a:defRPr sz="3600" b="1" baseline="0">
          <a:solidFill>
            <a:schemeClr val="tx2"/>
          </a:solidFill>
          <a:latin typeface="+mj-lt"/>
          <a:ea typeface="+mj-ea"/>
          <a:cs typeface="+mj-cs"/>
        </a:defRPr>
      </a:lvl1pPr>
      <a:lvl2pPr algn="l" rtl="0" eaLnBrk="1" fontAlgn="base" hangingPunct="1">
        <a:lnSpc>
          <a:spcPct val="80000"/>
        </a:lnSpc>
        <a:spcBef>
          <a:spcPct val="0"/>
        </a:spcBef>
        <a:spcAft>
          <a:spcPct val="0"/>
        </a:spcAft>
        <a:defRPr sz="4000" b="1">
          <a:solidFill>
            <a:srgbClr val="3F3018"/>
          </a:solidFill>
          <a:latin typeface="Verdana" pitchFamily="34" charset="0"/>
        </a:defRPr>
      </a:lvl2pPr>
      <a:lvl3pPr algn="l" rtl="0" eaLnBrk="1" fontAlgn="base" hangingPunct="1">
        <a:lnSpc>
          <a:spcPct val="80000"/>
        </a:lnSpc>
        <a:spcBef>
          <a:spcPct val="0"/>
        </a:spcBef>
        <a:spcAft>
          <a:spcPct val="0"/>
        </a:spcAft>
        <a:defRPr sz="4000" b="1">
          <a:solidFill>
            <a:srgbClr val="3F3018"/>
          </a:solidFill>
          <a:latin typeface="Verdana" pitchFamily="34" charset="0"/>
        </a:defRPr>
      </a:lvl3pPr>
      <a:lvl4pPr algn="l" rtl="0" eaLnBrk="1" fontAlgn="base" hangingPunct="1">
        <a:lnSpc>
          <a:spcPct val="80000"/>
        </a:lnSpc>
        <a:spcBef>
          <a:spcPct val="0"/>
        </a:spcBef>
        <a:spcAft>
          <a:spcPct val="0"/>
        </a:spcAft>
        <a:defRPr sz="4000" b="1">
          <a:solidFill>
            <a:srgbClr val="3F3018"/>
          </a:solidFill>
          <a:latin typeface="Verdana" pitchFamily="34" charset="0"/>
        </a:defRPr>
      </a:lvl4pPr>
      <a:lvl5pPr algn="l" rtl="0" eaLnBrk="1" fontAlgn="base" hangingPunct="1">
        <a:lnSpc>
          <a:spcPct val="80000"/>
        </a:lnSpc>
        <a:spcBef>
          <a:spcPct val="0"/>
        </a:spcBef>
        <a:spcAft>
          <a:spcPct val="0"/>
        </a:spcAft>
        <a:defRPr sz="4000" b="1">
          <a:solidFill>
            <a:srgbClr val="3F3018"/>
          </a:solidFill>
          <a:latin typeface="Verdana" pitchFamily="34" charset="0"/>
        </a:defRPr>
      </a:lvl5pPr>
      <a:lvl6pPr marL="609585" algn="l" rtl="0" eaLnBrk="1" fontAlgn="base" hangingPunct="1">
        <a:lnSpc>
          <a:spcPct val="80000"/>
        </a:lnSpc>
        <a:spcBef>
          <a:spcPct val="0"/>
        </a:spcBef>
        <a:spcAft>
          <a:spcPct val="0"/>
        </a:spcAft>
        <a:defRPr sz="4000" b="1">
          <a:solidFill>
            <a:srgbClr val="3F3018"/>
          </a:solidFill>
          <a:latin typeface="Verdana" pitchFamily="34" charset="0"/>
        </a:defRPr>
      </a:lvl6pPr>
      <a:lvl7pPr marL="1219170" algn="l" rtl="0" eaLnBrk="1" fontAlgn="base" hangingPunct="1">
        <a:lnSpc>
          <a:spcPct val="80000"/>
        </a:lnSpc>
        <a:spcBef>
          <a:spcPct val="0"/>
        </a:spcBef>
        <a:spcAft>
          <a:spcPct val="0"/>
        </a:spcAft>
        <a:defRPr sz="4000" b="1">
          <a:solidFill>
            <a:srgbClr val="3F3018"/>
          </a:solidFill>
          <a:latin typeface="Verdana" pitchFamily="34" charset="0"/>
        </a:defRPr>
      </a:lvl7pPr>
      <a:lvl8pPr marL="1828754" algn="l" rtl="0" eaLnBrk="1" fontAlgn="base" hangingPunct="1">
        <a:lnSpc>
          <a:spcPct val="80000"/>
        </a:lnSpc>
        <a:spcBef>
          <a:spcPct val="0"/>
        </a:spcBef>
        <a:spcAft>
          <a:spcPct val="0"/>
        </a:spcAft>
        <a:defRPr sz="4000" b="1">
          <a:solidFill>
            <a:srgbClr val="3F3018"/>
          </a:solidFill>
          <a:latin typeface="Verdana" pitchFamily="34" charset="0"/>
        </a:defRPr>
      </a:lvl8pPr>
      <a:lvl9pPr marL="2438339" algn="l" rtl="0" eaLnBrk="1" fontAlgn="base" hangingPunct="1">
        <a:lnSpc>
          <a:spcPct val="80000"/>
        </a:lnSpc>
        <a:spcBef>
          <a:spcPct val="0"/>
        </a:spcBef>
        <a:spcAft>
          <a:spcPct val="0"/>
        </a:spcAft>
        <a:defRPr sz="4000" b="1">
          <a:solidFill>
            <a:srgbClr val="3F3018"/>
          </a:solidFill>
          <a:latin typeface="Verdana" pitchFamily="34" charset="0"/>
        </a:defRPr>
      </a:lvl9pPr>
    </p:titleStyle>
    <p:bodyStyle>
      <a:lvl1pPr marL="457200" marR="0" indent="-457200" algn="l" defTabSz="914400" rtl="0" eaLnBrk="1" fontAlgn="base" latinLnBrk="0" hangingPunct="1">
        <a:lnSpc>
          <a:spcPct val="100000"/>
        </a:lnSpc>
        <a:spcBef>
          <a:spcPct val="0"/>
        </a:spcBef>
        <a:spcAft>
          <a:spcPct val="20000"/>
        </a:spcAft>
        <a:buClr>
          <a:schemeClr val="accent3"/>
        </a:buClr>
        <a:buSzTx/>
        <a:buFont typeface="Wingdings" panose="05000000000000000000" pitchFamily="2" charset="2"/>
        <a:buChar char="§"/>
        <a:tabLst/>
        <a:defRPr sz="3200">
          <a:solidFill>
            <a:schemeClr val="tx1"/>
          </a:solidFill>
          <a:latin typeface="+mn-lt"/>
          <a:ea typeface="+mn-ea"/>
          <a:cs typeface="+mn-cs"/>
        </a:defRPr>
      </a:lvl1pPr>
      <a:lvl2pPr marL="1198003" indent="-364058" algn="l" rtl="0" eaLnBrk="1" fontAlgn="base" hangingPunct="1">
        <a:spcBef>
          <a:spcPct val="0"/>
        </a:spcBef>
        <a:spcAft>
          <a:spcPct val="20000"/>
        </a:spcAft>
        <a:buClr>
          <a:schemeClr val="accent3"/>
        </a:buClr>
        <a:buFont typeface="Wingdings" pitchFamily="2" charset="2"/>
        <a:buChar char="§"/>
        <a:defRPr sz="3200">
          <a:solidFill>
            <a:schemeClr val="tx1"/>
          </a:solidFill>
          <a:latin typeface="+mn-lt"/>
        </a:defRPr>
      </a:lvl2pPr>
      <a:lvl3pPr marL="1790655" indent="-241294" algn="l" rtl="0" eaLnBrk="1" fontAlgn="base" hangingPunct="1">
        <a:spcBef>
          <a:spcPct val="0"/>
        </a:spcBef>
        <a:spcAft>
          <a:spcPct val="20000"/>
        </a:spcAft>
        <a:buClr>
          <a:schemeClr val="accent3"/>
        </a:buClr>
        <a:buFont typeface="Wingdings" pitchFamily="2" charset="2"/>
        <a:buChar char="§"/>
        <a:defRPr sz="2600">
          <a:solidFill>
            <a:schemeClr val="tx1"/>
          </a:solidFill>
          <a:latin typeface="+mn-lt"/>
        </a:defRPr>
      </a:lvl3pPr>
      <a:lvl4pPr marL="2523004" indent="-243411" algn="l" rtl="0" eaLnBrk="1" fontAlgn="base" hangingPunct="1">
        <a:spcBef>
          <a:spcPct val="0"/>
        </a:spcBef>
        <a:spcAft>
          <a:spcPct val="20000"/>
        </a:spcAft>
        <a:buClr>
          <a:schemeClr val="accent3"/>
        </a:buClr>
        <a:buFont typeface="Wingdings" pitchFamily="2" charset="2"/>
        <a:buChar char="§"/>
        <a:defRPr sz="2200">
          <a:solidFill>
            <a:schemeClr val="tx1"/>
          </a:solidFill>
          <a:latin typeface="+mn-lt"/>
        </a:defRPr>
      </a:lvl4pPr>
      <a:lvl5pPr marL="3109306" indent="-234945" algn="l" rtl="0" eaLnBrk="1" fontAlgn="base" hangingPunct="1">
        <a:spcBef>
          <a:spcPct val="0"/>
        </a:spcBef>
        <a:spcAft>
          <a:spcPct val="20000"/>
        </a:spcAft>
        <a:buClr>
          <a:schemeClr val="accent3"/>
        </a:buClr>
        <a:buFont typeface="Wingdings" pitchFamily="2" charset="2"/>
        <a:buChar char="§"/>
        <a:defRPr sz="1800">
          <a:solidFill>
            <a:schemeClr val="tx1"/>
          </a:solidFill>
          <a:latin typeface="+mn-lt"/>
        </a:defRPr>
      </a:lvl5pPr>
      <a:lvl6pPr marL="3718891" indent="-234945" algn="l" rtl="0" eaLnBrk="1" fontAlgn="base" hangingPunct="1">
        <a:spcBef>
          <a:spcPct val="0"/>
        </a:spcBef>
        <a:spcAft>
          <a:spcPct val="20000"/>
        </a:spcAft>
        <a:buClr>
          <a:schemeClr val="accent2"/>
        </a:buClr>
        <a:buFont typeface="Wingdings" pitchFamily="2" charset="2"/>
        <a:buChar char="§"/>
        <a:defRPr sz="1900">
          <a:solidFill>
            <a:schemeClr val="tx1"/>
          </a:solidFill>
          <a:latin typeface="+mn-lt"/>
        </a:defRPr>
      </a:lvl6pPr>
      <a:lvl7pPr marL="4328476" indent="-234945" algn="l" rtl="0" eaLnBrk="1" fontAlgn="base" hangingPunct="1">
        <a:spcBef>
          <a:spcPct val="0"/>
        </a:spcBef>
        <a:spcAft>
          <a:spcPct val="20000"/>
        </a:spcAft>
        <a:buClr>
          <a:schemeClr val="accent2"/>
        </a:buClr>
        <a:buFont typeface="Wingdings" pitchFamily="2" charset="2"/>
        <a:buChar char="§"/>
        <a:defRPr sz="1900">
          <a:solidFill>
            <a:schemeClr val="tx1"/>
          </a:solidFill>
          <a:latin typeface="+mn-lt"/>
        </a:defRPr>
      </a:lvl7pPr>
      <a:lvl8pPr marL="4938061" indent="-234945" algn="l" rtl="0" eaLnBrk="1" fontAlgn="base" hangingPunct="1">
        <a:spcBef>
          <a:spcPct val="0"/>
        </a:spcBef>
        <a:spcAft>
          <a:spcPct val="20000"/>
        </a:spcAft>
        <a:buClr>
          <a:schemeClr val="accent2"/>
        </a:buClr>
        <a:buFont typeface="Wingdings" pitchFamily="2" charset="2"/>
        <a:buChar char="§"/>
        <a:defRPr sz="1900">
          <a:solidFill>
            <a:schemeClr val="tx1"/>
          </a:solidFill>
          <a:latin typeface="+mn-lt"/>
        </a:defRPr>
      </a:lvl8pPr>
      <a:lvl9pPr marL="5547645" indent="-234945" algn="l" rtl="0" eaLnBrk="1" fontAlgn="base" hangingPunct="1">
        <a:spcBef>
          <a:spcPct val="0"/>
        </a:spcBef>
        <a:spcAft>
          <a:spcPct val="20000"/>
        </a:spcAft>
        <a:buClr>
          <a:schemeClr val="accent2"/>
        </a:buClr>
        <a:buFont typeface="Wingdings" pitchFamily="2" charset="2"/>
        <a:buChar char="§"/>
        <a:defRPr sz="1900">
          <a:solidFill>
            <a:schemeClr val="tx1"/>
          </a:solidFill>
          <a:latin typeface="+mn-lt"/>
        </a:defRPr>
      </a:lvl9pPr>
    </p:bodyStyle>
    <p:otherStyle>
      <a:defPPr>
        <a:defRPr lang="da-DK"/>
      </a:defPPr>
      <a:lvl1pPr marL="0" algn="l" defTabSz="1219170" rtl="0" eaLnBrk="1" latinLnBrk="0" hangingPunct="1">
        <a:defRPr sz="2400" kern="1200">
          <a:solidFill>
            <a:schemeClr val="tx1"/>
          </a:solidFill>
          <a:latin typeface="+mn-lt"/>
          <a:ea typeface="+mn-ea"/>
          <a:cs typeface="+mn-cs"/>
        </a:defRPr>
      </a:lvl1pPr>
      <a:lvl2pPr marL="609585" algn="l" defTabSz="1219170" rtl="0" eaLnBrk="1" latinLnBrk="0" hangingPunct="1">
        <a:defRPr sz="2400" kern="1200">
          <a:solidFill>
            <a:schemeClr val="tx1"/>
          </a:solidFill>
          <a:latin typeface="+mn-lt"/>
          <a:ea typeface="+mn-ea"/>
          <a:cs typeface="+mn-cs"/>
        </a:defRPr>
      </a:lvl2pPr>
      <a:lvl3pPr marL="1219170" algn="l" defTabSz="1219170" rtl="0" eaLnBrk="1" latinLnBrk="0" hangingPunct="1">
        <a:defRPr sz="2400" kern="1200">
          <a:solidFill>
            <a:schemeClr val="tx1"/>
          </a:solidFill>
          <a:latin typeface="+mn-lt"/>
          <a:ea typeface="+mn-ea"/>
          <a:cs typeface="+mn-cs"/>
        </a:defRPr>
      </a:lvl3pPr>
      <a:lvl4pPr marL="1828754" algn="l" defTabSz="1219170" rtl="0" eaLnBrk="1" latinLnBrk="0" hangingPunct="1">
        <a:defRPr sz="2400" kern="1200">
          <a:solidFill>
            <a:schemeClr val="tx1"/>
          </a:solidFill>
          <a:latin typeface="+mn-lt"/>
          <a:ea typeface="+mn-ea"/>
          <a:cs typeface="+mn-cs"/>
        </a:defRPr>
      </a:lvl4pPr>
      <a:lvl5pPr marL="2438339" algn="l" defTabSz="1219170" rtl="0" eaLnBrk="1" latinLnBrk="0" hangingPunct="1">
        <a:defRPr sz="2400" kern="1200">
          <a:solidFill>
            <a:schemeClr val="tx1"/>
          </a:solidFill>
          <a:latin typeface="+mn-lt"/>
          <a:ea typeface="+mn-ea"/>
          <a:cs typeface="+mn-cs"/>
        </a:defRPr>
      </a:lvl5pPr>
      <a:lvl6pPr marL="3047924" algn="l" defTabSz="1219170" rtl="0" eaLnBrk="1" latinLnBrk="0" hangingPunct="1">
        <a:defRPr sz="2400" kern="1200">
          <a:solidFill>
            <a:schemeClr val="tx1"/>
          </a:solidFill>
          <a:latin typeface="+mn-lt"/>
          <a:ea typeface="+mn-ea"/>
          <a:cs typeface="+mn-cs"/>
        </a:defRPr>
      </a:lvl6pPr>
      <a:lvl7pPr marL="3657509" algn="l" defTabSz="1219170" rtl="0" eaLnBrk="1" latinLnBrk="0" hangingPunct="1">
        <a:defRPr sz="2400" kern="1200">
          <a:solidFill>
            <a:schemeClr val="tx1"/>
          </a:solidFill>
          <a:latin typeface="+mn-lt"/>
          <a:ea typeface="+mn-ea"/>
          <a:cs typeface="+mn-cs"/>
        </a:defRPr>
      </a:lvl7pPr>
      <a:lvl8pPr marL="4267093" algn="l" defTabSz="1219170" rtl="0" eaLnBrk="1" latinLnBrk="0" hangingPunct="1">
        <a:defRPr sz="2400" kern="1200">
          <a:solidFill>
            <a:schemeClr val="tx1"/>
          </a:solidFill>
          <a:latin typeface="+mn-lt"/>
          <a:ea typeface="+mn-ea"/>
          <a:cs typeface="+mn-cs"/>
        </a:defRPr>
      </a:lvl8pPr>
      <a:lvl9pPr marL="4876678" algn="l" defTabSz="1219170" rtl="0" eaLnBrk="1" latinLnBrk="0" hangingPunct="1">
        <a:defRPr sz="24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xml"/><Relationship Id="rId1" Type="http://schemas.openxmlformats.org/officeDocument/2006/relationships/slideLayout" Target="../slideLayouts/slideLayout10.xml"/><Relationship Id="rId4" Type="http://schemas.openxmlformats.org/officeDocument/2006/relationships/image" Target="../media/image4.svg"/></Relationships>
</file>

<file path=ppt/slides/_rels/slide2.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hyperlink" Target="https://vimeo.com/1086342107/991fed04ce?share=copy" TargetMode="External"/><Relationship Id="rId2" Type="http://schemas.openxmlformats.org/officeDocument/2006/relationships/notesSlide" Target="../notesSlides/notesSlide3.xml"/><Relationship Id="rId1" Type="http://schemas.openxmlformats.org/officeDocument/2006/relationships/slideLayout" Target="../slideLayouts/slideLayout7.xml"/><Relationship Id="rId4" Type="http://schemas.openxmlformats.org/officeDocument/2006/relationships/image" Target="../media/image6.jpeg"/></Relationships>
</file>

<file path=ppt/slides/_rels/slide4.xml.rels><?xml version="1.0" encoding="UTF-8" standalone="yes"?>
<Relationships xmlns="http://schemas.openxmlformats.org/package/2006/relationships"><Relationship Id="rId3" Type="http://schemas.openxmlformats.org/officeDocument/2006/relationships/hyperlink" Target="https://www.retsinformation.dk/eli/retsinfo/2025/10217" TargetMode="External"/><Relationship Id="rId2" Type="http://schemas.openxmlformats.org/officeDocument/2006/relationships/notesSlide" Target="../notesSlides/notesSlide4.xml"/><Relationship Id="rId1" Type="http://schemas.openxmlformats.org/officeDocument/2006/relationships/slideLayout" Target="../slideLayouts/slideLayout29.xml"/></Relationships>
</file>

<file path=ppt/slides/_rels/slide5.xml.rels><?xml version="1.0" encoding="UTF-8" standalone="yes"?>
<Relationships xmlns="http://schemas.openxmlformats.org/package/2006/relationships"><Relationship Id="rId8" Type="http://schemas.openxmlformats.org/officeDocument/2006/relationships/hyperlink" Target="https://voldsomudtryksform.dk/publications/hoeje-foelelsesmaessige-krav-i-arbejdet-med-mennesker/" TargetMode="External"/><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5.xml"/><Relationship Id="rId1" Type="http://schemas.openxmlformats.org/officeDocument/2006/relationships/slideLayout" Target="../slideLayouts/slideLayout7.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6.xml"/><Relationship Id="rId1" Type="http://schemas.openxmlformats.org/officeDocument/2006/relationships/slideLayout" Target="../slideLayouts/slideLayout7.xml"/><Relationship Id="rId4" Type="http://schemas.openxmlformats.org/officeDocument/2006/relationships/image" Target="../media/image8.svg"/></Relationships>
</file>

<file path=ppt/slides/_rels/slide7.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notesSlide" Target="../notesSlides/notesSlide7.xml"/><Relationship Id="rId1" Type="http://schemas.openxmlformats.org/officeDocument/2006/relationships/slideLayout" Target="../slideLayouts/slideLayout8.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8.xml.rels><?xml version="1.0" encoding="UTF-8" standalone="yes"?>
<Relationships xmlns="http://schemas.openxmlformats.org/package/2006/relationships"><Relationship Id="rId3" Type="http://schemas.openxmlformats.org/officeDocument/2006/relationships/diagramData" Target="../diagrams/data3.xml"/><Relationship Id="rId7" Type="http://schemas.microsoft.com/office/2007/relationships/diagramDrawing" Target="../diagrams/drawing3.xml"/><Relationship Id="rId2" Type="http://schemas.openxmlformats.org/officeDocument/2006/relationships/notesSlide" Target="../notesSlides/notesSlide8.xml"/><Relationship Id="rId1" Type="http://schemas.openxmlformats.org/officeDocument/2006/relationships/slideLayout" Target="../slideLayouts/slideLayout8.xml"/><Relationship Id="rId6" Type="http://schemas.openxmlformats.org/officeDocument/2006/relationships/diagramColors" Target="../diagrams/colors3.xml"/><Relationship Id="rId5" Type="http://schemas.openxmlformats.org/officeDocument/2006/relationships/diagramQuickStyle" Target="../diagrams/quickStyle3.xml"/><Relationship Id="rId4" Type="http://schemas.openxmlformats.org/officeDocument/2006/relationships/diagramLayout" Target="../diagrams/layout3.xml"/></Relationships>
</file>

<file path=ppt/slides/_rels/slide9.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9.xml"/><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diagramData" Target="../diagrams/data4.xml"/><Relationship Id="rId7" Type="http://schemas.microsoft.com/office/2007/relationships/diagramDrawing" Target="../diagrams/drawing4.xml"/><Relationship Id="rId2" Type="http://schemas.openxmlformats.org/officeDocument/2006/relationships/notesSlide" Target="../notesSlides/notesSlide11.xml"/><Relationship Id="rId1" Type="http://schemas.openxmlformats.org/officeDocument/2006/relationships/slideLayout" Target="../slideLayouts/slideLayout8.xml"/><Relationship Id="rId6" Type="http://schemas.openxmlformats.org/officeDocument/2006/relationships/diagramColors" Target="../diagrams/colors4.xml"/><Relationship Id="rId5" Type="http://schemas.openxmlformats.org/officeDocument/2006/relationships/diagramQuickStyle" Target="../diagrams/quickStyle4.xml"/><Relationship Id="rId4" Type="http://schemas.openxmlformats.org/officeDocument/2006/relationships/diagramLayout" Target="../diagrams/layout4.xml"/></Relationships>
</file>

<file path=ppt/slides/_rels/slide12.xml.rels><?xml version="1.0" encoding="UTF-8" standalone="yes"?>
<Relationships xmlns="http://schemas.openxmlformats.org/package/2006/relationships"><Relationship Id="rId3" Type="http://schemas.openxmlformats.org/officeDocument/2006/relationships/diagramData" Target="../diagrams/data5.xml"/><Relationship Id="rId7" Type="http://schemas.microsoft.com/office/2007/relationships/diagramDrawing" Target="../diagrams/drawing5.xml"/><Relationship Id="rId2" Type="http://schemas.openxmlformats.org/officeDocument/2006/relationships/notesSlide" Target="../notesSlides/notesSlide12.xml"/><Relationship Id="rId1" Type="http://schemas.openxmlformats.org/officeDocument/2006/relationships/slideLayout" Target="../slideLayouts/slideLayout8.xml"/><Relationship Id="rId6" Type="http://schemas.openxmlformats.org/officeDocument/2006/relationships/diagramColors" Target="../diagrams/colors5.xml"/><Relationship Id="rId5" Type="http://schemas.openxmlformats.org/officeDocument/2006/relationships/diagramQuickStyle" Target="../diagrams/quickStyle5.xml"/><Relationship Id="rId4" Type="http://schemas.openxmlformats.org/officeDocument/2006/relationships/diagramLayout" Target="../diagrams/layout5.xml"/></Relationships>
</file>

<file path=ppt/slides/_rels/slide13.xml.rels><?xml version="1.0" encoding="UTF-8" standalone="yes"?>
<Relationships xmlns="http://schemas.openxmlformats.org/package/2006/relationships"><Relationship Id="rId3" Type="http://schemas.openxmlformats.org/officeDocument/2006/relationships/diagramData" Target="../diagrams/data6.xml"/><Relationship Id="rId7" Type="http://schemas.microsoft.com/office/2007/relationships/diagramDrawing" Target="../diagrams/drawing6.xml"/><Relationship Id="rId2" Type="http://schemas.openxmlformats.org/officeDocument/2006/relationships/notesSlide" Target="../notesSlides/notesSlide13.xml"/><Relationship Id="rId1" Type="http://schemas.openxmlformats.org/officeDocument/2006/relationships/slideLayout" Target="../slideLayouts/slideLayout8.xml"/><Relationship Id="rId6" Type="http://schemas.openxmlformats.org/officeDocument/2006/relationships/diagramColors" Target="../diagrams/colors6.xml"/><Relationship Id="rId5" Type="http://schemas.openxmlformats.org/officeDocument/2006/relationships/diagramQuickStyle" Target="../diagrams/quickStyle6.xml"/><Relationship Id="rId4" Type="http://schemas.openxmlformats.org/officeDocument/2006/relationships/diagramLayout" Target="../diagrams/layout6.xml"/></Relationships>
</file>

<file path=ppt/slides/_rels/slide14.xml.rels><?xml version="1.0" encoding="UTF-8" standalone="yes"?>
<Relationships xmlns="http://schemas.openxmlformats.org/package/2006/relationships"><Relationship Id="rId3" Type="http://schemas.openxmlformats.org/officeDocument/2006/relationships/diagramData" Target="../diagrams/data7.xml"/><Relationship Id="rId7" Type="http://schemas.microsoft.com/office/2007/relationships/diagramDrawing" Target="../diagrams/drawing7.xml"/><Relationship Id="rId2" Type="http://schemas.openxmlformats.org/officeDocument/2006/relationships/notesSlide" Target="../notesSlides/notesSlide14.xml"/><Relationship Id="rId1" Type="http://schemas.openxmlformats.org/officeDocument/2006/relationships/slideLayout" Target="../slideLayouts/slideLayout8.xml"/><Relationship Id="rId6" Type="http://schemas.openxmlformats.org/officeDocument/2006/relationships/diagramColors" Target="../diagrams/colors7.xml"/><Relationship Id="rId5" Type="http://schemas.openxmlformats.org/officeDocument/2006/relationships/diagramQuickStyle" Target="../diagrams/quickStyle7.xml"/><Relationship Id="rId4" Type="http://schemas.openxmlformats.org/officeDocument/2006/relationships/diagramLayout" Target="../diagrams/layout7.xml"/></Relationships>
</file>

<file path=ppt/slides/_rels/slide15.xml.rels><?xml version="1.0" encoding="UTF-8" standalone="yes"?>
<Relationships xmlns="http://schemas.openxmlformats.org/package/2006/relationships"><Relationship Id="rId3" Type="http://schemas.openxmlformats.org/officeDocument/2006/relationships/diagramData" Target="../diagrams/data8.xml"/><Relationship Id="rId7" Type="http://schemas.microsoft.com/office/2007/relationships/diagramDrawing" Target="../diagrams/drawing8.xml"/><Relationship Id="rId2" Type="http://schemas.openxmlformats.org/officeDocument/2006/relationships/notesSlide" Target="../notesSlides/notesSlide15.xml"/><Relationship Id="rId1" Type="http://schemas.openxmlformats.org/officeDocument/2006/relationships/slideLayout" Target="../slideLayouts/slideLayout8.xml"/><Relationship Id="rId6" Type="http://schemas.openxmlformats.org/officeDocument/2006/relationships/diagramColors" Target="../diagrams/colors8.xml"/><Relationship Id="rId5" Type="http://schemas.openxmlformats.org/officeDocument/2006/relationships/diagramQuickStyle" Target="../diagrams/quickStyle8.xml"/><Relationship Id="rId4" Type="http://schemas.openxmlformats.org/officeDocument/2006/relationships/diagramLayout" Target="../diagrams/layout8.xml"/></Relationships>
</file>

<file path=ppt/slides/_rels/slide16.xml.rels><?xml version="1.0" encoding="UTF-8" standalone="yes"?>
<Relationships xmlns="http://schemas.openxmlformats.org/package/2006/relationships"><Relationship Id="rId3" Type="http://schemas.openxmlformats.org/officeDocument/2006/relationships/diagramData" Target="../diagrams/data9.xml"/><Relationship Id="rId7" Type="http://schemas.microsoft.com/office/2007/relationships/diagramDrawing" Target="../diagrams/drawing9.xml"/><Relationship Id="rId2" Type="http://schemas.openxmlformats.org/officeDocument/2006/relationships/notesSlide" Target="../notesSlides/notesSlide16.xml"/><Relationship Id="rId1" Type="http://schemas.openxmlformats.org/officeDocument/2006/relationships/slideLayout" Target="../slideLayouts/slideLayout8.xml"/><Relationship Id="rId6" Type="http://schemas.openxmlformats.org/officeDocument/2006/relationships/diagramColors" Target="../diagrams/colors9.xml"/><Relationship Id="rId5" Type="http://schemas.openxmlformats.org/officeDocument/2006/relationships/diagramQuickStyle" Target="../diagrams/quickStyle9.xml"/><Relationship Id="rId4" Type="http://schemas.openxmlformats.org/officeDocument/2006/relationships/diagramLayout" Target="../diagrams/layout9.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30.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30.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ladsholder til indhold 4" descr="Roterende tallerkener med massiv udfyldning">
            <a:extLst>
              <a:ext uri="{FF2B5EF4-FFF2-40B4-BE49-F238E27FC236}">
                <a16:creationId xmlns:a16="http://schemas.microsoft.com/office/drawing/2014/main" id="{CE56D566-B2C9-F74D-BDA0-F28226BE6752}"/>
              </a:ext>
            </a:extLst>
          </p:cNvPr>
          <p:cNvPicPr>
            <a:picLocks noGrp="1" noChangeAspect="1"/>
          </p:cNvPicPr>
          <p:nvPr>
            <p:ph idx="1"/>
          </p:nvPr>
        </p:nvPicPr>
        <p:blipFill>
          <a:blip r:embed="rId3">
            <a:extLst>
              <a:ext uri="{96DAC541-7B7A-43D3-8B79-37D633B846F1}">
                <asvg:svgBlip xmlns:asvg="http://schemas.microsoft.com/office/drawing/2016/SVG/main" r:embed="rId4"/>
              </a:ext>
            </a:extLst>
          </a:blip>
          <a:stretch>
            <a:fillRect/>
          </a:stretch>
        </p:blipFill>
        <p:spPr>
          <a:xfrm>
            <a:off x="3505299" y="2287212"/>
            <a:ext cx="4392488" cy="3960440"/>
          </a:xfrm>
        </p:spPr>
      </p:pic>
      <p:sp>
        <p:nvSpPr>
          <p:cNvPr id="2" name="Titel 1">
            <a:extLst>
              <a:ext uri="{FF2B5EF4-FFF2-40B4-BE49-F238E27FC236}">
                <a16:creationId xmlns:a16="http://schemas.microsoft.com/office/drawing/2014/main" id="{490347F6-FBBE-5CA2-9024-25C81BD1789E}"/>
              </a:ext>
            </a:extLst>
          </p:cNvPr>
          <p:cNvSpPr>
            <a:spLocks noGrp="1"/>
          </p:cNvSpPr>
          <p:nvPr>
            <p:ph type="title"/>
          </p:nvPr>
        </p:nvSpPr>
        <p:spPr>
          <a:xfrm>
            <a:off x="720187" y="765498"/>
            <a:ext cx="10082625" cy="1322502"/>
          </a:xfrm>
        </p:spPr>
        <p:txBody>
          <a:bodyPr wrap="square" anchor="b">
            <a:normAutofit fontScale="90000"/>
          </a:bodyPr>
          <a:lstStyle/>
          <a:p>
            <a:pPr>
              <a:lnSpc>
                <a:spcPct val="90000"/>
              </a:lnSpc>
            </a:pPr>
            <a:r>
              <a:rPr lang="da-DK" dirty="0">
                <a:solidFill>
                  <a:schemeClr val="tx1"/>
                </a:solidFill>
              </a:rPr>
              <a:t>Høje følelsesmæssige krav i arbejdet med mennesker </a:t>
            </a:r>
            <a:r>
              <a:rPr lang="da-DK">
                <a:solidFill>
                  <a:schemeClr val="tx1"/>
                </a:solidFill>
              </a:rPr>
              <a:t>– og hvordan </a:t>
            </a:r>
            <a:r>
              <a:rPr lang="da-DK" dirty="0">
                <a:solidFill>
                  <a:schemeClr val="tx1"/>
                </a:solidFill>
              </a:rPr>
              <a:t>vi passer på os selv og hinanden	</a:t>
            </a:r>
          </a:p>
        </p:txBody>
      </p:sp>
    </p:spTree>
    <p:extLst>
      <p:ext uri="{BB962C8B-B14F-4D97-AF65-F5344CB8AC3E}">
        <p14:creationId xmlns:p14="http://schemas.microsoft.com/office/powerpoint/2010/main" val="275000090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dsholder til indhold 1">
            <a:extLst>
              <a:ext uri="{FF2B5EF4-FFF2-40B4-BE49-F238E27FC236}">
                <a16:creationId xmlns:a16="http://schemas.microsoft.com/office/drawing/2014/main" id="{4F752737-E9A2-B185-FC5E-513BDC72C49D}"/>
              </a:ext>
            </a:extLst>
          </p:cNvPr>
          <p:cNvSpPr>
            <a:spLocks noGrp="1"/>
          </p:cNvSpPr>
          <p:nvPr>
            <p:ph idx="1"/>
          </p:nvPr>
        </p:nvSpPr>
        <p:spPr>
          <a:xfrm>
            <a:off x="720187" y="1629594"/>
            <a:ext cx="10994024" cy="4561908"/>
          </a:xfrm>
        </p:spPr>
        <p:txBody>
          <a:bodyPr/>
          <a:lstStyle/>
          <a:p>
            <a:pPr marL="0" indent="0">
              <a:buNone/>
            </a:pPr>
            <a:r>
              <a:rPr lang="da-DK" sz="2400" dirty="0"/>
              <a:t>Formål med mødet er:</a:t>
            </a:r>
          </a:p>
          <a:p>
            <a:pPr marL="0" indent="0">
              <a:buNone/>
            </a:pPr>
            <a:r>
              <a:rPr lang="da-DK" sz="2400" dirty="0"/>
              <a:t>​</a:t>
            </a:r>
          </a:p>
          <a:p>
            <a:r>
              <a:rPr lang="da-DK" sz="2400" dirty="0"/>
              <a:t>At sætte fokus på høje følelsesmæssige krav og påvirkningerne i arbejdet som fagperson i sundhedsvæsenet</a:t>
            </a:r>
          </a:p>
          <a:p>
            <a:r>
              <a:rPr lang="da-DK" sz="2400" dirty="0"/>
              <a:t>Dialog om, hvordan vi bedst kan passe på os selv og hinanden</a:t>
            </a:r>
            <a:r>
              <a:rPr lang="en-US" sz="2400" dirty="0"/>
              <a:t>​</a:t>
            </a:r>
            <a:endParaRPr lang="da-DK" sz="2400" dirty="0"/>
          </a:p>
          <a:p>
            <a:r>
              <a:rPr lang="da-DK" sz="2400" dirty="0"/>
              <a:t>Drøfte hvilke systematiske tiltag, der skal udvikles og igangsætte</a:t>
            </a:r>
            <a:r>
              <a:rPr lang="en-US" sz="2400" dirty="0"/>
              <a:t>​s</a:t>
            </a:r>
          </a:p>
        </p:txBody>
      </p:sp>
      <p:sp>
        <p:nvSpPr>
          <p:cNvPr id="3" name="Titel 2">
            <a:extLst>
              <a:ext uri="{FF2B5EF4-FFF2-40B4-BE49-F238E27FC236}">
                <a16:creationId xmlns:a16="http://schemas.microsoft.com/office/drawing/2014/main" id="{82183E29-5910-113A-50D1-3CFC55B19894}"/>
              </a:ext>
            </a:extLst>
          </p:cNvPr>
          <p:cNvSpPr>
            <a:spLocks noGrp="1"/>
          </p:cNvSpPr>
          <p:nvPr>
            <p:ph type="title"/>
          </p:nvPr>
        </p:nvSpPr>
        <p:spPr>
          <a:xfrm>
            <a:off x="720187" y="668086"/>
            <a:ext cx="10082625" cy="601468"/>
          </a:xfrm>
        </p:spPr>
        <p:txBody>
          <a:bodyPr>
            <a:normAutofit/>
          </a:bodyPr>
          <a:lstStyle/>
          <a:p>
            <a:r>
              <a:rPr lang="da-DK" sz="2400" dirty="0">
                <a:solidFill>
                  <a:schemeClr val="tx1"/>
                </a:solidFill>
              </a:rPr>
              <a:t>Høje følelsesmæssige krav i arbejdet </a:t>
            </a:r>
            <a:br>
              <a:rPr lang="da-DK" sz="2400" dirty="0">
                <a:solidFill>
                  <a:schemeClr val="tx1"/>
                </a:solidFill>
              </a:rPr>
            </a:br>
            <a:r>
              <a:rPr lang="da-DK" sz="2400" dirty="0">
                <a:solidFill>
                  <a:schemeClr val="tx1"/>
                </a:solidFill>
              </a:rPr>
              <a:t>- et vilkår vi skal tage vare på</a:t>
            </a:r>
          </a:p>
        </p:txBody>
      </p:sp>
      <p:pic>
        <p:nvPicPr>
          <p:cNvPr id="1028" name="Picture 4">
            <a:extLst>
              <a:ext uri="{FF2B5EF4-FFF2-40B4-BE49-F238E27FC236}">
                <a16:creationId xmlns:a16="http://schemas.microsoft.com/office/drawing/2014/main" id="{E709DF23-428C-CCC1-7D5D-571C029759AC}"/>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529635" y="1341562"/>
            <a:ext cx="3526258" cy="175663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3039782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AB3D951-8277-7CCC-EEC0-662F55CE4E38}"/>
            </a:ext>
          </a:extLst>
        </p:cNvPr>
        <p:cNvGrpSpPr/>
        <p:nvPr/>
      </p:nvGrpSpPr>
      <p:grpSpPr>
        <a:xfrm>
          <a:off x="0" y="0"/>
          <a:ext cx="0" cy="0"/>
          <a:chOff x="0" y="0"/>
          <a:chExt cx="0" cy="0"/>
        </a:xfrm>
      </p:grpSpPr>
      <p:sp>
        <p:nvSpPr>
          <p:cNvPr id="4" name="Titel 2">
            <a:extLst>
              <a:ext uri="{FF2B5EF4-FFF2-40B4-BE49-F238E27FC236}">
                <a16:creationId xmlns:a16="http://schemas.microsoft.com/office/drawing/2014/main" id="{0036214E-576B-FFEC-DE2C-FC8803ED7632}"/>
              </a:ext>
            </a:extLst>
          </p:cNvPr>
          <p:cNvSpPr>
            <a:spLocks noGrp="1"/>
          </p:cNvSpPr>
          <p:nvPr>
            <p:ph idx="1"/>
          </p:nvPr>
        </p:nvSpPr>
        <p:spPr>
          <a:xfrm>
            <a:off x="720187" y="765498"/>
            <a:ext cx="10082625" cy="5472608"/>
          </a:xfrm>
        </p:spPr>
        <p:txBody>
          <a:bodyPr/>
          <a:lstStyle/>
          <a:p>
            <a:pPr marL="0" indent="0">
              <a:buNone/>
            </a:pPr>
            <a:endParaRPr lang="da-DK" sz="2800" b="1" dirty="0"/>
          </a:p>
          <a:p>
            <a:pPr marL="0" indent="0">
              <a:buNone/>
            </a:pPr>
            <a:r>
              <a:rPr lang="da-DK" sz="2600" b="1" dirty="0"/>
              <a:t>Fokus på dem, der får hverdagen til at hænge sammen – midt i et følelsesmæssigt krævende arbejdsliv</a:t>
            </a:r>
          </a:p>
          <a:p>
            <a:pPr marL="0" indent="0">
              <a:buNone/>
            </a:pPr>
            <a:endParaRPr lang="da-DK" sz="2600" b="1" dirty="0"/>
          </a:p>
          <a:p>
            <a:pPr marL="0" indent="0">
              <a:buNone/>
            </a:pPr>
            <a:r>
              <a:rPr lang="da-DK" sz="2600" dirty="0">
                <a:solidFill>
                  <a:srgbClr val="C00000"/>
                </a:solidFill>
              </a:rPr>
              <a:t>Læn jer tilbage, se filmen og mærk</a:t>
            </a:r>
          </a:p>
          <a:p>
            <a:pPr marL="0" indent="0">
              <a:buNone/>
            </a:pPr>
            <a:endParaRPr lang="da-DK" sz="2600" dirty="0">
              <a:hlinkClick r:id="rId3"/>
            </a:endParaRPr>
          </a:p>
          <a:p>
            <a:pPr marL="740803" lvl="1" indent="0">
              <a:buNone/>
            </a:pPr>
            <a:r>
              <a:rPr lang="da-DK" sz="2600" dirty="0">
                <a:hlinkClick r:id="rId3"/>
              </a:rPr>
              <a:t>Sygehus Sønderjylland</a:t>
            </a:r>
            <a:r>
              <a:rPr lang="da-DK" sz="2600" dirty="0"/>
              <a:t> </a:t>
            </a:r>
          </a:p>
          <a:p>
            <a:pPr marL="0" indent="0">
              <a:buNone/>
            </a:pPr>
            <a:endParaRPr lang="da-DK" sz="2600" dirty="0"/>
          </a:p>
          <a:p>
            <a:pPr marL="0" indent="0">
              <a:buNone/>
            </a:pPr>
            <a:r>
              <a:rPr lang="da-DK" sz="2600" dirty="0"/>
              <a:t>Når filmen er færdig</a:t>
            </a:r>
          </a:p>
          <a:p>
            <a:r>
              <a:rPr lang="da-DK" sz="2600" dirty="0"/>
              <a:t>Brug 1 minut - uden at tale </a:t>
            </a:r>
            <a:r>
              <a:rPr lang="da-DK" sz="2600" dirty="0">
                <a:sym typeface="Wingdings" panose="05000000000000000000" pitchFamily="2" charset="2"/>
              </a:rPr>
              <a:t> - på at mærke og tænke</a:t>
            </a:r>
          </a:p>
          <a:p>
            <a:r>
              <a:rPr lang="da-DK" sz="2600" dirty="0">
                <a:sym typeface="Wingdings" panose="05000000000000000000" pitchFamily="2" charset="2"/>
              </a:rPr>
              <a:t>Snak med naboen – hvad mærkede og genkendte I? </a:t>
            </a:r>
            <a:endParaRPr lang="da-DK" sz="2600" dirty="0"/>
          </a:p>
          <a:p>
            <a:endParaRPr lang="da-DK" sz="3000" dirty="0"/>
          </a:p>
        </p:txBody>
      </p:sp>
      <p:pic>
        <p:nvPicPr>
          <p:cNvPr id="5" name="Picture 4" descr="84+ Thousand Film Strip Isolated Royalty-Free Images, Stock Photos &amp;  Pictures | Shutterstock">
            <a:extLst>
              <a:ext uri="{FF2B5EF4-FFF2-40B4-BE49-F238E27FC236}">
                <a16:creationId xmlns:a16="http://schemas.microsoft.com/office/drawing/2014/main" id="{8C712276-EA5A-0A80-5568-BE2CAF4D578A}"/>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097587" y="3213770"/>
            <a:ext cx="3118414" cy="115212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9758591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rgbClr val="EA642D">
            <a:alpha val="15000"/>
          </a:srgbClr>
        </a:solidFill>
        <a:effectLst/>
      </p:bgPr>
    </p:bg>
    <p:spTree>
      <p:nvGrpSpPr>
        <p:cNvPr id="1" name=""/>
        <p:cNvGrpSpPr/>
        <p:nvPr/>
      </p:nvGrpSpPr>
      <p:grpSpPr>
        <a:xfrm>
          <a:off x="0" y="0"/>
          <a:ext cx="0" cy="0"/>
          <a:chOff x="0" y="0"/>
          <a:chExt cx="0" cy="0"/>
        </a:xfrm>
      </p:grpSpPr>
      <p:sp>
        <p:nvSpPr>
          <p:cNvPr id="8" name="Afrundet rektangel 7"/>
          <p:cNvSpPr/>
          <p:nvPr/>
        </p:nvSpPr>
        <p:spPr>
          <a:xfrm>
            <a:off x="461169" y="549515"/>
            <a:ext cx="11272836" cy="601014"/>
          </a:xfrm>
          <a:prstGeom prst="roundRect">
            <a:avLst>
              <a:gd name="adj" fmla="val 16993"/>
            </a:avLst>
          </a:prstGeom>
          <a:solidFill>
            <a:srgbClr val="E68D37"/>
          </a:solidFill>
          <a:ln>
            <a:noFill/>
          </a:ln>
          <a:effectLst/>
        </p:spPr>
        <p:style>
          <a:lnRef idx="1">
            <a:schemeClr val="accent1"/>
          </a:lnRef>
          <a:fillRef idx="3">
            <a:schemeClr val="accent1"/>
          </a:fillRef>
          <a:effectRef idx="2">
            <a:schemeClr val="accent1"/>
          </a:effectRef>
          <a:fontRef idx="minor">
            <a:schemeClr val="lt1"/>
          </a:fontRef>
        </p:style>
        <p:txBody>
          <a:bodyPr tIns="336078" rtlCol="0" anchor="ctr"/>
          <a:lstStyle/>
          <a:p>
            <a:pPr algn="ctr" defTabSz="1219444"/>
            <a:r>
              <a:rPr lang="da-DK" sz="4000" b="1" baseline="30000" dirty="0">
                <a:solidFill>
                  <a:schemeClr val="tx1"/>
                </a:solidFill>
                <a:latin typeface="Klavika Medium" panose="020B0803040000020004" pitchFamily="34" charset="0"/>
              </a:rPr>
              <a:t>Definition på høje, følelsesmæssige krav</a:t>
            </a:r>
          </a:p>
        </p:txBody>
      </p:sp>
      <p:sp>
        <p:nvSpPr>
          <p:cNvPr id="2" name="Pil: nedad 1">
            <a:extLst>
              <a:ext uri="{FF2B5EF4-FFF2-40B4-BE49-F238E27FC236}">
                <a16:creationId xmlns:a16="http://schemas.microsoft.com/office/drawing/2014/main" id="{E292AA7D-40A8-424D-8A0C-35B37A3A3A45}"/>
              </a:ext>
            </a:extLst>
          </p:cNvPr>
          <p:cNvSpPr/>
          <p:nvPr/>
        </p:nvSpPr>
        <p:spPr>
          <a:xfrm>
            <a:off x="5882383" y="1269554"/>
            <a:ext cx="215203" cy="300968"/>
          </a:xfrm>
          <a:prstGeom prst="downArrow">
            <a:avLst/>
          </a:prstGeom>
          <a:solidFill>
            <a:srgbClr val="E68D37"/>
          </a:solidFill>
          <a:ln>
            <a:solidFill>
              <a:srgbClr val="E68D37"/>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9444"/>
            <a:endParaRPr lang="da-DK" dirty="0">
              <a:solidFill>
                <a:prstClr val="white"/>
              </a:solidFill>
              <a:latin typeface="Calibri"/>
            </a:endParaRPr>
          </a:p>
        </p:txBody>
      </p:sp>
      <p:sp>
        <p:nvSpPr>
          <p:cNvPr id="9" name="Afrundet rektangel 7">
            <a:extLst>
              <a:ext uri="{FF2B5EF4-FFF2-40B4-BE49-F238E27FC236}">
                <a16:creationId xmlns:a16="http://schemas.microsoft.com/office/drawing/2014/main" id="{BC248AC8-2F39-4C90-9C95-B1877B15E7D3}"/>
              </a:ext>
            </a:extLst>
          </p:cNvPr>
          <p:cNvSpPr/>
          <p:nvPr/>
        </p:nvSpPr>
        <p:spPr>
          <a:xfrm>
            <a:off x="461169" y="1743177"/>
            <a:ext cx="11272836" cy="1617459"/>
          </a:xfrm>
          <a:prstGeom prst="roundRect">
            <a:avLst/>
          </a:prstGeom>
          <a:solidFill>
            <a:srgbClr val="E68D37"/>
          </a:solidFill>
          <a:ln>
            <a:noFill/>
          </a:ln>
          <a:effectLst/>
        </p:spPr>
        <p:style>
          <a:lnRef idx="1">
            <a:schemeClr val="accent1"/>
          </a:lnRef>
          <a:fillRef idx="3">
            <a:schemeClr val="accent1"/>
          </a:fillRef>
          <a:effectRef idx="2">
            <a:schemeClr val="accent1"/>
          </a:effectRef>
          <a:fontRef idx="minor">
            <a:schemeClr val="lt1"/>
          </a:fontRef>
        </p:style>
        <p:txBody>
          <a:bodyPr tIns="336078" rtlCol="0" anchor="ctr"/>
          <a:lstStyle/>
          <a:p>
            <a:pPr marL="457200" indent="-457200">
              <a:buFont typeface="Arial" panose="020B0604020202020204" pitchFamily="34" charset="0"/>
              <a:buChar char="•"/>
            </a:pPr>
            <a:r>
              <a:rPr lang="da-DK" sz="2000" dirty="0">
                <a:solidFill>
                  <a:schemeClr val="tx1"/>
                </a:solidFill>
              </a:rPr>
              <a:t>Sætte sig ind i, rumme eller håndtere disse menneskers tænkning, følelser eller adfærd</a:t>
            </a:r>
          </a:p>
          <a:p>
            <a:pPr marL="457200" indent="-457200">
              <a:buFont typeface="Arial" panose="020B0604020202020204" pitchFamily="34" charset="0"/>
              <a:buChar char="•"/>
            </a:pPr>
            <a:r>
              <a:rPr lang="da-DK" sz="2000" dirty="0">
                <a:solidFill>
                  <a:schemeClr val="tx1"/>
                </a:solidFill>
              </a:rPr>
              <a:t>Håndtere eller skjule egne tanker eller følelser</a:t>
            </a:r>
          </a:p>
          <a:p>
            <a:pPr marL="457200" indent="-457200">
              <a:buFont typeface="Arial" panose="020B0604020202020204" pitchFamily="34" charset="0"/>
              <a:buChar char="•"/>
            </a:pPr>
            <a:r>
              <a:rPr lang="da-DK" sz="2000" dirty="0">
                <a:solidFill>
                  <a:schemeClr val="tx1"/>
                </a:solidFill>
              </a:rPr>
              <a:t>Tilpasse kommunikation eller adfærd til de mennesker, der arbejdes med</a:t>
            </a:r>
          </a:p>
        </p:txBody>
      </p:sp>
      <p:sp>
        <p:nvSpPr>
          <p:cNvPr id="3" name="Tekstfelt 2">
            <a:extLst>
              <a:ext uri="{FF2B5EF4-FFF2-40B4-BE49-F238E27FC236}">
                <a16:creationId xmlns:a16="http://schemas.microsoft.com/office/drawing/2014/main" id="{A467ED5B-46BA-4988-A9AE-548A439A8303}"/>
              </a:ext>
            </a:extLst>
          </p:cNvPr>
          <p:cNvSpPr txBox="1"/>
          <p:nvPr/>
        </p:nvSpPr>
        <p:spPr>
          <a:xfrm>
            <a:off x="7897787" y="6276747"/>
            <a:ext cx="4032448" cy="276999"/>
          </a:xfrm>
          <a:prstGeom prst="rect">
            <a:avLst/>
          </a:prstGeom>
          <a:noFill/>
          <a:ln>
            <a:noFill/>
          </a:ln>
        </p:spPr>
        <p:txBody>
          <a:bodyPr wrap="square" rtlCol="0">
            <a:spAutoFit/>
          </a:bodyPr>
          <a:lstStyle/>
          <a:p>
            <a:pPr algn="r" defTabSz="1219444"/>
            <a:r>
              <a:rPr lang="da-DK" sz="1200" dirty="0">
                <a:latin typeface="Klavika Regular" panose="020B0506040000020004" pitchFamily="34" charset="0"/>
              </a:rPr>
              <a:t>Kilde: </a:t>
            </a:r>
            <a:r>
              <a:rPr lang="da-DK" sz="1200" dirty="0">
                <a:latin typeface="Klavika Regular" panose="020B0506040000020004" pitchFamily="34" charset="0"/>
                <a:hlinkClick r:id="rId3"/>
              </a:rPr>
              <a:t>At-vejledning om Psykisk arbejdsmiljø</a:t>
            </a:r>
            <a:endParaRPr lang="da-DK" sz="1200" dirty="0">
              <a:latin typeface="Klavika Regular" panose="020B0506040000020004" pitchFamily="34" charset="0"/>
            </a:endParaRPr>
          </a:p>
        </p:txBody>
      </p:sp>
      <p:sp>
        <p:nvSpPr>
          <p:cNvPr id="4" name="Pil: nedad 3">
            <a:extLst>
              <a:ext uri="{FF2B5EF4-FFF2-40B4-BE49-F238E27FC236}">
                <a16:creationId xmlns:a16="http://schemas.microsoft.com/office/drawing/2014/main" id="{637BBC87-2129-4FB4-78A0-9ABF4720C019}"/>
              </a:ext>
            </a:extLst>
          </p:cNvPr>
          <p:cNvSpPr/>
          <p:nvPr/>
        </p:nvSpPr>
        <p:spPr>
          <a:xfrm>
            <a:off x="5882383" y="3533291"/>
            <a:ext cx="215203" cy="348041"/>
          </a:xfrm>
          <a:prstGeom prst="downArrow">
            <a:avLst/>
          </a:prstGeom>
          <a:solidFill>
            <a:srgbClr val="E68D37"/>
          </a:solidFill>
          <a:ln>
            <a:solidFill>
              <a:srgbClr val="E68D37"/>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9444"/>
            <a:endParaRPr lang="da-DK" dirty="0">
              <a:solidFill>
                <a:prstClr val="white"/>
              </a:solidFill>
              <a:latin typeface="Calibri"/>
            </a:endParaRPr>
          </a:p>
        </p:txBody>
      </p:sp>
      <p:sp>
        <p:nvSpPr>
          <p:cNvPr id="5" name="Afrundet rektangel 7">
            <a:extLst>
              <a:ext uri="{FF2B5EF4-FFF2-40B4-BE49-F238E27FC236}">
                <a16:creationId xmlns:a16="http://schemas.microsoft.com/office/drawing/2014/main" id="{BE5863A3-E01F-A156-CA76-35B37BF14D4A}"/>
              </a:ext>
            </a:extLst>
          </p:cNvPr>
          <p:cNvSpPr/>
          <p:nvPr/>
        </p:nvSpPr>
        <p:spPr>
          <a:xfrm>
            <a:off x="461169" y="4006527"/>
            <a:ext cx="11272836" cy="2037765"/>
          </a:xfrm>
          <a:prstGeom prst="roundRect">
            <a:avLst/>
          </a:prstGeom>
          <a:solidFill>
            <a:srgbClr val="E68D37"/>
          </a:solidFill>
          <a:ln>
            <a:noFill/>
          </a:ln>
          <a:effectLst/>
        </p:spPr>
        <p:style>
          <a:lnRef idx="1">
            <a:schemeClr val="accent1"/>
          </a:lnRef>
          <a:fillRef idx="3">
            <a:schemeClr val="accent1"/>
          </a:fillRef>
          <a:effectRef idx="2">
            <a:schemeClr val="accent1"/>
          </a:effectRef>
          <a:fontRef idx="minor">
            <a:schemeClr val="lt1"/>
          </a:fontRef>
        </p:style>
        <p:txBody>
          <a:bodyPr tIns="336078" rtlCol="0" anchor="ctr"/>
          <a:lstStyle/>
          <a:p>
            <a:r>
              <a:rPr lang="da-DK" sz="2000" dirty="0">
                <a:solidFill>
                  <a:schemeClr val="tx1"/>
                </a:solidFill>
              </a:rPr>
              <a:t>Situationerne optræder når </a:t>
            </a:r>
          </a:p>
          <a:p>
            <a:pPr marL="457200" indent="-457200">
              <a:buFont typeface="Arial" panose="020B0604020202020204" pitchFamily="34" charset="0"/>
              <a:buChar char="•"/>
            </a:pPr>
            <a:r>
              <a:rPr lang="da-DK" sz="2000" dirty="0">
                <a:solidFill>
                  <a:schemeClr val="tx1"/>
                </a:solidFill>
              </a:rPr>
              <a:t>Man konfronteres med adfærd, der er udadreagerende/aggressiv/hård tone, Grænseoverskridende/krænkende, uforudsigelig/utilregnelig, selvskadende og klagende/hjælpeløs/tavs/grædende</a:t>
            </a:r>
          </a:p>
          <a:p>
            <a:pPr marL="457200" indent="-457200">
              <a:buFont typeface="Arial" panose="020B0604020202020204" pitchFamily="34" charset="0"/>
              <a:buChar char="•"/>
            </a:pPr>
            <a:r>
              <a:rPr lang="da-DK" sz="2000" dirty="0">
                <a:solidFill>
                  <a:schemeClr val="tx1"/>
                </a:solidFill>
              </a:rPr>
              <a:t>Man oplever høje forventninger/krav til service, behandling eller kvalitet </a:t>
            </a:r>
          </a:p>
          <a:p>
            <a:pPr marL="457200" indent="-457200">
              <a:buFont typeface="Arial" panose="020B0604020202020204" pitchFamily="34" charset="0"/>
              <a:buChar char="•"/>
            </a:pPr>
            <a:r>
              <a:rPr lang="da-DK" sz="2000" dirty="0">
                <a:solidFill>
                  <a:schemeClr val="tx1"/>
                </a:solidFill>
              </a:rPr>
              <a:t>Man har ansvar for beslutninger med vidtrækkende konsekvenser</a:t>
            </a:r>
            <a:endParaRPr lang="en-US" sz="2000" dirty="0">
              <a:solidFill>
                <a:schemeClr val="tx1"/>
              </a:solidFill>
            </a:endParaRPr>
          </a:p>
          <a:p>
            <a:pPr marL="457200" indent="-457200">
              <a:buFont typeface="Arial" panose="020B0604020202020204" pitchFamily="34" charset="0"/>
              <a:buChar char="•"/>
            </a:pPr>
            <a:endParaRPr lang="en-US" dirty="0"/>
          </a:p>
        </p:txBody>
      </p:sp>
    </p:spTree>
    <p:extLst>
      <p:ext uri="{BB962C8B-B14F-4D97-AF65-F5344CB8AC3E}">
        <p14:creationId xmlns:p14="http://schemas.microsoft.com/office/powerpoint/2010/main" val="1449076761"/>
      </p:ext>
    </p:extLst>
  </p:cSld>
  <p:clrMapOvr>
    <a:masterClrMapping/>
  </p:clrMapOvr>
  <p:transition spd="slow">
    <p:push dir="u"/>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Pladsholder til indhold 3">
            <a:extLst>
              <a:ext uri="{FF2B5EF4-FFF2-40B4-BE49-F238E27FC236}">
                <a16:creationId xmlns:a16="http://schemas.microsoft.com/office/drawing/2014/main" id="{5CB98455-04DC-6ADC-FDFA-559AAB59B686}"/>
              </a:ext>
            </a:extLst>
          </p:cNvPr>
          <p:cNvGraphicFramePr>
            <a:graphicFrameLocks noGrp="1"/>
          </p:cNvGraphicFramePr>
          <p:nvPr>
            <p:ph idx="1"/>
            <p:extLst>
              <p:ext uri="{D42A27DB-BD31-4B8C-83A1-F6EECF244321}">
                <p14:modId xmlns:p14="http://schemas.microsoft.com/office/powerpoint/2010/main" val="2246298325"/>
              </p:ext>
            </p:extLst>
          </p:nvPr>
        </p:nvGraphicFramePr>
        <p:xfrm>
          <a:off x="720725" y="1773610"/>
          <a:ext cx="10082213" cy="441764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5" name="Tekstfelt 4">
            <a:extLst>
              <a:ext uri="{FF2B5EF4-FFF2-40B4-BE49-F238E27FC236}">
                <a16:creationId xmlns:a16="http://schemas.microsoft.com/office/drawing/2014/main" id="{ABACD23D-3E51-A7DD-4761-E4E5221F38C1}"/>
              </a:ext>
            </a:extLst>
          </p:cNvPr>
          <p:cNvSpPr txBox="1"/>
          <p:nvPr/>
        </p:nvSpPr>
        <p:spPr>
          <a:xfrm>
            <a:off x="480964" y="1629594"/>
            <a:ext cx="3504952" cy="1815882"/>
          </a:xfrm>
          <a:prstGeom prst="rect">
            <a:avLst/>
          </a:prstGeom>
          <a:noFill/>
        </p:spPr>
        <p:txBody>
          <a:bodyPr wrap="square" rtlCol="0">
            <a:spAutoFit/>
          </a:bodyPr>
          <a:lstStyle/>
          <a:p>
            <a:r>
              <a:rPr lang="da-DK" sz="1600" b="1" dirty="0"/>
              <a:t>Høje følelsesmæssige krav er typisk til stede i arbejde hvor vi er i kontakt med mennesker, der er i en svær livssituation – det kan være både patient, borger og pårørende</a:t>
            </a:r>
          </a:p>
        </p:txBody>
      </p:sp>
      <p:sp>
        <p:nvSpPr>
          <p:cNvPr id="6" name="Titel 5">
            <a:extLst>
              <a:ext uri="{FF2B5EF4-FFF2-40B4-BE49-F238E27FC236}">
                <a16:creationId xmlns:a16="http://schemas.microsoft.com/office/drawing/2014/main" id="{D58D85CB-52C0-BE06-FE47-37CCDD0310C6}"/>
              </a:ext>
            </a:extLst>
          </p:cNvPr>
          <p:cNvSpPr>
            <a:spLocks noGrp="1"/>
          </p:cNvSpPr>
          <p:nvPr>
            <p:ph type="title"/>
          </p:nvPr>
        </p:nvSpPr>
        <p:spPr>
          <a:xfrm>
            <a:off x="336948" y="606455"/>
            <a:ext cx="10482762" cy="529208"/>
          </a:xfrm>
        </p:spPr>
        <p:txBody>
          <a:bodyPr/>
          <a:lstStyle/>
          <a:p>
            <a:r>
              <a:rPr lang="da-DK" dirty="0">
                <a:solidFill>
                  <a:schemeClr val="tx1"/>
                </a:solidFill>
              </a:rPr>
              <a:t>Høje følelsesmæssige krav i arbejdet</a:t>
            </a:r>
          </a:p>
        </p:txBody>
      </p:sp>
      <p:sp>
        <p:nvSpPr>
          <p:cNvPr id="7" name="Tekstfelt 6">
            <a:extLst>
              <a:ext uri="{FF2B5EF4-FFF2-40B4-BE49-F238E27FC236}">
                <a16:creationId xmlns:a16="http://schemas.microsoft.com/office/drawing/2014/main" id="{A1E20B75-207F-7CBF-18A2-C6303902A5D8}"/>
              </a:ext>
            </a:extLst>
          </p:cNvPr>
          <p:cNvSpPr txBox="1"/>
          <p:nvPr/>
        </p:nvSpPr>
        <p:spPr>
          <a:xfrm>
            <a:off x="264939" y="4242907"/>
            <a:ext cx="2952328" cy="2062103"/>
          </a:xfrm>
          <a:prstGeom prst="rect">
            <a:avLst/>
          </a:prstGeom>
          <a:noFill/>
        </p:spPr>
        <p:txBody>
          <a:bodyPr wrap="square" rtlCol="0">
            <a:spAutoFit/>
          </a:bodyPr>
          <a:lstStyle/>
          <a:p>
            <a:r>
              <a:rPr lang="da-DK" sz="1600" b="1" dirty="0"/>
              <a:t>Det stiller høje følelsesmæssige krav, hvis både patient, borger og pårørende har en uforudsigelig eller voldsom adfærd, der kan være grænseoverskridende </a:t>
            </a:r>
          </a:p>
        </p:txBody>
      </p:sp>
      <p:sp>
        <p:nvSpPr>
          <p:cNvPr id="8" name="Tekstfelt 7">
            <a:extLst>
              <a:ext uri="{FF2B5EF4-FFF2-40B4-BE49-F238E27FC236}">
                <a16:creationId xmlns:a16="http://schemas.microsoft.com/office/drawing/2014/main" id="{0CE0B922-2233-CE82-B386-BB6C43F77CFC}"/>
              </a:ext>
            </a:extLst>
          </p:cNvPr>
          <p:cNvSpPr txBox="1"/>
          <p:nvPr/>
        </p:nvSpPr>
        <p:spPr>
          <a:xfrm>
            <a:off x="7897787" y="1440805"/>
            <a:ext cx="3360937" cy="1631216"/>
          </a:xfrm>
          <a:prstGeom prst="rect">
            <a:avLst/>
          </a:prstGeom>
          <a:noFill/>
        </p:spPr>
        <p:txBody>
          <a:bodyPr wrap="square" rtlCol="0">
            <a:spAutoFit/>
          </a:bodyPr>
          <a:lstStyle/>
          <a:p>
            <a:r>
              <a:rPr lang="da-DK" sz="2000" b="1" dirty="0">
                <a:solidFill>
                  <a:schemeClr val="tx2"/>
                </a:solidFill>
              </a:rPr>
              <a:t>Det er i kombinationen af disse 3 forhold, at de høje følelsesmæssige krav opstår</a:t>
            </a:r>
          </a:p>
        </p:txBody>
      </p:sp>
      <p:sp>
        <p:nvSpPr>
          <p:cNvPr id="9" name="Tekstfelt 8">
            <a:extLst>
              <a:ext uri="{FF2B5EF4-FFF2-40B4-BE49-F238E27FC236}">
                <a16:creationId xmlns:a16="http://schemas.microsoft.com/office/drawing/2014/main" id="{483A1AAF-905E-636B-F529-3ED4254B6469}"/>
              </a:ext>
            </a:extLst>
          </p:cNvPr>
          <p:cNvSpPr txBox="1"/>
          <p:nvPr/>
        </p:nvSpPr>
        <p:spPr>
          <a:xfrm>
            <a:off x="8882161" y="3812588"/>
            <a:ext cx="2832049" cy="1569660"/>
          </a:xfrm>
          <a:prstGeom prst="rect">
            <a:avLst/>
          </a:prstGeom>
          <a:noFill/>
        </p:spPr>
        <p:txBody>
          <a:bodyPr wrap="square" rtlCol="0">
            <a:spAutoFit/>
          </a:bodyPr>
          <a:lstStyle/>
          <a:p>
            <a:r>
              <a:rPr lang="da-DK" sz="1600" b="1" dirty="0"/>
              <a:t>De høje følelsesmæssige krav påvirkes af vores opgaver i forhold til patienter, borgere og pårørende</a:t>
            </a:r>
          </a:p>
        </p:txBody>
      </p:sp>
      <p:sp>
        <p:nvSpPr>
          <p:cNvPr id="10" name="Tekstfelt 9">
            <a:extLst>
              <a:ext uri="{FF2B5EF4-FFF2-40B4-BE49-F238E27FC236}">
                <a16:creationId xmlns:a16="http://schemas.microsoft.com/office/drawing/2014/main" id="{2E89F5E8-1B13-B79C-0FCE-D268B81BF525}"/>
              </a:ext>
            </a:extLst>
          </p:cNvPr>
          <p:cNvSpPr txBox="1"/>
          <p:nvPr/>
        </p:nvSpPr>
        <p:spPr>
          <a:xfrm>
            <a:off x="9801058" y="5984315"/>
            <a:ext cx="2394117" cy="276999"/>
          </a:xfrm>
          <a:prstGeom prst="rect">
            <a:avLst/>
          </a:prstGeom>
          <a:noFill/>
        </p:spPr>
        <p:txBody>
          <a:bodyPr wrap="none" rtlCol="0">
            <a:spAutoFit/>
          </a:bodyPr>
          <a:lstStyle/>
          <a:p>
            <a:r>
              <a:rPr lang="da-DK" sz="1200" dirty="0"/>
              <a:t>Kilde: </a:t>
            </a:r>
            <a:r>
              <a:rPr lang="da-DK" sz="1200" dirty="0">
                <a:hlinkClick r:id="rId8"/>
              </a:rPr>
              <a:t>Vold som udtryksform</a:t>
            </a:r>
            <a:endParaRPr lang="da-DK" sz="1200" dirty="0"/>
          </a:p>
        </p:txBody>
      </p:sp>
    </p:spTree>
    <p:extLst>
      <p:ext uri="{BB962C8B-B14F-4D97-AF65-F5344CB8AC3E}">
        <p14:creationId xmlns:p14="http://schemas.microsoft.com/office/powerpoint/2010/main" val="29303619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ladsholder til indhold 4" descr="Retfærdighedsvægte med massiv udfyldning">
            <a:extLst>
              <a:ext uri="{FF2B5EF4-FFF2-40B4-BE49-F238E27FC236}">
                <a16:creationId xmlns:a16="http://schemas.microsoft.com/office/drawing/2014/main" id="{A7BFCD67-2695-C4B7-BBA6-BB2A2FEDB4F7}"/>
              </a:ext>
            </a:extLst>
          </p:cNvPr>
          <p:cNvPicPr>
            <a:picLocks noGrp="1" noChangeAspect="1"/>
          </p:cNvPicPr>
          <p:nvPr>
            <p:ph idx="1"/>
          </p:nvPr>
        </p:nvPicPr>
        <p:blipFill>
          <a:blip r:embed="rId3">
            <a:extLst>
              <a:ext uri="{96DAC541-7B7A-43D3-8B79-37D633B846F1}">
                <asvg:svgBlip xmlns:asvg="http://schemas.microsoft.com/office/drawing/2016/SVG/main" r:embed="rId4"/>
              </a:ext>
            </a:extLst>
          </a:blip>
          <a:stretch>
            <a:fillRect/>
          </a:stretch>
        </p:blipFill>
        <p:spPr>
          <a:xfrm>
            <a:off x="7753771" y="2239923"/>
            <a:ext cx="2880320" cy="2880320"/>
          </a:xfrm>
        </p:spPr>
      </p:pic>
      <p:sp>
        <p:nvSpPr>
          <p:cNvPr id="3" name="Titel 2">
            <a:extLst>
              <a:ext uri="{FF2B5EF4-FFF2-40B4-BE49-F238E27FC236}">
                <a16:creationId xmlns:a16="http://schemas.microsoft.com/office/drawing/2014/main" id="{274427AF-F6BD-A6AE-42B3-F0DDD9909527}"/>
              </a:ext>
            </a:extLst>
          </p:cNvPr>
          <p:cNvSpPr>
            <a:spLocks noGrp="1"/>
          </p:cNvSpPr>
          <p:nvPr>
            <p:ph type="title"/>
          </p:nvPr>
        </p:nvSpPr>
        <p:spPr>
          <a:xfrm>
            <a:off x="720187" y="668086"/>
            <a:ext cx="10082625" cy="961508"/>
          </a:xfrm>
        </p:spPr>
        <p:txBody>
          <a:bodyPr/>
          <a:lstStyle/>
          <a:p>
            <a:r>
              <a:rPr lang="da-DK" dirty="0">
                <a:solidFill>
                  <a:schemeClr val="tx1"/>
                </a:solidFill>
              </a:rPr>
              <a:t>Udfordringer i arbejdet med mennesker</a:t>
            </a:r>
            <a:endParaRPr lang="da-DK" dirty="0"/>
          </a:p>
        </p:txBody>
      </p:sp>
      <p:sp>
        <p:nvSpPr>
          <p:cNvPr id="6" name="Tekstfelt 5">
            <a:extLst>
              <a:ext uri="{FF2B5EF4-FFF2-40B4-BE49-F238E27FC236}">
                <a16:creationId xmlns:a16="http://schemas.microsoft.com/office/drawing/2014/main" id="{F1F57008-254B-817A-C119-803D2C27D8C8}"/>
              </a:ext>
            </a:extLst>
          </p:cNvPr>
          <p:cNvSpPr txBox="1"/>
          <p:nvPr/>
        </p:nvSpPr>
        <p:spPr>
          <a:xfrm>
            <a:off x="720187" y="2565698"/>
            <a:ext cx="6120680" cy="2800767"/>
          </a:xfrm>
          <a:prstGeom prst="rect">
            <a:avLst/>
          </a:prstGeom>
          <a:noFill/>
        </p:spPr>
        <p:txBody>
          <a:bodyPr wrap="square" rtlCol="0">
            <a:spAutoFit/>
          </a:bodyPr>
          <a:lstStyle/>
          <a:p>
            <a:pPr marL="342900" indent="-342900">
              <a:buFont typeface="Arial" panose="020B0604020202020204" pitchFamily="34" charset="0"/>
              <a:buChar char="•"/>
            </a:pPr>
            <a:r>
              <a:rPr lang="en-US" sz="1600" dirty="0"/>
              <a:t>Høj tempo og acute </a:t>
            </a:r>
            <a:r>
              <a:rPr lang="en-US" sz="1600" dirty="0" err="1"/>
              <a:t>situationer</a:t>
            </a:r>
            <a:endParaRPr lang="en-US" sz="1600" dirty="0"/>
          </a:p>
          <a:p>
            <a:pPr marL="342900" indent="-342900">
              <a:buFont typeface="Arial" panose="020B0604020202020204" pitchFamily="34" charset="0"/>
              <a:buChar char="•"/>
            </a:pPr>
            <a:r>
              <a:rPr lang="en-US" sz="1600" dirty="0" err="1"/>
              <a:t>Følelsesmæssig</a:t>
            </a:r>
            <a:r>
              <a:rPr lang="en-US" sz="1600" dirty="0"/>
              <a:t> </a:t>
            </a:r>
            <a:r>
              <a:rPr lang="en-US" sz="1600" dirty="0" err="1"/>
              <a:t>belastning</a:t>
            </a:r>
            <a:r>
              <a:rPr lang="en-US" sz="1600" dirty="0"/>
              <a:t> </a:t>
            </a:r>
            <a:r>
              <a:rPr lang="en-US" sz="1600" dirty="0" err="1"/>
              <a:t>hvor</a:t>
            </a:r>
            <a:r>
              <a:rPr lang="en-US" sz="1600" dirty="0"/>
              <a:t> vi </a:t>
            </a:r>
            <a:r>
              <a:rPr lang="en-US" sz="1600" dirty="0" err="1"/>
              <a:t>skal</a:t>
            </a:r>
            <a:r>
              <a:rPr lang="en-US" sz="1600" dirty="0"/>
              <a:t> </a:t>
            </a:r>
            <a:r>
              <a:rPr lang="en-US" sz="1600" dirty="0" err="1"/>
              <a:t>håndtere</a:t>
            </a:r>
            <a:r>
              <a:rPr lang="en-US" sz="1600" dirty="0"/>
              <a:t> </a:t>
            </a:r>
            <a:r>
              <a:rPr lang="en-US" sz="1600" dirty="0" err="1"/>
              <a:t>andres</a:t>
            </a:r>
            <a:r>
              <a:rPr lang="en-US" sz="1600" dirty="0"/>
              <a:t> </a:t>
            </a:r>
            <a:r>
              <a:rPr lang="en-US" sz="1600" dirty="0" err="1"/>
              <a:t>problemer</a:t>
            </a:r>
            <a:r>
              <a:rPr lang="en-US" sz="1600" dirty="0"/>
              <a:t>, </a:t>
            </a:r>
            <a:r>
              <a:rPr lang="en-US" sz="1600" dirty="0" err="1"/>
              <a:t>rumme</a:t>
            </a:r>
            <a:r>
              <a:rPr lang="en-US" sz="1600" dirty="0"/>
              <a:t> </a:t>
            </a:r>
            <a:r>
              <a:rPr lang="en-US" sz="1600" dirty="0" err="1"/>
              <a:t>svære</a:t>
            </a:r>
            <a:r>
              <a:rPr lang="en-US" sz="1600" dirty="0"/>
              <a:t> </a:t>
            </a:r>
            <a:r>
              <a:rPr lang="en-US" sz="1600" dirty="0" err="1"/>
              <a:t>sitationer</a:t>
            </a:r>
            <a:r>
              <a:rPr lang="en-US" sz="1600" dirty="0"/>
              <a:t> og </a:t>
            </a:r>
            <a:r>
              <a:rPr lang="en-US" sz="1600" dirty="0" err="1"/>
              <a:t>samtidig</a:t>
            </a:r>
            <a:r>
              <a:rPr lang="en-US" sz="1600" dirty="0"/>
              <a:t> </a:t>
            </a:r>
            <a:r>
              <a:rPr lang="en-US" sz="1600" dirty="0" err="1"/>
              <a:t>bevare</a:t>
            </a:r>
            <a:r>
              <a:rPr lang="en-US" sz="1600" dirty="0"/>
              <a:t> </a:t>
            </a:r>
            <a:r>
              <a:rPr lang="en-US" sz="1600" dirty="0" err="1"/>
              <a:t>roen</a:t>
            </a:r>
            <a:r>
              <a:rPr lang="en-US" sz="1600" dirty="0"/>
              <a:t>. ​</a:t>
            </a:r>
          </a:p>
          <a:p>
            <a:pPr marL="342900" indent="-342900">
              <a:buFont typeface="Arial" panose="020B0604020202020204" pitchFamily="34" charset="0"/>
              <a:buChar char="•"/>
            </a:pPr>
            <a:r>
              <a:rPr lang="en-US" sz="1600" dirty="0"/>
              <a:t>Mange </a:t>
            </a:r>
            <a:r>
              <a:rPr lang="en-US" sz="1600" dirty="0" err="1"/>
              <a:t>patientkontakter</a:t>
            </a:r>
            <a:r>
              <a:rPr lang="en-US" sz="1600" dirty="0"/>
              <a:t> </a:t>
            </a:r>
            <a:r>
              <a:rPr lang="en-US" sz="1600" dirty="0" err="1"/>
              <a:t>dagligt</a:t>
            </a:r>
            <a:r>
              <a:rPr lang="en-US" sz="1600" dirty="0"/>
              <a:t>​​</a:t>
            </a:r>
          </a:p>
          <a:p>
            <a:pPr marL="342900" indent="-342900">
              <a:buFont typeface="Arial" panose="020B0604020202020204" pitchFamily="34" charset="0"/>
              <a:buChar char="•"/>
            </a:pPr>
            <a:r>
              <a:rPr lang="da-DK" sz="1600" dirty="0"/>
              <a:t>Undertrykkelse af egne behov​</a:t>
            </a:r>
          </a:p>
          <a:p>
            <a:pPr marL="342900" indent="-342900">
              <a:buFont typeface="Arial" panose="020B0604020202020204" pitchFamily="34" charset="0"/>
              <a:buChar char="•"/>
            </a:pPr>
            <a:r>
              <a:rPr lang="en-US" sz="1600" dirty="0" err="1"/>
              <a:t>Kulturelt</a:t>
            </a:r>
            <a:r>
              <a:rPr lang="en-US" sz="1600" dirty="0"/>
              <a:t> </a:t>
            </a:r>
            <a:r>
              <a:rPr lang="en-US" sz="1600" dirty="0" err="1"/>
              <a:t>fokus</a:t>
            </a:r>
            <a:r>
              <a:rPr lang="en-US" sz="1600" dirty="0"/>
              <a:t> </a:t>
            </a:r>
            <a:r>
              <a:rPr lang="en-US" sz="1600" dirty="0" err="1"/>
              <a:t>på</a:t>
            </a:r>
            <a:r>
              <a:rPr lang="en-US" sz="1600" dirty="0"/>
              <a:t> </a:t>
            </a:r>
            <a:r>
              <a:rPr lang="en-US" sz="1600" dirty="0" err="1"/>
              <a:t>robusthed</a:t>
            </a:r>
            <a:r>
              <a:rPr lang="en-US" sz="1600" dirty="0"/>
              <a:t> og </a:t>
            </a:r>
            <a:r>
              <a:rPr lang="en-US" sz="1600" dirty="0" err="1"/>
              <a:t>kontrol</a:t>
            </a:r>
            <a:r>
              <a:rPr lang="en-US" sz="1600" dirty="0"/>
              <a:t> --&gt; </a:t>
            </a:r>
            <a:r>
              <a:rPr lang="en-US" sz="1600" dirty="0" err="1"/>
              <a:t>myten</a:t>
            </a:r>
            <a:r>
              <a:rPr lang="en-US" sz="1600" dirty="0"/>
              <a:t> om den </a:t>
            </a:r>
            <a:r>
              <a:rPr lang="en-US" sz="1600" dirty="0" err="1"/>
              <a:t>usårlige</a:t>
            </a:r>
            <a:r>
              <a:rPr lang="en-US" sz="1600" dirty="0"/>
              <a:t> </a:t>
            </a:r>
            <a:r>
              <a:rPr lang="en-US" sz="1600" dirty="0" err="1"/>
              <a:t>hjælper</a:t>
            </a:r>
            <a:r>
              <a:rPr lang="en-US" sz="1600" dirty="0"/>
              <a:t> ​</a:t>
            </a:r>
          </a:p>
          <a:p>
            <a:pPr marL="342900" indent="-342900">
              <a:buFont typeface="Arial" panose="020B0604020202020204" pitchFamily="34" charset="0"/>
              <a:buChar char="•"/>
            </a:pPr>
            <a:r>
              <a:rPr lang="da-DK" sz="1600" dirty="0"/>
              <a:t>Over tid kan dette føre til en opsamling af følelsesmæssig belastninger, hvor uforløste indtryk og oplevelser hober sig op</a:t>
            </a:r>
          </a:p>
        </p:txBody>
      </p:sp>
    </p:spTree>
    <p:extLst>
      <p:ext uri="{BB962C8B-B14F-4D97-AF65-F5344CB8AC3E}">
        <p14:creationId xmlns:p14="http://schemas.microsoft.com/office/powerpoint/2010/main" val="428808218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193A809-D4F6-27D0-9FBE-2CB728AAD078}"/>
            </a:ext>
          </a:extLst>
        </p:cNvPr>
        <p:cNvGrpSpPr/>
        <p:nvPr/>
      </p:nvGrpSpPr>
      <p:grpSpPr>
        <a:xfrm>
          <a:off x="0" y="0"/>
          <a:ext cx="0" cy="0"/>
          <a:chOff x="0" y="0"/>
          <a:chExt cx="0" cy="0"/>
        </a:xfrm>
      </p:grpSpPr>
      <p:sp>
        <p:nvSpPr>
          <p:cNvPr id="3" name="Titel 2">
            <a:extLst>
              <a:ext uri="{FF2B5EF4-FFF2-40B4-BE49-F238E27FC236}">
                <a16:creationId xmlns:a16="http://schemas.microsoft.com/office/drawing/2014/main" id="{577A47B2-6EDF-C0BD-1E25-5B74C64FE954}"/>
              </a:ext>
            </a:extLst>
          </p:cNvPr>
          <p:cNvSpPr>
            <a:spLocks noGrp="1"/>
          </p:cNvSpPr>
          <p:nvPr>
            <p:ph type="title"/>
          </p:nvPr>
        </p:nvSpPr>
        <p:spPr>
          <a:xfrm>
            <a:off x="336947" y="668086"/>
            <a:ext cx="11521280" cy="745484"/>
          </a:xfrm>
        </p:spPr>
        <p:txBody>
          <a:bodyPr wrap="square" anchor="b">
            <a:normAutofit/>
          </a:bodyPr>
          <a:lstStyle/>
          <a:p>
            <a:r>
              <a:rPr lang="da-DK" dirty="0"/>
              <a:t>Forskellige typer belastninger</a:t>
            </a:r>
          </a:p>
        </p:txBody>
      </p:sp>
      <p:graphicFrame>
        <p:nvGraphicFramePr>
          <p:cNvPr id="7" name="Pladsholder til indhold 6">
            <a:extLst>
              <a:ext uri="{FF2B5EF4-FFF2-40B4-BE49-F238E27FC236}">
                <a16:creationId xmlns:a16="http://schemas.microsoft.com/office/drawing/2014/main" id="{2611DAB6-98FA-7FED-DE02-463BAFF9805A}"/>
              </a:ext>
            </a:extLst>
          </p:cNvPr>
          <p:cNvGraphicFramePr>
            <a:graphicFrameLocks noGrp="1"/>
          </p:cNvGraphicFramePr>
          <p:nvPr>
            <p:ph idx="1"/>
            <p:extLst>
              <p:ext uri="{D42A27DB-BD31-4B8C-83A1-F6EECF244321}">
                <p14:modId xmlns:p14="http://schemas.microsoft.com/office/powerpoint/2010/main" val="1265899464"/>
              </p:ext>
            </p:extLst>
          </p:nvPr>
        </p:nvGraphicFramePr>
        <p:xfrm>
          <a:off x="720725" y="2159000"/>
          <a:ext cx="10082213" cy="403225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50977735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3B81E4B-926D-7034-086F-13EEC1C63C74}"/>
            </a:ext>
          </a:extLst>
        </p:cNvPr>
        <p:cNvGrpSpPr/>
        <p:nvPr/>
      </p:nvGrpSpPr>
      <p:grpSpPr>
        <a:xfrm>
          <a:off x="0" y="0"/>
          <a:ext cx="0" cy="0"/>
          <a:chOff x="0" y="0"/>
          <a:chExt cx="0" cy="0"/>
        </a:xfrm>
      </p:grpSpPr>
      <p:sp>
        <p:nvSpPr>
          <p:cNvPr id="3" name="Titel 2">
            <a:extLst>
              <a:ext uri="{FF2B5EF4-FFF2-40B4-BE49-F238E27FC236}">
                <a16:creationId xmlns:a16="http://schemas.microsoft.com/office/drawing/2014/main" id="{1E9FCAA2-28D2-0988-EC26-89C4BCFD56CF}"/>
              </a:ext>
            </a:extLst>
          </p:cNvPr>
          <p:cNvSpPr>
            <a:spLocks noGrp="1"/>
          </p:cNvSpPr>
          <p:nvPr>
            <p:ph type="title"/>
          </p:nvPr>
        </p:nvSpPr>
        <p:spPr>
          <a:xfrm>
            <a:off x="336947" y="668086"/>
            <a:ext cx="11521280" cy="745484"/>
          </a:xfrm>
        </p:spPr>
        <p:txBody>
          <a:bodyPr wrap="square" anchor="b">
            <a:normAutofit/>
          </a:bodyPr>
          <a:lstStyle/>
          <a:p>
            <a:r>
              <a:rPr lang="da-DK" dirty="0"/>
              <a:t>Forskellige typer belastninger</a:t>
            </a:r>
          </a:p>
        </p:txBody>
      </p:sp>
      <p:graphicFrame>
        <p:nvGraphicFramePr>
          <p:cNvPr id="7" name="Pladsholder til indhold 6">
            <a:extLst>
              <a:ext uri="{FF2B5EF4-FFF2-40B4-BE49-F238E27FC236}">
                <a16:creationId xmlns:a16="http://schemas.microsoft.com/office/drawing/2014/main" id="{EE71FD96-43D4-6E2D-0A2B-FF95E5D84E1D}"/>
              </a:ext>
            </a:extLst>
          </p:cNvPr>
          <p:cNvGraphicFramePr>
            <a:graphicFrameLocks noGrp="1"/>
          </p:cNvGraphicFramePr>
          <p:nvPr>
            <p:ph idx="1"/>
          </p:nvPr>
        </p:nvGraphicFramePr>
        <p:xfrm>
          <a:off x="720725" y="2159000"/>
          <a:ext cx="10082213" cy="403225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946154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ladsholder til indhold 4" descr="Hvide sten balanceret i en stak">
            <a:extLst>
              <a:ext uri="{FF2B5EF4-FFF2-40B4-BE49-F238E27FC236}">
                <a16:creationId xmlns:a16="http://schemas.microsoft.com/office/drawing/2014/main" id="{00717630-D9E2-7218-958B-EA056C7E36A7}"/>
              </a:ext>
            </a:extLst>
          </p:cNvPr>
          <p:cNvPicPr>
            <a:picLocks noGrp="1" noChangeAspect="1"/>
          </p:cNvPicPr>
          <p:nvPr>
            <p:ph idx="1"/>
          </p:nvPr>
        </p:nvPicPr>
        <p:blipFill>
          <a:blip r:embed="rId3" cstate="print">
            <a:extLst>
              <a:ext uri="{28A0092B-C50C-407E-A947-70E740481C1C}">
                <a14:useLocalDpi xmlns:a14="http://schemas.microsoft.com/office/drawing/2010/main" val="0"/>
              </a:ext>
            </a:extLst>
          </a:blip>
          <a:stretch>
            <a:fillRect/>
          </a:stretch>
        </p:blipFill>
        <p:spPr>
          <a:xfrm>
            <a:off x="6707914" y="2925738"/>
            <a:ext cx="4071188" cy="2713462"/>
          </a:xfrm>
        </p:spPr>
      </p:pic>
      <p:sp>
        <p:nvSpPr>
          <p:cNvPr id="3" name="Titel 2">
            <a:extLst>
              <a:ext uri="{FF2B5EF4-FFF2-40B4-BE49-F238E27FC236}">
                <a16:creationId xmlns:a16="http://schemas.microsoft.com/office/drawing/2014/main" id="{1C719C60-3075-628A-22BF-01B5507FAD34}"/>
              </a:ext>
            </a:extLst>
          </p:cNvPr>
          <p:cNvSpPr>
            <a:spLocks noGrp="1"/>
          </p:cNvSpPr>
          <p:nvPr>
            <p:ph type="title"/>
          </p:nvPr>
        </p:nvSpPr>
        <p:spPr/>
        <p:txBody>
          <a:bodyPr/>
          <a:lstStyle/>
          <a:p>
            <a:r>
              <a:rPr lang="da-DK" dirty="0">
                <a:solidFill>
                  <a:schemeClr val="tx1"/>
                </a:solidFill>
              </a:rPr>
              <a:t>Belastningssymptomer kan vise sig som …</a:t>
            </a:r>
            <a:endParaRPr lang="da-DK" dirty="0"/>
          </a:p>
        </p:txBody>
      </p:sp>
      <p:sp>
        <p:nvSpPr>
          <p:cNvPr id="7" name="Tekstfelt 6">
            <a:extLst>
              <a:ext uri="{FF2B5EF4-FFF2-40B4-BE49-F238E27FC236}">
                <a16:creationId xmlns:a16="http://schemas.microsoft.com/office/drawing/2014/main" id="{B11660DB-D479-BC19-32F1-AB103C7E9C2D}"/>
              </a:ext>
            </a:extLst>
          </p:cNvPr>
          <p:cNvSpPr txBox="1"/>
          <p:nvPr/>
        </p:nvSpPr>
        <p:spPr>
          <a:xfrm>
            <a:off x="913011" y="2925738"/>
            <a:ext cx="4489755" cy="1938992"/>
          </a:xfrm>
          <a:prstGeom prst="rect">
            <a:avLst/>
          </a:prstGeom>
          <a:noFill/>
        </p:spPr>
        <p:txBody>
          <a:bodyPr wrap="none" rtlCol="0">
            <a:spAutoFit/>
          </a:bodyPr>
          <a:lstStyle/>
          <a:p>
            <a:pPr marL="342900" indent="-342900">
              <a:buFont typeface="Arial" panose="020B0604020202020204" pitchFamily="34" charset="0"/>
              <a:buChar char="•"/>
            </a:pPr>
            <a:r>
              <a:rPr lang="da-DK"/>
              <a:t>Omsorgstræthed</a:t>
            </a:r>
          </a:p>
          <a:p>
            <a:pPr marL="342900" indent="-342900">
              <a:buFont typeface="Arial" panose="020B0604020202020204" pitchFamily="34" charset="0"/>
              <a:buChar char="•"/>
            </a:pPr>
            <a:r>
              <a:rPr lang="da-DK"/>
              <a:t>Sekundær traumatisering</a:t>
            </a:r>
          </a:p>
          <a:p>
            <a:pPr marL="342900" indent="-342900">
              <a:buFont typeface="Arial" panose="020B0604020202020204" pitchFamily="34" charset="0"/>
              <a:buChar char="•"/>
            </a:pPr>
            <a:r>
              <a:rPr lang="da-DK"/>
              <a:t>Udbrændthed</a:t>
            </a:r>
          </a:p>
          <a:p>
            <a:pPr marL="342900" indent="-342900">
              <a:buFont typeface="Arial" panose="020B0604020202020204" pitchFamily="34" charset="0"/>
              <a:buChar char="•"/>
            </a:pPr>
            <a:r>
              <a:rPr lang="da-DK"/>
              <a:t>Stress</a:t>
            </a:r>
          </a:p>
          <a:p>
            <a:pPr marL="342900" indent="-342900">
              <a:buFont typeface="Arial" panose="020B0604020202020204" pitchFamily="34" charset="0"/>
              <a:buChar char="•"/>
            </a:pPr>
            <a:r>
              <a:rPr lang="da-DK"/>
              <a:t>Angst og depression</a:t>
            </a:r>
            <a:endParaRPr lang="en-US" dirty="0"/>
          </a:p>
        </p:txBody>
      </p:sp>
    </p:spTree>
    <p:extLst>
      <p:ext uri="{BB962C8B-B14F-4D97-AF65-F5344CB8AC3E}">
        <p14:creationId xmlns:p14="http://schemas.microsoft.com/office/powerpoint/2010/main" val="210742653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223A2A4-CA90-575D-D80F-39938D10FC26}"/>
            </a:ext>
          </a:extLst>
        </p:cNvPr>
        <p:cNvGrpSpPr/>
        <p:nvPr/>
      </p:nvGrpSpPr>
      <p:grpSpPr>
        <a:xfrm>
          <a:off x="0" y="0"/>
          <a:ext cx="0" cy="0"/>
          <a:chOff x="0" y="0"/>
          <a:chExt cx="0" cy="0"/>
        </a:xfrm>
      </p:grpSpPr>
      <p:sp>
        <p:nvSpPr>
          <p:cNvPr id="2" name="Pladsholder til indhold 1">
            <a:extLst>
              <a:ext uri="{FF2B5EF4-FFF2-40B4-BE49-F238E27FC236}">
                <a16:creationId xmlns:a16="http://schemas.microsoft.com/office/drawing/2014/main" id="{FB10F333-6565-F3B1-EA48-91762D048226}"/>
              </a:ext>
            </a:extLst>
          </p:cNvPr>
          <p:cNvSpPr>
            <a:spLocks noGrp="1"/>
          </p:cNvSpPr>
          <p:nvPr>
            <p:ph idx="1"/>
          </p:nvPr>
        </p:nvSpPr>
        <p:spPr>
          <a:xfrm>
            <a:off x="720187" y="1557586"/>
            <a:ext cx="10082625" cy="4633916"/>
          </a:xfrm>
        </p:spPr>
        <p:txBody>
          <a:bodyPr/>
          <a:lstStyle/>
          <a:p>
            <a:r>
              <a:rPr lang="da-DK" sz="3200" dirty="0"/>
              <a:t>Det skal være </a:t>
            </a:r>
            <a:r>
              <a:rPr lang="da-DK" sz="3200" u="sng" dirty="0"/>
              <a:t>let </a:t>
            </a:r>
            <a:r>
              <a:rPr lang="da-DK" sz="3200" dirty="0"/>
              <a:t>at gøre</a:t>
            </a:r>
          </a:p>
          <a:p>
            <a:r>
              <a:rPr lang="da-DK" sz="3200" dirty="0"/>
              <a:t>Det skal indarbejdes </a:t>
            </a:r>
            <a:r>
              <a:rPr lang="da-DK" sz="3200" u="sng" dirty="0"/>
              <a:t>systematisk </a:t>
            </a:r>
            <a:r>
              <a:rPr lang="da-DK" sz="3200" dirty="0"/>
              <a:t>i hverdagen</a:t>
            </a:r>
          </a:p>
          <a:p>
            <a:r>
              <a:rPr lang="da-DK" sz="3200" dirty="0"/>
              <a:t>Det skal have et </a:t>
            </a:r>
            <a:r>
              <a:rPr lang="da-DK" sz="3200" u="sng" dirty="0"/>
              <a:t>begrænset </a:t>
            </a:r>
            <a:r>
              <a:rPr lang="da-DK" sz="3200" dirty="0"/>
              <a:t>tidsforbrug</a:t>
            </a:r>
          </a:p>
          <a:p>
            <a:r>
              <a:rPr lang="da-DK" sz="3200" dirty="0"/>
              <a:t>Og det kan anvendes derhjemme </a:t>
            </a:r>
            <a:r>
              <a:rPr lang="da-DK" sz="3200" dirty="0">
                <a:sym typeface="Wingdings" panose="05000000000000000000" pitchFamily="2" charset="2"/>
              </a:rPr>
              <a:t></a:t>
            </a:r>
          </a:p>
          <a:p>
            <a:endParaRPr lang="da-DK" sz="3200" dirty="0">
              <a:sym typeface="Wingdings" panose="05000000000000000000" pitchFamily="2" charset="2"/>
            </a:endParaRPr>
          </a:p>
          <a:p>
            <a:endParaRPr lang="da-DK" sz="3200" dirty="0">
              <a:sym typeface="Wingdings" panose="05000000000000000000" pitchFamily="2" charset="2"/>
            </a:endParaRPr>
          </a:p>
        </p:txBody>
      </p:sp>
      <p:sp>
        <p:nvSpPr>
          <p:cNvPr id="3" name="Titel 2">
            <a:extLst>
              <a:ext uri="{FF2B5EF4-FFF2-40B4-BE49-F238E27FC236}">
                <a16:creationId xmlns:a16="http://schemas.microsoft.com/office/drawing/2014/main" id="{B33D1460-5507-4232-37F1-F34D8206A263}"/>
              </a:ext>
            </a:extLst>
          </p:cNvPr>
          <p:cNvSpPr>
            <a:spLocks noGrp="1"/>
          </p:cNvSpPr>
          <p:nvPr>
            <p:ph type="title"/>
          </p:nvPr>
        </p:nvSpPr>
        <p:spPr>
          <a:xfrm>
            <a:off x="720187" y="668086"/>
            <a:ext cx="10082625" cy="745484"/>
          </a:xfrm>
        </p:spPr>
        <p:txBody>
          <a:bodyPr/>
          <a:lstStyle/>
          <a:p>
            <a:r>
              <a:rPr lang="da-DK" b="1" dirty="0">
                <a:solidFill>
                  <a:schemeClr val="tx1"/>
                </a:solidFill>
                <a:latin typeface="+mn-lt"/>
              </a:rPr>
              <a:t>What to do?</a:t>
            </a:r>
          </a:p>
        </p:txBody>
      </p:sp>
    </p:spTree>
    <p:extLst>
      <p:ext uri="{BB962C8B-B14F-4D97-AF65-F5344CB8AC3E}">
        <p14:creationId xmlns:p14="http://schemas.microsoft.com/office/powerpoint/2010/main" val="247883059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9426474-1093-9473-59CA-A1C62E493064}"/>
            </a:ext>
          </a:extLst>
        </p:cNvPr>
        <p:cNvGrpSpPr/>
        <p:nvPr/>
      </p:nvGrpSpPr>
      <p:grpSpPr>
        <a:xfrm>
          <a:off x="0" y="0"/>
          <a:ext cx="0" cy="0"/>
          <a:chOff x="0" y="0"/>
          <a:chExt cx="0" cy="0"/>
        </a:xfrm>
      </p:grpSpPr>
      <p:sp>
        <p:nvSpPr>
          <p:cNvPr id="3" name="Titel 2">
            <a:extLst>
              <a:ext uri="{FF2B5EF4-FFF2-40B4-BE49-F238E27FC236}">
                <a16:creationId xmlns:a16="http://schemas.microsoft.com/office/drawing/2014/main" id="{D8205C72-56FD-4AA5-8011-608C37B36A28}"/>
              </a:ext>
            </a:extLst>
          </p:cNvPr>
          <p:cNvSpPr>
            <a:spLocks noGrp="1"/>
          </p:cNvSpPr>
          <p:nvPr>
            <p:ph type="title"/>
          </p:nvPr>
        </p:nvSpPr>
        <p:spPr>
          <a:xfrm>
            <a:off x="336947" y="668086"/>
            <a:ext cx="11521280" cy="745484"/>
          </a:xfrm>
        </p:spPr>
        <p:txBody>
          <a:bodyPr wrap="square" anchor="b">
            <a:normAutofit/>
          </a:bodyPr>
          <a:lstStyle/>
          <a:p>
            <a:r>
              <a:rPr lang="da-DK" dirty="0"/>
              <a:t>Balance mellem mening og belastning</a:t>
            </a:r>
          </a:p>
        </p:txBody>
      </p:sp>
      <p:graphicFrame>
        <p:nvGraphicFramePr>
          <p:cNvPr id="7" name="Pladsholder til indhold 6">
            <a:extLst>
              <a:ext uri="{FF2B5EF4-FFF2-40B4-BE49-F238E27FC236}">
                <a16:creationId xmlns:a16="http://schemas.microsoft.com/office/drawing/2014/main" id="{2CCFEEBF-E1B1-C01F-4A9E-C6D883CCC24B}"/>
              </a:ext>
            </a:extLst>
          </p:cNvPr>
          <p:cNvGraphicFramePr>
            <a:graphicFrameLocks noGrp="1"/>
          </p:cNvGraphicFramePr>
          <p:nvPr>
            <p:ph idx="1"/>
            <p:extLst>
              <p:ext uri="{D42A27DB-BD31-4B8C-83A1-F6EECF244321}">
                <p14:modId xmlns:p14="http://schemas.microsoft.com/office/powerpoint/2010/main" val="114098747"/>
              </p:ext>
            </p:extLst>
          </p:nvPr>
        </p:nvGraphicFramePr>
        <p:xfrm>
          <a:off x="720725" y="2159000"/>
          <a:ext cx="10082213" cy="403225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05426768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B3B276D-AC1B-DA91-C1F1-0AEB02B42292}"/>
            </a:ext>
          </a:extLst>
        </p:cNvPr>
        <p:cNvGrpSpPr/>
        <p:nvPr/>
      </p:nvGrpSpPr>
      <p:grpSpPr>
        <a:xfrm>
          <a:off x="0" y="0"/>
          <a:ext cx="0" cy="0"/>
          <a:chOff x="0" y="0"/>
          <a:chExt cx="0" cy="0"/>
        </a:xfrm>
      </p:grpSpPr>
      <p:sp>
        <p:nvSpPr>
          <p:cNvPr id="3" name="Titel 2">
            <a:extLst>
              <a:ext uri="{FF2B5EF4-FFF2-40B4-BE49-F238E27FC236}">
                <a16:creationId xmlns:a16="http://schemas.microsoft.com/office/drawing/2014/main" id="{0C05B681-5BD5-AA07-B9E8-8F13369322F9}"/>
              </a:ext>
            </a:extLst>
          </p:cNvPr>
          <p:cNvSpPr>
            <a:spLocks noGrp="1"/>
          </p:cNvSpPr>
          <p:nvPr>
            <p:ph type="title"/>
          </p:nvPr>
        </p:nvSpPr>
        <p:spPr>
          <a:xfrm>
            <a:off x="336947" y="668086"/>
            <a:ext cx="11521280" cy="745484"/>
          </a:xfrm>
        </p:spPr>
        <p:txBody>
          <a:bodyPr wrap="square" anchor="b">
            <a:normAutofit/>
          </a:bodyPr>
          <a:lstStyle/>
          <a:p>
            <a:r>
              <a:rPr lang="da-DK" dirty="0"/>
              <a:t>Balance mellem mening og belastning</a:t>
            </a:r>
          </a:p>
        </p:txBody>
      </p:sp>
      <p:graphicFrame>
        <p:nvGraphicFramePr>
          <p:cNvPr id="7" name="Pladsholder til indhold 6">
            <a:extLst>
              <a:ext uri="{FF2B5EF4-FFF2-40B4-BE49-F238E27FC236}">
                <a16:creationId xmlns:a16="http://schemas.microsoft.com/office/drawing/2014/main" id="{624DF5AD-2244-AD61-4974-27009B6E53EE}"/>
              </a:ext>
            </a:extLst>
          </p:cNvPr>
          <p:cNvGraphicFramePr>
            <a:graphicFrameLocks noGrp="1"/>
          </p:cNvGraphicFramePr>
          <p:nvPr>
            <p:ph idx="1"/>
            <p:extLst>
              <p:ext uri="{D42A27DB-BD31-4B8C-83A1-F6EECF244321}">
                <p14:modId xmlns:p14="http://schemas.microsoft.com/office/powerpoint/2010/main" val="2074267995"/>
              </p:ext>
            </p:extLst>
          </p:nvPr>
        </p:nvGraphicFramePr>
        <p:xfrm>
          <a:off x="720725" y="2159000"/>
          <a:ext cx="10082213" cy="403225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6396130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456AF4A-AB52-4652-6B23-9550ECCCFFDD}"/>
            </a:ext>
          </a:extLst>
        </p:cNvPr>
        <p:cNvGrpSpPr/>
        <p:nvPr/>
      </p:nvGrpSpPr>
      <p:grpSpPr>
        <a:xfrm>
          <a:off x="0" y="0"/>
          <a:ext cx="0" cy="0"/>
          <a:chOff x="0" y="0"/>
          <a:chExt cx="0" cy="0"/>
        </a:xfrm>
      </p:grpSpPr>
      <p:sp>
        <p:nvSpPr>
          <p:cNvPr id="3" name="Titel 2">
            <a:extLst>
              <a:ext uri="{FF2B5EF4-FFF2-40B4-BE49-F238E27FC236}">
                <a16:creationId xmlns:a16="http://schemas.microsoft.com/office/drawing/2014/main" id="{CB2F4D31-4CC9-36C3-0758-CE2CB6066EC3}"/>
              </a:ext>
            </a:extLst>
          </p:cNvPr>
          <p:cNvSpPr>
            <a:spLocks noGrp="1"/>
          </p:cNvSpPr>
          <p:nvPr>
            <p:ph type="title"/>
          </p:nvPr>
        </p:nvSpPr>
        <p:spPr>
          <a:xfrm>
            <a:off x="336947" y="668086"/>
            <a:ext cx="11521280" cy="745484"/>
          </a:xfrm>
        </p:spPr>
        <p:txBody>
          <a:bodyPr wrap="square" anchor="b">
            <a:normAutofit/>
          </a:bodyPr>
          <a:lstStyle/>
          <a:p>
            <a:r>
              <a:rPr lang="da-DK" dirty="0"/>
              <a:t>Balance mellem mening og belastning</a:t>
            </a:r>
          </a:p>
        </p:txBody>
      </p:sp>
      <p:graphicFrame>
        <p:nvGraphicFramePr>
          <p:cNvPr id="7" name="Pladsholder til indhold 6">
            <a:extLst>
              <a:ext uri="{FF2B5EF4-FFF2-40B4-BE49-F238E27FC236}">
                <a16:creationId xmlns:a16="http://schemas.microsoft.com/office/drawing/2014/main" id="{3F54816F-A2A0-51B6-9F45-E10F42318DA0}"/>
              </a:ext>
            </a:extLst>
          </p:cNvPr>
          <p:cNvGraphicFramePr>
            <a:graphicFrameLocks noGrp="1"/>
          </p:cNvGraphicFramePr>
          <p:nvPr>
            <p:ph idx="1"/>
            <p:extLst>
              <p:ext uri="{D42A27DB-BD31-4B8C-83A1-F6EECF244321}">
                <p14:modId xmlns:p14="http://schemas.microsoft.com/office/powerpoint/2010/main" val="456520689"/>
              </p:ext>
            </p:extLst>
          </p:nvPr>
        </p:nvGraphicFramePr>
        <p:xfrm>
          <a:off x="720725" y="2159000"/>
          <a:ext cx="10082213" cy="403225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0528146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0CE7CBD-E0E7-F636-D6A1-0FB9D3516A1D}"/>
            </a:ext>
          </a:extLst>
        </p:cNvPr>
        <p:cNvGrpSpPr/>
        <p:nvPr/>
      </p:nvGrpSpPr>
      <p:grpSpPr>
        <a:xfrm>
          <a:off x="0" y="0"/>
          <a:ext cx="0" cy="0"/>
          <a:chOff x="0" y="0"/>
          <a:chExt cx="0" cy="0"/>
        </a:xfrm>
      </p:grpSpPr>
      <p:sp>
        <p:nvSpPr>
          <p:cNvPr id="3" name="Titel 2">
            <a:extLst>
              <a:ext uri="{FF2B5EF4-FFF2-40B4-BE49-F238E27FC236}">
                <a16:creationId xmlns:a16="http://schemas.microsoft.com/office/drawing/2014/main" id="{C5F044C6-D6FB-4ED1-955E-C3299BDA763B}"/>
              </a:ext>
            </a:extLst>
          </p:cNvPr>
          <p:cNvSpPr>
            <a:spLocks noGrp="1"/>
          </p:cNvSpPr>
          <p:nvPr>
            <p:ph type="title"/>
          </p:nvPr>
        </p:nvSpPr>
        <p:spPr>
          <a:xfrm>
            <a:off x="336947" y="668086"/>
            <a:ext cx="11521280" cy="745484"/>
          </a:xfrm>
        </p:spPr>
        <p:txBody>
          <a:bodyPr wrap="square" anchor="b">
            <a:normAutofit fontScale="90000"/>
          </a:bodyPr>
          <a:lstStyle/>
          <a:p>
            <a:r>
              <a:rPr lang="da-DK" b="1" dirty="0">
                <a:latin typeface="+mn-lt"/>
              </a:rPr>
              <a:t>En kort: Spot hinandens styrker – 10 minutter</a:t>
            </a:r>
          </a:p>
        </p:txBody>
      </p:sp>
      <p:graphicFrame>
        <p:nvGraphicFramePr>
          <p:cNvPr id="7" name="Pladsholder til indhold 6">
            <a:extLst>
              <a:ext uri="{FF2B5EF4-FFF2-40B4-BE49-F238E27FC236}">
                <a16:creationId xmlns:a16="http://schemas.microsoft.com/office/drawing/2014/main" id="{CC31F492-34E7-F5DC-FE31-63DE34946180}"/>
              </a:ext>
            </a:extLst>
          </p:cNvPr>
          <p:cNvGraphicFramePr>
            <a:graphicFrameLocks noGrp="1"/>
          </p:cNvGraphicFramePr>
          <p:nvPr>
            <p:ph idx="1"/>
            <p:extLst>
              <p:ext uri="{D42A27DB-BD31-4B8C-83A1-F6EECF244321}">
                <p14:modId xmlns:p14="http://schemas.microsoft.com/office/powerpoint/2010/main" val="1052940670"/>
              </p:ext>
            </p:extLst>
          </p:nvPr>
        </p:nvGraphicFramePr>
        <p:xfrm>
          <a:off x="480963" y="2159000"/>
          <a:ext cx="10801200" cy="403225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5" name="Tekstfelt 4">
            <a:extLst>
              <a:ext uri="{FF2B5EF4-FFF2-40B4-BE49-F238E27FC236}">
                <a16:creationId xmlns:a16="http://schemas.microsoft.com/office/drawing/2014/main" id="{1C4569FB-46B9-1797-0E86-295C94EC15E0}"/>
              </a:ext>
            </a:extLst>
          </p:cNvPr>
          <p:cNvSpPr txBox="1"/>
          <p:nvPr/>
        </p:nvSpPr>
        <p:spPr>
          <a:xfrm>
            <a:off x="4873451" y="2421682"/>
            <a:ext cx="5472608" cy="3754874"/>
          </a:xfrm>
          <a:prstGeom prst="rect">
            <a:avLst/>
          </a:prstGeom>
          <a:noFill/>
        </p:spPr>
        <p:txBody>
          <a:bodyPr wrap="square" rtlCol="0">
            <a:spAutoFit/>
          </a:bodyPr>
          <a:lstStyle/>
          <a:p>
            <a:r>
              <a:rPr lang="da-DK" sz="1400" b="1" dirty="0"/>
              <a:t>Fremgangsmåde </a:t>
            </a:r>
          </a:p>
          <a:p>
            <a:pPr marL="228600" indent="-228600">
              <a:buAutoNum type="arabicPeriod"/>
            </a:pPr>
            <a:r>
              <a:rPr lang="da-DK" sz="1400" b="1" dirty="0"/>
              <a:t>Person A </a:t>
            </a:r>
            <a:r>
              <a:rPr lang="da-DK" sz="1400" dirty="0"/>
              <a:t>sidder med </a:t>
            </a:r>
            <a:r>
              <a:rPr lang="da-DK" sz="1400" b="1" dirty="0"/>
              <a:t>post-it-blok og kuglepen </a:t>
            </a:r>
            <a:r>
              <a:rPr lang="da-DK" sz="1400" dirty="0"/>
              <a:t>og spørger den anden: ”Vil du fortælle om en konkret arbejdssituation, hvor du følte dig kompetent, stærk og hvor du oplevede at gøre et godt stykke arbejde?” </a:t>
            </a:r>
          </a:p>
          <a:p>
            <a:pPr marL="228600" indent="-228600">
              <a:buAutoNum type="arabicPeriod"/>
            </a:pPr>
            <a:r>
              <a:rPr lang="da-DK" sz="1400" b="1" dirty="0"/>
              <a:t>Person B </a:t>
            </a:r>
            <a:r>
              <a:rPr lang="da-DK" sz="1400" dirty="0"/>
              <a:t>fortæller i detaljer om sådan en situation i to minutter. </a:t>
            </a:r>
          </a:p>
          <a:p>
            <a:pPr marL="228600" indent="-228600">
              <a:buAutoNum type="arabicPeriod"/>
            </a:pPr>
            <a:r>
              <a:rPr lang="da-DK" sz="1400" b="1" dirty="0"/>
              <a:t>Person A </a:t>
            </a:r>
            <a:r>
              <a:rPr lang="da-DK" sz="1400" dirty="0"/>
              <a:t>lytter og spotter styrker i fortællingen. Styrkerne skriver hun ned på en post-it, én styrke pr. seddel. En styrke kan være ”overblik”, ”lytter”, ”planlagde”, ”hånd på arm”, ”talte roligt”. Samtidig spørger personen ind til B’s fortælling.</a:t>
            </a:r>
          </a:p>
          <a:p>
            <a:pPr marL="228600" indent="-228600">
              <a:buAutoNum type="arabicPeriod"/>
            </a:pPr>
            <a:r>
              <a:rPr lang="da-DK" sz="1400" dirty="0"/>
              <a:t> </a:t>
            </a:r>
            <a:r>
              <a:rPr lang="da-DK" sz="1400" b="1" dirty="0"/>
              <a:t>Person A </a:t>
            </a:r>
            <a:r>
              <a:rPr lang="da-DK" sz="1400" dirty="0"/>
              <a:t>overrækker på 3 minutter sedlerne (styrkerne) til B en ad gangen, mens hun fortæller om hver enkelt styrke. Person B lytter og tager imod de spottede styrker. </a:t>
            </a:r>
          </a:p>
          <a:p>
            <a:pPr marL="228600" indent="-228600">
              <a:buAutoNum type="arabicPeriod"/>
            </a:pPr>
            <a:r>
              <a:rPr lang="da-DK" sz="1400" b="1" dirty="0"/>
              <a:t>Skift </a:t>
            </a:r>
            <a:r>
              <a:rPr lang="da-DK" sz="1400" dirty="0"/>
              <a:t>roller, så I opnår gensidighed.</a:t>
            </a:r>
          </a:p>
        </p:txBody>
      </p:sp>
    </p:spTree>
    <p:extLst>
      <p:ext uri="{BB962C8B-B14F-4D97-AF65-F5344CB8AC3E}">
        <p14:creationId xmlns:p14="http://schemas.microsoft.com/office/powerpoint/2010/main" val="166714512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642891D-F4F4-2CA3-92DD-1B1ED56F0061}"/>
            </a:ext>
          </a:extLst>
        </p:cNvPr>
        <p:cNvGrpSpPr/>
        <p:nvPr/>
      </p:nvGrpSpPr>
      <p:grpSpPr>
        <a:xfrm>
          <a:off x="0" y="0"/>
          <a:ext cx="0" cy="0"/>
          <a:chOff x="0" y="0"/>
          <a:chExt cx="0" cy="0"/>
        </a:xfrm>
      </p:grpSpPr>
      <p:sp>
        <p:nvSpPr>
          <p:cNvPr id="3" name="Titel 2">
            <a:extLst>
              <a:ext uri="{FF2B5EF4-FFF2-40B4-BE49-F238E27FC236}">
                <a16:creationId xmlns:a16="http://schemas.microsoft.com/office/drawing/2014/main" id="{12CE3849-CED2-045C-AFCF-7ED39ADF3857}"/>
              </a:ext>
            </a:extLst>
          </p:cNvPr>
          <p:cNvSpPr>
            <a:spLocks noGrp="1"/>
          </p:cNvSpPr>
          <p:nvPr>
            <p:ph type="title"/>
          </p:nvPr>
        </p:nvSpPr>
        <p:spPr>
          <a:xfrm>
            <a:off x="336947" y="668086"/>
            <a:ext cx="11521280" cy="745484"/>
          </a:xfrm>
        </p:spPr>
        <p:txBody>
          <a:bodyPr wrap="square" anchor="b">
            <a:normAutofit/>
          </a:bodyPr>
          <a:lstStyle/>
          <a:p>
            <a:r>
              <a:rPr lang="da-DK" b="1" dirty="0">
                <a:latin typeface="+mn-lt"/>
              </a:rPr>
              <a:t>En kort: Defusing 1:1 – 10 minutter</a:t>
            </a:r>
          </a:p>
        </p:txBody>
      </p:sp>
      <p:graphicFrame>
        <p:nvGraphicFramePr>
          <p:cNvPr id="7" name="Pladsholder til indhold 6">
            <a:extLst>
              <a:ext uri="{FF2B5EF4-FFF2-40B4-BE49-F238E27FC236}">
                <a16:creationId xmlns:a16="http://schemas.microsoft.com/office/drawing/2014/main" id="{2A9EC2E2-71A3-0482-4A28-E5F81F1EFA61}"/>
              </a:ext>
            </a:extLst>
          </p:cNvPr>
          <p:cNvGraphicFramePr>
            <a:graphicFrameLocks noGrp="1"/>
          </p:cNvGraphicFramePr>
          <p:nvPr>
            <p:ph idx="1"/>
          </p:nvPr>
        </p:nvGraphicFramePr>
        <p:xfrm>
          <a:off x="720725" y="2159000"/>
          <a:ext cx="10082213" cy="403225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60208386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E9B186D-8258-D155-62A1-E39C38D7DCA2}"/>
            </a:ext>
          </a:extLst>
        </p:cNvPr>
        <p:cNvGrpSpPr/>
        <p:nvPr/>
      </p:nvGrpSpPr>
      <p:grpSpPr>
        <a:xfrm>
          <a:off x="0" y="0"/>
          <a:ext cx="0" cy="0"/>
          <a:chOff x="0" y="0"/>
          <a:chExt cx="0" cy="0"/>
        </a:xfrm>
      </p:grpSpPr>
      <p:sp>
        <p:nvSpPr>
          <p:cNvPr id="3" name="Titel 2">
            <a:extLst>
              <a:ext uri="{FF2B5EF4-FFF2-40B4-BE49-F238E27FC236}">
                <a16:creationId xmlns:a16="http://schemas.microsoft.com/office/drawing/2014/main" id="{C852874A-F8B8-C99B-8FE1-390B4E39A46E}"/>
              </a:ext>
            </a:extLst>
          </p:cNvPr>
          <p:cNvSpPr>
            <a:spLocks noGrp="1"/>
          </p:cNvSpPr>
          <p:nvPr>
            <p:ph type="title"/>
          </p:nvPr>
        </p:nvSpPr>
        <p:spPr>
          <a:xfrm>
            <a:off x="336947" y="668086"/>
            <a:ext cx="11521280" cy="745484"/>
          </a:xfrm>
        </p:spPr>
        <p:txBody>
          <a:bodyPr wrap="square" anchor="b">
            <a:normAutofit fontScale="90000"/>
          </a:bodyPr>
          <a:lstStyle/>
          <a:p>
            <a:r>
              <a:rPr lang="da-DK" b="1" dirty="0">
                <a:latin typeface="+mn-lt"/>
              </a:rPr>
              <a:t>En kort: Lynsparring i hverdagen – 5 minutter</a:t>
            </a:r>
          </a:p>
        </p:txBody>
      </p:sp>
      <p:graphicFrame>
        <p:nvGraphicFramePr>
          <p:cNvPr id="7" name="Pladsholder til indhold 6">
            <a:extLst>
              <a:ext uri="{FF2B5EF4-FFF2-40B4-BE49-F238E27FC236}">
                <a16:creationId xmlns:a16="http://schemas.microsoft.com/office/drawing/2014/main" id="{D2ABD29B-88C4-0C2B-1085-76F17101DE5D}"/>
              </a:ext>
            </a:extLst>
          </p:cNvPr>
          <p:cNvGraphicFramePr>
            <a:graphicFrameLocks noGrp="1"/>
          </p:cNvGraphicFramePr>
          <p:nvPr>
            <p:ph idx="1"/>
          </p:nvPr>
        </p:nvGraphicFramePr>
        <p:xfrm>
          <a:off x="720725" y="2178962"/>
          <a:ext cx="10082213" cy="399232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4880557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E4DD9AB-B0E2-A1F6-DFB2-41098984A411}"/>
            </a:ext>
          </a:extLst>
        </p:cNvPr>
        <p:cNvGrpSpPr/>
        <p:nvPr/>
      </p:nvGrpSpPr>
      <p:grpSpPr>
        <a:xfrm>
          <a:off x="0" y="0"/>
          <a:ext cx="0" cy="0"/>
          <a:chOff x="0" y="0"/>
          <a:chExt cx="0" cy="0"/>
        </a:xfrm>
      </p:grpSpPr>
      <p:sp>
        <p:nvSpPr>
          <p:cNvPr id="2" name="Pladsholder til billede 1">
            <a:extLst>
              <a:ext uri="{FF2B5EF4-FFF2-40B4-BE49-F238E27FC236}">
                <a16:creationId xmlns:a16="http://schemas.microsoft.com/office/drawing/2014/main" id="{8F3274D0-E643-E4E5-EA03-4189690261C6}"/>
              </a:ext>
            </a:extLst>
          </p:cNvPr>
          <p:cNvSpPr>
            <a:spLocks noGrp="1"/>
          </p:cNvSpPr>
          <p:nvPr>
            <p:ph type="pic" sz="quarter" idx="10"/>
          </p:nvPr>
        </p:nvSpPr>
        <p:spPr/>
        <p:txBody>
          <a:bodyPr>
            <a:normAutofit/>
          </a:bodyPr>
          <a:lstStyle/>
          <a:p>
            <a:pPr marL="0" indent="0">
              <a:buNone/>
            </a:pPr>
            <a:endParaRPr lang="da-DK" sz="2801">
              <a:latin typeface="Montserrat"/>
              <a:ea typeface="Verdana"/>
            </a:endParaRPr>
          </a:p>
          <a:p>
            <a:pPr marL="0" indent="0">
              <a:buNone/>
            </a:pPr>
            <a:r>
              <a:rPr lang="da-DK" sz="2801">
                <a:latin typeface="Montserrat"/>
                <a:ea typeface="Verdana"/>
              </a:rPr>
              <a:t>                                                         </a:t>
            </a:r>
          </a:p>
        </p:txBody>
      </p:sp>
      <p:sp>
        <p:nvSpPr>
          <p:cNvPr id="4" name="TextBox 3">
            <a:extLst>
              <a:ext uri="{FF2B5EF4-FFF2-40B4-BE49-F238E27FC236}">
                <a16:creationId xmlns:a16="http://schemas.microsoft.com/office/drawing/2014/main" id="{703B8EF4-2C37-E79A-7FEC-A226D6720D57}"/>
              </a:ext>
            </a:extLst>
          </p:cNvPr>
          <p:cNvSpPr txBox="1"/>
          <p:nvPr/>
        </p:nvSpPr>
        <p:spPr>
          <a:xfrm>
            <a:off x="3361283" y="207151"/>
            <a:ext cx="8002851" cy="461687"/>
          </a:xfrm>
          <a:prstGeom prst="rect">
            <a:avLst/>
          </a:prstGeom>
          <a:noFill/>
        </p:spPr>
        <p:txBody>
          <a:bodyPr rot="0" spcFirstLastPara="0" vertOverflow="overflow" horzOverflow="overflow" vert="horz" wrap="square" lIns="91461" tIns="45731" rIns="91461" bIns="45731" numCol="1" spcCol="0" rtlCol="0" fromWordArt="0" anchor="t" anchorCtr="0" forceAA="0" compatLnSpc="1">
            <a:prstTxWarp prst="textNoShape">
              <a:avLst/>
            </a:prstTxWarp>
            <a:spAutoFit/>
          </a:bodyPr>
          <a:lstStyle/>
          <a:p>
            <a:r>
              <a:rPr lang="en-US" dirty="0"/>
              <a:t>FOREBYGGELSE PÅ 4 NIVEAUER</a:t>
            </a:r>
          </a:p>
        </p:txBody>
      </p:sp>
      <p:graphicFrame>
        <p:nvGraphicFramePr>
          <p:cNvPr id="6" name="Tabel 5">
            <a:extLst>
              <a:ext uri="{FF2B5EF4-FFF2-40B4-BE49-F238E27FC236}">
                <a16:creationId xmlns:a16="http://schemas.microsoft.com/office/drawing/2014/main" id="{37E4FE17-1D73-A867-1629-BB58E34575DD}"/>
              </a:ext>
            </a:extLst>
          </p:cNvPr>
          <p:cNvGraphicFramePr>
            <a:graphicFrameLocks noGrp="1"/>
          </p:cNvGraphicFramePr>
          <p:nvPr>
            <p:extLst>
              <p:ext uri="{D42A27DB-BD31-4B8C-83A1-F6EECF244321}">
                <p14:modId xmlns:p14="http://schemas.microsoft.com/office/powerpoint/2010/main" val="414487051"/>
              </p:ext>
            </p:extLst>
          </p:nvPr>
        </p:nvGraphicFramePr>
        <p:xfrm>
          <a:off x="248206" y="719833"/>
          <a:ext cx="11688428" cy="6092759"/>
        </p:xfrm>
        <a:graphic>
          <a:graphicData uri="http://schemas.openxmlformats.org/drawingml/2006/table">
            <a:tbl>
              <a:tblPr firstRow="1" bandRow="1">
                <a:tableStyleId>{5C22544A-7EE6-4342-B048-85BDC9FD1C3A}</a:tableStyleId>
              </a:tblPr>
              <a:tblGrid>
                <a:gridCol w="5844214">
                  <a:extLst>
                    <a:ext uri="{9D8B030D-6E8A-4147-A177-3AD203B41FA5}">
                      <a16:colId xmlns:a16="http://schemas.microsoft.com/office/drawing/2014/main" val="3386560422"/>
                    </a:ext>
                  </a:extLst>
                </a:gridCol>
                <a:gridCol w="5844214">
                  <a:extLst>
                    <a:ext uri="{9D8B030D-6E8A-4147-A177-3AD203B41FA5}">
                      <a16:colId xmlns:a16="http://schemas.microsoft.com/office/drawing/2014/main" val="4075791348"/>
                    </a:ext>
                  </a:extLst>
                </a:gridCol>
              </a:tblGrid>
              <a:tr h="2804809">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da-DK" sz="3200" dirty="0">
                          <a:solidFill>
                            <a:srgbClr val="00B050"/>
                          </a:solidFill>
                        </a:rPr>
                        <a:t>I</a:t>
                      </a:r>
                      <a:r>
                        <a:rPr lang="da-DK" sz="3200" b="0" dirty="0">
                          <a:solidFill>
                            <a:srgbClr val="00B050"/>
                          </a:solidFill>
                        </a:rPr>
                        <a:t>ndivid </a:t>
                      </a:r>
                      <a:r>
                        <a:rPr lang="da-DK" sz="1800" b="0" dirty="0">
                          <a:solidFill>
                            <a:srgbClr val="00B050"/>
                          </a:solidFill>
                        </a:rPr>
                        <a:t>–</a:t>
                      </a:r>
                      <a:r>
                        <a:rPr lang="da-DK" sz="3200" b="0" dirty="0">
                          <a:solidFill>
                            <a:srgbClr val="00B050"/>
                          </a:solidFill>
                        </a:rPr>
                        <a:t> </a:t>
                      </a:r>
                      <a:r>
                        <a:rPr lang="da-DK" sz="1800" b="0" dirty="0">
                          <a:solidFill>
                            <a:srgbClr val="00B050"/>
                          </a:solidFill>
                        </a:rPr>
                        <a:t>hvad kan den enkelte gøre for at forebygge</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da-DK" sz="1800" b="0" dirty="0">
                          <a:solidFill>
                            <a:schemeClr val="tx1"/>
                          </a:solidFill>
                        </a:rPr>
                        <a:t>Vær opmærksom på egne symptomer</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da-DK" sz="1800" b="0" dirty="0">
                          <a:solidFill>
                            <a:schemeClr val="tx1"/>
                          </a:solidFill>
                        </a:rPr>
                        <a:t>Hjælpe din kollega</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da-DK" sz="1800" b="0" dirty="0">
                          <a:solidFill>
                            <a:schemeClr val="tx1"/>
                          </a:solidFill>
                        </a:rPr>
                        <a:t>Spørg ind til kollegaen</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da-DK" sz="1800" b="0" dirty="0">
                          <a:solidFill>
                            <a:schemeClr val="tx1"/>
                          </a:solidFill>
                        </a:rPr>
                        <a:t>Skriv dine oplevelse ned</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da-DK" sz="1800" b="0" dirty="0">
                          <a:solidFill>
                            <a:schemeClr val="tx1"/>
                          </a:solidFill>
                        </a:rPr>
                        <a:t>Involvér din leder</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da-DK" sz="1800" b="0" dirty="0">
                          <a:solidFill>
                            <a:schemeClr val="tx1"/>
                          </a:solidFill>
                        </a:rPr>
                        <a:t>Hold pauser</a:t>
                      </a:r>
                      <a:endParaRPr lang="da-DK" sz="3200" b="0" dirty="0">
                        <a:solidFill>
                          <a:schemeClr val="tx1"/>
                        </a:solidFill>
                      </a:endParaRPr>
                    </a:p>
                  </a:txBody>
                  <a:tcPr marL="91461" marR="91461" marT="45731" marB="45731">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da-DK" sz="3200" dirty="0">
                          <a:solidFill>
                            <a:srgbClr val="0070C0"/>
                          </a:solidFill>
                        </a:rPr>
                        <a:t>G</a:t>
                      </a:r>
                      <a:r>
                        <a:rPr lang="da-DK" sz="3200" b="0" dirty="0">
                          <a:solidFill>
                            <a:srgbClr val="0070C0"/>
                          </a:solidFill>
                        </a:rPr>
                        <a:t>ruppe</a:t>
                      </a:r>
                      <a:r>
                        <a:rPr lang="da-DK" sz="3200" dirty="0">
                          <a:solidFill>
                            <a:srgbClr val="0070C0"/>
                          </a:solidFill>
                        </a:rPr>
                        <a:t> </a:t>
                      </a:r>
                      <a:r>
                        <a:rPr lang="da-DK" sz="1800" b="0" dirty="0">
                          <a:solidFill>
                            <a:srgbClr val="0070C0"/>
                          </a:solidFill>
                        </a:rPr>
                        <a:t>– hvad kan gruppen gøre for at forebygge</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da-DK" sz="1800" b="0" dirty="0">
                          <a:solidFill>
                            <a:schemeClr val="tx1"/>
                          </a:solidFill>
                        </a:rPr>
                        <a:t>Vær opmærksom på hinanden</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da-DK" sz="1800" b="0" dirty="0">
                          <a:solidFill>
                            <a:schemeClr val="tx1"/>
                          </a:solidFill>
                        </a:rPr>
                        <a:t>Tilbyd hjælp og kollegial støtte</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da-DK" sz="1800" b="0" dirty="0">
                          <a:solidFill>
                            <a:schemeClr val="tx1"/>
                          </a:solidFill>
                        </a:rPr>
                        <a:t>God pausekultur</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da-DK" sz="1800" b="0" dirty="0">
                          <a:solidFill>
                            <a:schemeClr val="tx1"/>
                          </a:solidFill>
                        </a:rPr>
                        <a:t>Åben dialog og samarbejde om løsninger</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da-DK" sz="1800" b="0" dirty="0">
                          <a:solidFill>
                            <a:schemeClr val="tx1"/>
                          </a:solidFill>
                        </a:rPr>
                        <a:t>Støt op om afdelingens tiltag og aftaler</a:t>
                      </a:r>
                    </a:p>
                    <a:p>
                      <a:endParaRPr lang="da-DK" sz="2400" dirty="0"/>
                    </a:p>
                  </a:txBody>
                  <a:tcPr marL="91461" marR="91461" marT="45731" marB="45731">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564908230"/>
                  </a:ext>
                </a:extLst>
              </a:tr>
              <a:tr h="328795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da-DK" sz="3200" b="1" dirty="0">
                          <a:solidFill>
                            <a:srgbClr val="FFC000"/>
                          </a:solidFill>
                        </a:rPr>
                        <a:t>L</a:t>
                      </a:r>
                      <a:r>
                        <a:rPr lang="da-DK" sz="3200" b="0" dirty="0">
                          <a:solidFill>
                            <a:srgbClr val="FFC000"/>
                          </a:solidFill>
                        </a:rPr>
                        <a:t>eder </a:t>
                      </a:r>
                      <a:r>
                        <a:rPr lang="da-DK" sz="1800" b="0" dirty="0">
                          <a:solidFill>
                            <a:srgbClr val="FFC000"/>
                          </a:solidFill>
                        </a:rPr>
                        <a:t>(FL og/eller AL) – hvad kan lederen gøre for at forebygge</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da-DK" sz="1800" dirty="0">
                          <a:solidFill>
                            <a:schemeClr val="tx1"/>
                          </a:solidFill>
                        </a:rPr>
                        <a:t>Anerkend tilstedeværelse af HFK</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da-DK" sz="1800" dirty="0">
                          <a:solidFill>
                            <a:schemeClr val="tx1"/>
                          </a:solidFill>
                        </a:rPr>
                        <a:t>Skab rammer for samtaler om reaktioner og følelser</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da-DK" sz="1800" dirty="0">
                          <a:solidFill>
                            <a:schemeClr val="tx1"/>
                          </a:solidFill>
                        </a:rPr>
                        <a:t>Tilstrækkelig oplæring</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da-DK" sz="1800" dirty="0">
                          <a:solidFill>
                            <a:schemeClr val="tx1"/>
                          </a:solidFill>
                        </a:rPr>
                        <a:t>Sikre kompetencer</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da-DK" sz="1800" dirty="0">
                          <a:solidFill>
                            <a:schemeClr val="tx1"/>
                          </a:solidFill>
                        </a:rPr>
                        <a:t>Skab struktur og systematik til forebyggende tiltag som supervision, kollegial støtte, defusing og debriefing</a:t>
                      </a:r>
                    </a:p>
                  </a:txBody>
                  <a:tcPr marL="91461" marR="91461" marT="45731" marB="45731">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da-DK" sz="3200" b="1" dirty="0">
                          <a:solidFill>
                            <a:schemeClr val="accent6">
                              <a:lumMod val="60000"/>
                              <a:lumOff val="40000"/>
                            </a:schemeClr>
                          </a:solidFill>
                        </a:rPr>
                        <a:t>O</a:t>
                      </a:r>
                      <a:r>
                        <a:rPr lang="da-DK" sz="3200" b="0" dirty="0">
                          <a:solidFill>
                            <a:schemeClr val="accent6">
                              <a:lumMod val="60000"/>
                              <a:lumOff val="40000"/>
                            </a:schemeClr>
                          </a:solidFill>
                        </a:rPr>
                        <a:t>rganisation</a:t>
                      </a:r>
                      <a:r>
                        <a:rPr lang="da-DK" sz="1800" b="0" dirty="0">
                          <a:solidFill>
                            <a:schemeClr val="accent6">
                              <a:lumMod val="60000"/>
                              <a:lumOff val="40000"/>
                            </a:schemeClr>
                          </a:solidFill>
                        </a:rPr>
                        <a:t> – hvad kan AMG, TRIO; LMU; HMU gøre for at forebygge</a:t>
                      </a:r>
                    </a:p>
                    <a:p>
                      <a:pPr marL="457200" marR="0" lvl="0" indent="-4572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da-DK" sz="1800" b="0" dirty="0">
                          <a:solidFill>
                            <a:schemeClr val="accent5">
                              <a:lumMod val="50000"/>
                            </a:schemeClr>
                          </a:solidFill>
                        </a:rPr>
                        <a:t>Udarbejde og implementere retningslinjer og beredskaber</a:t>
                      </a:r>
                    </a:p>
                    <a:p>
                      <a:pPr marL="457200" marR="0" lvl="0" indent="-4572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da-DK" sz="1800" b="0" dirty="0">
                          <a:solidFill>
                            <a:schemeClr val="accent5">
                              <a:lumMod val="50000"/>
                            </a:schemeClr>
                          </a:solidFill>
                        </a:rPr>
                        <a:t>Sikre viden om HFK</a:t>
                      </a:r>
                    </a:p>
                    <a:p>
                      <a:endParaRPr lang="da-DK" sz="2400" dirty="0"/>
                    </a:p>
                  </a:txBody>
                  <a:tcPr marL="91461" marR="91461" marT="45731" marB="45731">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995252085"/>
                  </a:ext>
                </a:extLst>
              </a:tr>
            </a:tbl>
          </a:graphicData>
        </a:graphic>
      </p:graphicFrame>
    </p:spTree>
    <p:extLst>
      <p:ext uri="{BB962C8B-B14F-4D97-AF65-F5344CB8AC3E}">
        <p14:creationId xmlns:p14="http://schemas.microsoft.com/office/powerpoint/2010/main" val="2741883957"/>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1F8EF4B-44D9-4FA5-2D9B-DEA7FD47F1C3}"/>
            </a:ext>
          </a:extLst>
        </p:cNvPr>
        <p:cNvGrpSpPr/>
        <p:nvPr/>
      </p:nvGrpSpPr>
      <p:grpSpPr>
        <a:xfrm>
          <a:off x="0" y="0"/>
          <a:ext cx="0" cy="0"/>
          <a:chOff x="0" y="0"/>
          <a:chExt cx="0" cy="0"/>
        </a:xfrm>
      </p:grpSpPr>
      <p:sp>
        <p:nvSpPr>
          <p:cNvPr id="2" name="Pladsholder til billede 1">
            <a:extLst>
              <a:ext uri="{FF2B5EF4-FFF2-40B4-BE49-F238E27FC236}">
                <a16:creationId xmlns:a16="http://schemas.microsoft.com/office/drawing/2014/main" id="{FA74BD79-CFB6-D146-E04D-896659742EAB}"/>
              </a:ext>
            </a:extLst>
          </p:cNvPr>
          <p:cNvSpPr>
            <a:spLocks noGrp="1"/>
          </p:cNvSpPr>
          <p:nvPr>
            <p:ph type="pic" sz="quarter" idx="10"/>
          </p:nvPr>
        </p:nvSpPr>
        <p:spPr/>
        <p:txBody>
          <a:bodyPr>
            <a:normAutofit/>
          </a:bodyPr>
          <a:lstStyle/>
          <a:p>
            <a:pPr marL="0" indent="0">
              <a:buNone/>
            </a:pPr>
            <a:endParaRPr lang="da-DK" sz="2801">
              <a:latin typeface="Montserrat"/>
              <a:ea typeface="Verdana"/>
            </a:endParaRPr>
          </a:p>
          <a:p>
            <a:pPr marL="0" indent="0">
              <a:buNone/>
            </a:pPr>
            <a:r>
              <a:rPr lang="da-DK" sz="2801">
                <a:latin typeface="Montserrat"/>
                <a:ea typeface="Verdana"/>
              </a:rPr>
              <a:t>                                                         </a:t>
            </a:r>
          </a:p>
        </p:txBody>
      </p:sp>
      <p:sp>
        <p:nvSpPr>
          <p:cNvPr id="4" name="TextBox 3">
            <a:extLst>
              <a:ext uri="{FF2B5EF4-FFF2-40B4-BE49-F238E27FC236}">
                <a16:creationId xmlns:a16="http://schemas.microsoft.com/office/drawing/2014/main" id="{5C69D77E-CDBB-77A6-60B6-83BC002B176D}"/>
              </a:ext>
            </a:extLst>
          </p:cNvPr>
          <p:cNvSpPr txBox="1"/>
          <p:nvPr/>
        </p:nvSpPr>
        <p:spPr>
          <a:xfrm>
            <a:off x="3361283" y="207151"/>
            <a:ext cx="8002851" cy="461687"/>
          </a:xfrm>
          <a:prstGeom prst="rect">
            <a:avLst/>
          </a:prstGeom>
          <a:noFill/>
        </p:spPr>
        <p:txBody>
          <a:bodyPr rot="0" spcFirstLastPara="0" vertOverflow="overflow" horzOverflow="overflow" vert="horz" wrap="square" lIns="91461" tIns="45731" rIns="91461" bIns="45731" numCol="1" spcCol="0" rtlCol="0" fromWordArt="0" anchor="t" anchorCtr="0" forceAA="0" compatLnSpc="1">
            <a:prstTxWarp prst="textNoShape">
              <a:avLst/>
            </a:prstTxWarp>
            <a:spAutoFit/>
          </a:bodyPr>
          <a:lstStyle/>
          <a:p>
            <a:r>
              <a:rPr lang="en-US" dirty="0"/>
              <a:t>FOREBYGGELSE PÅ 4 NIVEAUER</a:t>
            </a:r>
          </a:p>
        </p:txBody>
      </p:sp>
      <p:graphicFrame>
        <p:nvGraphicFramePr>
          <p:cNvPr id="6" name="Tabel 5">
            <a:extLst>
              <a:ext uri="{FF2B5EF4-FFF2-40B4-BE49-F238E27FC236}">
                <a16:creationId xmlns:a16="http://schemas.microsoft.com/office/drawing/2014/main" id="{F71592AD-1327-A594-FCBE-894E37703ED8}"/>
              </a:ext>
            </a:extLst>
          </p:cNvPr>
          <p:cNvGraphicFramePr>
            <a:graphicFrameLocks noGrp="1"/>
          </p:cNvGraphicFramePr>
          <p:nvPr>
            <p:extLst>
              <p:ext uri="{D42A27DB-BD31-4B8C-83A1-F6EECF244321}">
                <p14:modId xmlns:p14="http://schemas.microsoft.com/office/powerpoint/2010/main" val="3422523367"/>
              </p:ext>
            </p:extLst>
          </p:nvPr>
        </p:nvGraphicFramePr>
        <p:xfrm>
          <a:off x="248206" y="719833"/>
          <a:ext cx="11688428" cy="6092759"/>
        </p:xfrm>
        <a:graphic>
          <a:graphicData uri="http://schemas.openxmlformats.org/drawingml/2006/table">
            <a:tbl>
              <a:tblPr firstRow="1" bandRow="1">
                <a:tableStyleId>{5C22544A-7EE6-4342-B048-85BDC9FD1C3A}</a:tableStyleId>
              </a:tblPr>
              <a:tblGrid>
                <a:gridCol w="5844214">
                  <a:extLst>
                    <a:ext uri="{9D8B030D-6E8A-4147-A177-3AD203B41FA5}">
                      <a16:colId xmlns:a16="http://schemas.microsoft.com/office/drawing/2014/main" val="3386560422"/>
                    </a:ext>
                  </a:extLst>
                </a:gridCol>
                <a:gridCol w="5844214">
                  <a:extLst>
                    <a:ext uri="{9D8B030D-6E8A-4147-A177-3AD203B41FA5}">
                      <a16:colId xmlns:a16="http://schemas.microsoft.com/office/drawing/2014/main" val="4075791348"/>
                    </a:ext>
                  </a:extLst>
                </a:gridCol>
              </a:tblGrid>
              <a:tr h="2804809">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da-DK" sz="3200" dirty="0">
                          <a:solidFill>
                            <a:srgbClr val="00B050"/>
                          </a:solidFill>
                        </a:rPr>
                        <a:t>I</a:t>
                      </a:r>
                      <a:r>
                        <a:rPr lang="da-DK" sz="3200" b="0" dirty="0">
                          <a:solidFill>
                            <a:srgbClr val="00B050"/>
                          </a:solidFill>
                        </a:rPr>
                        <a:t>ndivid </a:t>
                      </a:r>
                      <a:r>
                        <a:rPr lang="da-DK" sz="1800" b="0" dirty="0">
                          <a:solidFill>
                            <a:srgbClr val="00B050"/>
                          </a:solidFill>
                        </a:rPr>
                        <a:t>–</a:t>
                      </a:r>
                      <a:r>
                        <a:rPr lang="da-DK" sz="3200" b="0" dirty="0">
                          <a:solidFill>
                            <a:srgbClr val="00B050"/>
                          </a:solidFill>
                        </a:rPr>
                        <a:t> </a:t>
                      </a:r>
                      <a:r>
                        <a:rPr lang="da-DK" sz="1800" b="0" dirty="0">
                          <a:solidFill>
                            <a:srgbClr val="00B050"/>
                          </a:solidFill>
                        </a:rPr>
                        <a:t>hvad kan den enkelte gøre for at forebygge</a:t>
                      </a:r>
                    </a:p>
                  </a:txBody>
                  <a:tcPr marL="91461" marR="91461" marT="45731" marB="45731">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da-DK" sz="3200" dirty="0">
                          <a:solidFill>
                            <a:srgbClr val="0070C0"/>
                          </a:solidFill>
                        </a:rPr>
                        <a:t>G</a:t>
                      </a:r>
                      <a:r>
                        <a:rPr lang="da-DK" sz="3200" b="0" dirty="0">
                          <a:solidFill>
                            <a:srgbClr val="0070C0"/>
                          </a:solidFill>
                        </a:rPr>
                        <a:t>ruppe</a:t>
                      </a:r>
                      <a:r>
                        <a:rPr lang="da-DK" sz="3200" dirty="0">
                          <a:solidFill>
                            <a:srgbClr val="0070C0"/>
                          </a:solidFill>
                        </a:rPr>
                        <a:t> </a:t>
                      </a:r>
                      <a:r>
                        <a:rPr lang="da-DK" sz="1800" b="0" dirty="0">
                          <a:solidFill>
                            <a:srgbClr val="0070C0"/>
                          </a:solidFill>
                        </a:rPr>
                        <a:t>– hvad kan gruppen gøre for at forebygge</a:t>
                      </a:r>
                    </a:p>
                    <a:p>
                      <a:endParaRPr lang="da-DK" sz="2400" dirty="0"/>
                    </a:p>
                  </a:txBody>
                  <a:tcPr marL="91461" marR="91461" marT="45731" marB="45731">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564908230"/>
                  </a:ext>
                </a:extLst>
              </a:tr>
              <a:tr h="328795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da-DK" sz="3200" b="1" dirty="0">
                          <a:solidFill>
                            <a:srgbClr val="FFC000"/>
                          </a:solidFill>
                        </a:rPr>
                        <a:t>L</a:t>
                      </a:r>
                      <a:r>
                        <a:rPr lang="da-DK" sz="3200" b="0" dirty="0">
                          <a:solidFill>
                            <a:srgbClr val="FFC000"/>
                          </a:solidFill>
                        </a:rPr>
                        <a:t>eder </a:t>
                      </a:r>
                      <a:r>
                        <a:rPr lang="da-DK" sz="1800" b="0" dirty="0">
                          <a:solidFill>
                            <a:srgbClr val="FFC000"/>
                          </a:solidFill>
                        </a:rPr>
                        <a:t>(FL og/eller AL) – hvad kan lederen gøre for at forebygge</a:t>
                      </a:r>
                    </a:p>
                  </a:txBody>
                  <a:tcPr marL="91461" marR="91461" marT="45731" marB="45731">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da-DK" sz="3200" b="1" dirty="0">
                          <a:solidFill>
                            <a:schemeClr val="accent6">
                              <a:lumMod val="60000"/>
                              <a:lumOff val="40000"/>
                            </a:schemeClr>
                          </a:solidFill>
                        </a:rPr>
                        <a:t>O</a:t>
                      </a:r>
                      <a:r>
                        <a:rPr lang="da-DK" sz="3200" b="0" dirty="0">
                          <a:solidFill>
                            <a:schemeClr val="accent6">
                              <a:lumMod val="60000"/>
                              <a:lumOff val="40000"/>
                            </a:schemeClr>
                          </a:solidFill>
                        </a:rPr>
                        <a:t>rganisation</a:t>
                      </a:r>
                      <a:r>
                        <a:rPr lang="da-DK" sz="1800" b="0" dirty="0">
                          <a:solidFill>
                            <a:schemeClr val="accent6">
                              <a:lumMod val="60000"/>
                              <a:lumOff val="40000"/>
                            </a:schemeClr>
                          </a:solidFill>
                        </a:rPr>
                        <a:t> – hvad kan AMG, TRIO; LMU; HMU gøre for at forebygge</a:t>
                      </a:r>
                    </a:p>
                    <a:p>
                      <a:endParaRPr lang="da-DK" sz="2400" dirty="0"/>
                    </a:p>
                  </a:txBody>
                  <a:tcPr marL="91461" marR="91461" marT="45731" marB="45731">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995252085"/>
                  </a:ext>
                </a:extLst>
              </a:tr>
            </a:tbl>
          </a:graphicData>
        </a:graphic>
      </p:graphicFrame>
      <p:sp>
        <p:nvSpPr>
          <p:cNvPr id="3" name="Tekstfelt 2">
            <a:extLst>
              <a:ext uri="{FF2B5EF4-FFF2-40B4-BE49-F238E27FC236}">
                <a16:creationId xmlns:a16="http://schemas.microsoft.com/office/drawing/2014/main" id="{429F9230-8683-377B-A3E2-AEDC98C339A0}"/>
              </a:ext>
            </a:extLst>
          </p:cNvPr>
          <p:cNvSpPr txBox="1"/>
          <p:nvPr/>
        </p:nvSpPr>
        <p:spPr>
          <a:xfrm>
            <a:off x="1201043" y="5806058"/>
            <a:ext cx="10201895" cy="461665"/>
          </a:xfrm>
          <a:prstGeom prst="rect">
            <a:avLst/>
          </a:prstGeom>
          <a:solidFill>
            <a:schemeClr val="accent5">
              <a:lumMod val="20000"/>
              <a:lumOff val="80000"/>
            </a:schemeClr>
          </a:solidFill>
          <a:ln>
            <a:solidFill>
              <a:schemeClr val="tx1"/>
            </a:solidFill>
          </a:ln>
        </p:spPr>
        <p:txBody>
          <a:bodyPr wrap="none" rtlCol="0">
            <a:spAutoFit/>
          </a:bodyPr>
          <a:lstStyle/>
          <a:p>
            <a:r>
              <a:rPr lang="da-DK" dirty="0"/>
              <a:t>Drøft, hvad gør I allerede nu – og hvad vil I gerne blive bedre til</a:t>
            </a:r>
          </a:p>
        </p:txBody>
      </p:sp>
    </p:spTree>
    <p:extLst>
      <p:ext uri="{BB962C8B-B14F-4D97-AF65-F5344CB8AC3E}">
        <p14:creationId xmlns:p14="http://schemas.microsoft.com/office/powerpoint/2010/main" val="571635050"/>
      </p:ext>
    </p:extLst>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MMPROD_NEXTUNIQUEID" val="10009"/>
  <p:tag name="MMPROD_UIDATA" val="&lt;database version=&quot;7.0&quot;&gt;&lt;object type=&quot;1&quot; unique_id=&quot;10001&quot;&gt;&lt;object type=&quot;8&quot; unique_id=&quot;10002&quot;&gt;&lt;/object&gt;&lt;object type=&quot;2&quot; unique_id=&quot;10003&quot;&gt;&lt;object type=&quot;3&quot; unique_id=&quot;10004&quot;&gt;&lt;property id=&quot;20148&quot; value=&quot;5&quot;/&gt;&lt;property id=&quot;20300&quot; value=&quot;Slide 1 - &amp;quot;RM-farver&amp;quot;&quot;/&gt;&lt;property id=&quot;20307&quot; value=&quot;256&quot;/&gt;&lt;/object&gt;&lt;object type=&quot;3&quot; unique_id=&quot;10005&quot;&gt;&lt;property id=&quot;20148&quot; value=&quot;5&quot;/&gt;&lt;property id=&quot;20300&quot; value=&quot;Slide 3 - &amp;quot;RM med petrol&amp;quot;&quot;/&gt;&lt;property id=&quot;20307&quot; value=&quot;257&quot;/&gt;&lt;/object&gt;&lt;object type=&quot;3&quot; unique_id=&quot;10006&quot;&gt;&lt;property id=&quot;20148&quot; value=&quot;5&quot;/&gt;&lt;property id=&quot;20300&quot; value=&quot;Slide 2 - &amp;quot;Overskrift&amp;quot;&quot;/&gt;&lt;property id=&quot;20307&quot; value=&quot;260&quot;/&gt;&lt;/object&gt;&lt;object type=&quot;3&quot; unique_id=&quot;10007&quot;&gt;&lt;property id=&quot;20148&quot; value=&quot;5&quot;/&gt;&lt;property id=&quot;20300&quot; value=&quot;Slide 4 - &amp;quot;Overskrift&amp;quot;&quot;/&gt;&lt;property id=&quot;20307&quot; value=&quot;261&quot;/&gt;&lt;/object&gt;&lt;object type=&quot;3&quot; unique_id=&quot;10008&quot;&gt;&lt;property id=&quot;20148&quot; value=&quot;5&quot;/&gt;&lt;property id=&quot;20300&quot; value=&quot;Slide 5 - &amp;quot;RM med grøn&amp;quot;&quot;/&gt;&lt;property id=&quot;20307&quot; value=&quot;258&quot;/&gt;&lt;/object&gt;&lt;object type=&quot;3&quot; unique_id=&quot;10009&quot;&gt;&lt;property id=&quot;20148&quot; value=&quot;5&quot;/&gt;&lt;property id=&quot;20300&quot; value=&quot;Slide 6 - &amp;quot;Overskrift&amp;quot;&quot;/&gt;&lt;property id=&quot;20307&quot; value=&quot;262&quot;/&gt;&lt;/object&gt;&lt;object type=&quot;3&quot; unique_id=&quot;10010&quot;&gt;&lt;property id=&quot;20148&quot; value=&quot;5&quot;/&gt;&lt;property id=&quot;20300&quot; value=&quot;Slide 7 - &amp;quot;RM med orange&amp;quot;&quot;/&gt;&lt;property id=&quot;20307&quot; value=&quot;259&quot;/&gt;&lt;/object&gt;&lt;object type=&quot;3&quot; unique_id=&quot;10011&quot;&gt;&lt;property id=&quot;20148&quot; value=&quot;5&quot;/&gt;&lt;property id=&quot;20300&quot; value=&quot;Slide 8 - &amp;quot;Overskrift&amp;quot;&quot;/&gt;&lt;property id=&quot;20307&quot; value=&quot;263&quot;/&gt;&lt;/object&gt;&lt;/object&gt;&lt;/object&gt;&lt;/database&gt;"/>
  <p:tag name="SECTOMILLISECCONVERTED" val="1"/>
</p:tagLst>
</file>

<file path=ppt/theme/theme1.xml><?xml version="1.0" encoding="utf-8"?>
<a:theme xmlns:a="http://schemas.openxmlformats.org/drawingml/2006/main" name="RM-multicolour_16-9_v02">
  <a:themeElements>
    <a:clrScheme name="RM Multicolour2">
      <a:dk1>
        <a:srgbClr val="000000"/>
      </a:dk1>
      <a:lt1>
        <a:srgbClr val="FFFFFF"/>
      </a:lt1>
      <a:dk2>
        <a:srgbClr val="990033"/>
      </a:dk2>
      <a:lt2>
        <a:srgbClr val="EFECE6"/>
      </a:lt2>
      <a:accent1>
        <a:srgbClr val="CCCC66"/>
      </a:accent1>
      <a:accent2>
        <a:srgbClr val="256575"/>
      </a:accent2>
      <a:accent3>
        <a:srgbClr val="CC6633"/>
      </a:accent3>
      <a:accent4>
        <a:srgbClr val="9B9B50"/>
      </a:accent4>
      <a:accent5>
        <a:srgbClr val="84715E"/>
      </a:accent5>
      <a:accent6>
        <a:srgbClr val="990033"/>
      </a:accent6>
      <a:hlink>
        <a:srgbClr val="990033"/>
      </a:hlink>
      <a:folHlink>
        <a:srgbClr val="113F49"/>
      </a:folHlink>
    </a:clrScheme>
    <a:fontScheme name="01a_RMdias_BRED">
      <a:majorFont>
        <a:latin typeface="Verdana"/>
        <a:ea typeface=""/>
        <a:cs typeface=""/>
      </a:majorFont>
      <a:minorFont>
        <a:latin typeface="Verdana"/>
        <a:ea typeface=""/>
        <a:cs typeface=""/>
      </a:minorFont>
    </a:fontScheme>
    <a:fmtScheme name="Kontor">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noFill/>
        <a:ln w="3175" cap="sq">
          <a:solidFill>
            <a:schemeClr val="tx1"/>
          </a:solidFill>
        </a:ln>
      </a:spPr>
      <a:bodyPr rtlCol="0" anchor="ctr"/>
      <a:lstStyle>
        <a:defPPr algn="ctr">
          <a:defRPr dirty="0">
            <a:solidFill>
              <a:srgbClr val="3F3018"/>
            </a:solidFill>
          </a:defRPr>
        </a:defPPr>
      </a:lstStyle>
      <a:style>
        <a:lnRef idx="2">
          <a:schemeClr val="accent1">
            <a:shade val="50000"/>
          </a:schemeClr>
        </a:lnRef>
        <a:fillRef idx="1">
          <a:schemeClr val="accent1"/>
        </a:fillRef>
        <a:effectRef idx="0">
          <a:schemeClr val="accent1"/>
        </a:effectRef>
        <a:fontRef idx="minor">
          <a:schemeClr val="lt1"/>
        </a:fontRef>
      </a: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da-DK" altLang="da-DK" sz="2400" b="0" i="0" u="none" strike="noStrike" cap="none" normalizeH="0" baseline="0" smtClean="0">
            <a:ln>
              <a:noFill/>
            </a:ln>
            <a:solidFill>
              <a:schemeClr val="tx1"/>
            </a:solidFill>
            <a:effectLst/>
            <a:latin typeface="Verdana" pitchFamily="34" charset="0"/>
          </a:defRPr>
        </a:defPPr>
      </a:lstStyle>
    </a:lnDef>
  </a:objectDefaults>
  <a:extraClrSchemeLst/>
  <a:extLst>
    <a:ext uri="{05A4C25C-085E-4340-85A3-A5531E510DB2}">
      <thm15:themeFamily xmlns:thm15="http://schemas.microsoft.com/office/thememl/2012/main" name="Præsentation2" id="{4946E595-5B2F-4C61-8FD6-9033EE5C17EA}" vid="{5578E6D2-FE2C-4691-97D2-A6AA2555D600}"/>
    </a:ext>
  </a:extLst>
</a:theme>
</file>

<file path=ppt/theme/theme2.xml><?xml version="1.0" encoding="utf-8"?>
<a:theme xmlns:a="http://schemas.openxmlformats.org/drawingml/2006/main" name="RM-multicolour_16-9_v02">
  <a:themeElements>
    <a:clrScheme name="RM Multicolour2">
      <a:dk1>
        <a:srgbClr val="000000"/>
      </a:dk1>
      <a:lt1>
        <a:srgbClr val="FFFFFF"/>
      </a:lt1>
      <a:dk2>
        <a:srgbClr val="990033"/>
      </a:dk2>
      <a:lt2>
        <a:srgbClr val="EFECE6"/>
      </a:lt2>
      <a:accent1>
        <a:srgbClr val="CCCC66"/>
      </a:accent1>
      <a:accent2>
        <a:srgbClr val="256575"/>
      </a:accent2>
      <a:accent3>
        <a:srgbClr val="CC6633"/>
      </a:accent3>
      <a:accent4>
        <a:srgbClr val="9B9B50"/>
      </a:accent4>
      <a:accent5>
        <a:srgbClr val="84715E"/>
      </a:accent5>
      <a:accent6>
        <a:srgbClr val="990033"/>
      </a:accent6>
      <a:hlink>
        <a:srgbClr val="990033"/>
      </a:hlink>
      <a:folHlink>
        <a:srgbClr val="113F49"/>
      </a:folHlink>
    </a:clrScheme>
    <a:fontScheme name="01a_RMdias_BRED">
      <a:majorFont>
        <a:latin typeface="Verdana"/>
        <a:ea typeface=""/>
        <a:cs typeface=""/>
      </a:majorFont>
      <a:minorFont>
        <a:latin typeface="Verdana"/>
        <a:ea typeface=""/>
        <a:cs typeface=""/>
      </a:minorFont>
    </a:fontScheme>
    <a:fmtScheme name="Kontor">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noFill/>
        <a:ln w="3175" cap="sq">
          <a:solidFill>
            <a:schemeClr val="tx1"/>
          </a:solidFill>
        </a:ln>
      </a:spPr>
      <a:bodyPr rtlCol="0" anchor="ctr"/>
      <a:lstStyle>
        <a:defPPr algn="ctr">
          <a:defRPr dirty="0">
            <a:solidFill>
              <a:srgbClr val="3F3018"/>
            </a:solidFill>
          </a:defRPr>
        </a:defPPr>
      </a:lstStyle>
      <a:style>
        <a:lnRef idx="2">
          <a:schemeClr val="accent1">
            <a:shade val="50000"/>
          </a:schemeClr>
        </a:lnRef>
        <a:fillRef idx="1">
          <a:schemeClr val="accent1"/>
        </a:fillRef>
        <a:effectRef idx="0">
          <a:schemeClr val="accent1"/>
        </a:effectRef>
        <a:fontRef idx="minor">
          <a:schemeClr val="lt1"/>
        </a:fontRef>
      </a: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da-DK" altLang="da-DK" sz="2400" b="0" i="0" u="none" strike="noStrike" cap="none" normalizeH="0" baseline="0" smtClean="0">
            <a:ln>
              <a:noFill/>
            </a:ln>
            <a:solidFill>
              <a:schemeClr val="tx1"/>
            </a:solidFill>
            <a:effectLst/>
            <a:latin typeface="Verdana" pitchFamily="34" charset="0"/>
          </a:defRPr>
        </a:defPPr>
      </a:lstStyle>
    </a:lnDef>
  </a:objectDefaults>
  <a:extraClrSchemeLst>
    <a:extraClrScheme>
      <a:clrScheme name="01a_RMdias_BRED 1">
        <a:dk1>
          <a:srgbClr val="3F3018"/>
        </a:dk1>
        <a:lt1>
          <a:srgbClr val="FFFFFF"/>
        </a:lt1>
        <a:dk2>
          <a:srgbClr val="990033"/>
        </a:dk2>
        <a:lt2>
          <a:srgbClr val="D2D2D2"/>
        </a:lt2>
        <a:accent1>
          <a:srgbClr val="E3DFD4"/>
        </a:accent1>
        <a:accent2>
          <a:srgbClr val="84715E"/>
        </a:accent2>
        <a:accent3>
          <a:srgbClr val="FFFFFF"/>
        </a:accent3>
        <a:accent4>
          <a:srgbClr val="342713"/>
        </a:accent4>
        <a:accent5>
          <a:srgbClr val="EFECE6"/>
        </a:accent5>
        <a:accent6>
          <a:srgbClr val="776654"/>
        </a:accent6>
        <a:hlink>
          <a:srgbClr val="990033"/>
        </a:hlink>
        <a:folHlink>
          <a:srgbClr val="3F3018"/>
        </a:folHlink>
      </a:clrScheme>
      <a:clrMap bg1="lt1" tx1="dk1" bg2="lt2" tx2="dk2" accent1="accent1" accent2="accent2" accent3="accent3" accent4="accent4" accent5="accent5" accent6="accent6" hlink="hlink" folHlink="folHlink"/>
    </a:extraClrScheme>
    <a:extraClrScheme>
      <a:clrScheme name="01a_RMdias_BRED 2">
        <a:dk1>
          <a:srgbClr val="3F3018"/>
        </a:dk1>
        <a:lt1>
          <a:srgbClr val="E3DFD4"/>
        </a:lt1>
        <a:dk2>
          <a:srgbClr val="84715E"/>
        </a:dk2>
        <a:lt2>
          <a:srgbClr val="D2D2D2"/>
        </a:lt2>
        <a:accent1>
          <a:srgbClr val="E3DFD4"/>
        </a:accent1>
        <a:accent2>
          <a:srgbClr val="84715E"/>
        </a:accent2>
        <a:accent3>
          <a:srgbClr val="EFECE6"/>
        </a:accent3>
        <a:accent4>
          <a:srgbClr val="342713"/>
        </a:accent4>
        <a:accent5>
          <a:srgbClr val="EFECE6"/>
        </a:accent5>
        <a:accent6>
          <a:srgbClr val="776654"/>
        </a:accent6>
        <a:hlink>
          <a:srgbClr val="990033"/>
        </a:hlink>
        <a:folHlink>
          <a:srgbClr val="3F3018"/>
        </a:folHlink>
      </a:clrScheme>
      <a:clrMap bg1="lt1" tx1="dk1" bg2="lt2" tx2="dk2" accent1="accent1" accent2="accent2" accent3="accent3" accent4="accent4" accent5="accent5" accent6="accent6" hlink="hlink" folHlink="folHlink"/>
    </a:extraClrScheme>
    <a:extraClrScheme>
      <a:clrScheme name="01a_RMdias_BRED 3">
        <a:dk1>
          <a:srgbClr val="760027"/>
        </a:dk1>
        <a:lt1>
          <a:srgbClr val="E3DFD4"/>
        </a:lt1>
        <a:dk2>
          <a:srgbClr val="990033"/>
        </a:dk2>
        <a:lt2>
          <a:srgbClr val="FFFFFF"/>
        </a:lt2>
        <a:accent1>
          <a:srgbClr val="E3DFD4"/>
        </a:accent1>
        <a:accent2>
          <a:srgbClr val="84715E"/>
        </a:accent2>
        <a:accent3>
          <a:srgbClr val="CAAAAD"/>
        </a:accent3>
        <a:accent4>
          <a:srgbClr val="C2BEB5"/>
        </a:accent4>
        <a:accent5>
          <a:srgbClr val="EFECE6"/>
        </a:accent5>
        <a:accent6>
          <a:srgbClr val="776654"/>
        </a:accent6>
        <a:hlink>
          <a:srgbClr val="3F3018"/>
        </a:hlink>
        <a:folHlink>
          <a:srgbClr val="3F3018"/>
        </a:folHlink>
      </a:clrScheme>
      <a:clrMap bg1="dk2" tx1="lt1" bg2="dk1" tx2="lt2" accent1="accent1" accent2="accent2" accent3="accent3" accent4="accent4" accent5="accent5" accent6="accent6" hlink="hlink" folHlink="folHlink"/>
    </a:extraClrScheme>
    <a:extraClrScheme>
      <a:clrScheme name="01a_RMdias_BRED 4">
        <a:dk1>
          <a:srgbClr val="3F3018"/>
        </a:dk1>
        <a:lt1>
          <a:srgbClr val="84715E"/>
        </a:lt1>
        <a:dk2>
          <a:srgbClr val="E3DFD4"/>
        </a:dk2>
        <a:lt2>
          <a:srgbClr val="655647"/>
        </a:lt2>
        <a:accent1>
          <a:srgbClr val="3F3018"/>
        </a:accent1>
        <a:accent2>
          <a:srgbClr val="84715E"/>
        </a:accent2>
        <a:accent3>
          <a:srgbClr val="C2BBB6"/>
        </a:accent3>
        <a:accent4>
          <a:srgbClr val="342713"/>
        </a:accent4>
        <a:accent5>
          <a:srgbClr val="AFADAB"/>
        </a:accent5>
        <a:accent6>
          <a:srgbClr val="776654"/>
        </a:accent6>
        <a:hlink>
          <a:srgbClr val="990033"/>
        </a:hlink>
        <a:folHlink>
          <a:srgbClr val="3F3018"/>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RM-multicolour_16-9_v04.potx" id="{B70F2534-6865-4AEC-B852-0218A21872F8}" vid="{C6803DDC-A865-4FF3-A9EF-6C0265BF60AB}"/>
    </a:ext>
  </a:extLst>
</a:theme>
</file>

<file path=ppt/theme/theme3.xml><?xml version="1.0" encoding="utf-8"?>
<a:theme xmlns:a="http://schemas.openxmlformats.org/drawingml/2006/main" name="Kontortema">
  <a:themeElements>
    <a:clrScheme name="Kontor">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Kontor">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Kontor">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blank</Template>
  <TotalTime>941</TotalTime>
  <Words>2809</Words>
  <Application>Microsoft Office PowerPoint</Application>
  <PresentationFormat>Brugerdefineret</PresentationFormat>
  <Paragraphs>314</Paragraphs>
  <Slides>18</Slides>
  <Notes>18</Notes>
  <HiddenSlides>0</HiddenSlides>
  <MMClips>0</MMClips>
  <ScaleCrop>false</ScaleCrop>
  <HeadingPairs>
    <vt:vector size="6" baseType="variant">
      <vt:variant>
        <vt:lpstr>Benyttede skrifttyper</vt:lpstr>
      </vt:variant>
      <vt:variant>
        <vt:i4>7</vt:i4>
      </vt:variant>
      <vt:variant>
        <vt:lpstr>Tema</vt:lpstr>
      </vt:variant>
      <vt:variant>
        <vt:i4>2</vt:i4>
      </vt:variant>
      <vt:variant>
        <vt:lpstr>Slidetitler</vt:lpstr>
      </vt:variant>
      <vt:variant>
        <vt:i4>18</vt:i4>
      </vt:variant>
    </vt:vector>
  </HeadingPairs>
  <TitlesOfParts>
    <vt:vector size="27" baseType="lpstr">
      <vt:lpstr>Arial</vt:lpstr>
      <vt:lpstr>Calibri</vt:lpstr>
      <vt:lpstr>Klavika Medium</vt:lpstr>
      <vt:lpstr>Klavika Regular</vt:lpstr>
      <vt:lpstr>Montserrat</vt:lpstr>
      <vt:lpstr>Verdana</vt:lpstr>
      <vt:lpstr>Wingdings</vt:lpstr>
      <vt:lpstr>RM-multicolour_16-9_v02</vt:lpstr>
      <vt:lpstr>RM-multicolour_16-9_v02</vt:lpstr>
      <vt:lpstr>Høje følelsesmæssige krav i arbejdet med mennesker – og hvordan vi passer på os selv og hinanden </vt:lpstr>
      <vt:lpstr>Høje følelsesmæssige krav i arbejdet  - et vilkår vi skal tage vare på</vt:lpstr>
      <vt:lpstr>PowerPoint-præsentation</vt:lpstr>
      <vt:lpstr>PowerPoint-præsentation</vt:lpstr>
      <vt:lpstr>Høje følelsesmæssige krav i arbejdet</vt:lpstr>
      <vt:lpstr>Udfordringer i arbejdet med mennesker</vt:lpstr>
      <vt:lpstr>Forskellige typer belastninger</vt:lpstr>
      <vt:lpstr>Forskellige typer belastninger</vt:lpstr>
      <vt:lpstr>Belastningssymptomer kan vise sig som …</vt:lpstr>
      <vt:lpstr>What to do?</vt:lpstr>
      <vt:lpstr>Balance mellem mening og belastning</vt:lpstr>
      <vt:lpstr>Balance mellem mening og belastning</vt:lpstr>
      <vt:lpstr>Balance mellem mening og belastning</vt:lpstr>
      <vt:lpstr>En kort: Spot hinandens styrker – 10 minutter</vt:lpstr>
      <vt:lpstr>En kort: Defusing 1:1 – 10 minutter</vt:lpstr>
      <vt:lpstr>En kort: Lynsparring i hverdagen – 5 minutter</vt:lpstr>
      <vt:lpstr>PowerPoint-præsentation</vt:lpstr>
      <vt:lpstr>PowerPoint-præsentation</vt:lpstr>
    </vt:vector>
  </TitlesOfParts>
  <Company>Region Midtjylland</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Anita Bonde</dc:creator>
  <cp:lastModifiedBy>Anita Bonde</cp:lastModifiedBy>
  <cp:revision>57</cp:revision>
  <cp:lastPrinted>2020-01-23T11:37:56Z</cp:lastPrinted>
  <dcterms:created xsi:type="dcterms:W3CDTF">2025-11-13T12:48:30Z</dcterms:created>
  <dcterms:modified xsi:type="dcterms:W3CDTF">2026-02-03T09:49:07Z</dcterms:modified>
</cp:coreProperties>
</file>