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21"/>
  </p:notesMasterIdLst>
  <p:sldIdLst>
    <p:sldId id="333" r:id="rId5"/>
    <p:sldId id="339" r:id="rId6"/>
    <p:sldId id="365" r:id="rId7"/>
    <p:sldId id="364" r:id="rId8"/>
    <p:sldId id="320" r:id="rId9"/>
    <p:sldId id="367" r:id="rId10"/>
    <p:sldId id="342" r:id="rId11"/>
    <p:sldId id="368" r:id="rId12"/>
    <p:sldId id="327" r:id="rId13"/>
    <p:sldId id="344" r:id="rId14"/>
    <p:sldId id="366" r:id="rId15"/>
    <p:sldId id="369" r:id="rId16"/>
    <p:sldId id="340" r:id="rId17"/>
    <p:sldId id="370" r:id="rId18"/>
    <p:sldId id="371" r:id="rId19"/>
    <p:sldId id="309" r:id="rId20"/>
  </p:sldIdLst>
  <p:sldSz cx="12192000" cy="6858000"/>
  <p:notesSz cx="6797675" cy="9926638"/>
  <p:embeddedFontLs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Source Sans Pro" panose="020B0604020202020204" charset="0"/>
      <p:regular r:id="rId26"/>
      <p:bold r:id="rId27"/>
      <p:italic r:id="rId28"/>
      <p:boldItalic r:id="rId29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720" userDrawn="1">
          <p15:clr>
            <a:srgbClr val="A4A3A4"/>
          </p15:clr>
        </p15:guide>
        <p15:guide id="2" orient="horz" pos="2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5D53"/>
    <a:srgbClr val="585857"/>
    <a:srgbClr val="BEBDB8"/>
    <a:srgbClr val="CA4844"/>
    <a:srgbClr val="FFFFFF"/>
    <a:srgbClr val="F0F0D3"/>
    <a:srgbClr val="C0BDB6"/>
    <a:srgbClr val="CE5E54"/>
    <a:srgbClr val="E6E5E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9BEAA-4645-4CC9-8413-27A9B960D843}" v="58" dt="2026-06-02T13:31:23.650"/>
    <p1510:client id="{795A39B9-75C2-4D63-8338-B4E9580EA8E8}" v="502" dt="2026-06-03T08:15:14.777"/>
    <p1510:client id="{E2FEF35F-7D69-49FD-A354-E7143B63AD72}" v="18" dt="2026-06-03T07:11:36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6720"/>
        <p:guide orient="horz" pos="27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a Vinther" userId="160ba104-c88a-4009-88a9-ea5ae13a2ffd" providerId="ADAL" clId="{6C3E874D-0C97-42C4-9BCF-0217A439E022}"/>
    <pc:docChg chg="undo custSel modSld">
      <pc:chgData name="Karina Vinther" userId="160ba104-c88a-4009-88a9-ea5ae13a2ffd" providerId="ADAL" clId="{6C3E874D-0C97-42C4-9BCF-0217A439E022}" dt="2026-06-03T08:15:14.777" v="499" actId="1036"/>
      <pc:docMkLst>
        <pc:docMk/>
      </pc:docMkLst>
      <pc:sldChg chg="modSp mod">
        <pc:chgData name="Karina Vinther" userId="160ba104-c88a-4009-88a9-ea5ae13a2ffd" providerId="ADAL" clId="{6C3E874D-0C97-42C4-9BCF-0217A439E022}" dt="2026-06-03T08:06:06.152" v="158" actId="1076"/>
        <pc:sldMkLst>
          <pc:docMk/>
          <pc:sldMk cId="439755873" sldId="327"/>
        </pc:sldMkLst>
        <pc:spChg chg="mod">
          <ac:chgData name="Karina Vinther" userId="160ba104-c88a-4009-88a9-ea5ae13a2ffd" providerId="ADAL" clId="{6C3E874D-0C97-42C4-9BCF-0217A439E022}" dt="2026-06-03T08:05:14.751" v="125" actId="20577"/>
          <ac:spMkLst>
            <pc:docMk/>
            <pc:sldMk cId="439755873" sldId="327"/>
            <ac:spMk id="7" creationId="{0C5934AC-1F5F-E31C-DB2C-7F7F2CB9C4E4}"/>
          </ac:spMkLst>
        </pc:spChg>
        <pc:spChg chg="mod">
          <ac:chgData name="Karina Vinther" userId="160ba104-c88a-4009-88a9-ea5ae13a2ffd" providerId="ADAL" clId="{6C3E874D-0C97-42C4-9BCF-0217A439E022}" dt="2026-06-03T08:05:28.530" v="140" actId="20577"/>
          <ac:spMkLst>
            <pc:docMk/>
            <pc:sldMk cId="439755873" sldId="327"/>
            <ac:spMk id="8" creationId="{F3AD5EED-81A8-7E31-6342-BA177EAF6405}"/>
          </ac:spMkLst>
        </pc:spChg>
        <pc:spChg chg="mod">
          <ac:chgData name="Karina Vinther" userId="160ba104-c88a-4009-88a9-ea5ae13a2ffd" providerId="ADAL" clId="{6C3E874D-0C97-42C4-9BCF-0217A439E022}" dt="2026-06-03T08:05:43.198" v="157" actId="20577"/>
          <ac:spMkLst>
            <pc:docMk/>
            <pc:sldMk cId="439755873" sldId="327"/>
            <ac:spMk id="9" creationId="{A92208AF-13F4-6111-8ADD-1B5AC6063751}"/>
          </ac:spMkLst>
        </pc:spChg>
        <pc:picChg chg="mod">
          <ac:chgData name="Karina Vinther" userId="160ba104-c88a-4009-88a9-ea5ae13a2ffd" providerId="ADAL" clId="{6C3E874D-0C97-42C4-9BCF-0217A439E022}" dt="2026-06-03T08:06:06.152" v="158" actId="1076"/>
          <ac:picMkLst>
            <pc:docMk/>
            <pc:sldMk cId="439755873" sldId="327"/>
            <ac:picMk id="20" creationId="{E1D9DE85-C759-2378-7880-08724A8D546D}"/>
          </ac:picMkLst>
        </pc:picChg>
      </pc:sldChg>
      <pc:sldChg chg="modNotesTx">
        <pc:chgData name="Karina Vinther" userId="160ba104-c88a-4009-88a9-ea5ae13a2ffd" providerId="ADAL" clId="{6C3E874D-0C97-42C4-9BCF-0217A439E022}" dt="2026-06-03T07:59:58.237" v="70" actId="20577"/>
        <pc:sldMkLst>
          <pc:docMk/>
          <pc:sldMk cId="2514712646" sldId="333"/>
        </pc:sldMkLst>
      </pc:sldChg>
      <pc:sldChg chg="modSp mod">
        <pc:chgData name="Karina Vinther" userId="160ba104-c88a-4009-88a9-ea5ae13a2ffd" providerId="ADAL" clId="{6C3E874D-0C97-42C4-9BCF-0217A439E022}" dt="2026-06-03T07:58:44.229" v="9" actId="20577"/>
        <pc:sldMkLst>
          <pc:docMk/>
          <pc:sldMk cId="3999417795" sldId="339"/>
        </pc:sldMkLst>
        <pc:spChg chg="mod">
          <ac:chgData name="Karina Vinther" userId="160ba104-c88a-4009-88a9-ea5ae13a2ffd" providerId="ADAL" clId="{6C3E874D-0C97-42C4-9BCF-0217A439E022}" dt="2026-06-03T07:58:44.229" v="9" actId="20577"/>
          <ac:spMkLst>
            <pc:docMk/>
            <pc:sldMk cId="3999417795" sldId="339"/>
            <ac:spMk id="2" creationId="{88AE5CF2-1B6E-2DD4-5A34-4287910E2CBE}"/>
          </ac:spMkLst>
        </pc:spChg>
      </pc:sldChg>
      <pc:sldChg chg="modSp mod">
        <pc:chgData name="Karina Vinther" userId="160ba104-c88a-4009-88a9-ea5ae13a2ffd" providerId="ADAL" clId="{6C3E874D-0C97-42C4-9BCF-0217A439E022}" dt="2026-06-03T08:06:29.328" v="177" actId="20577"/>
        <pc:sldMkLst>
          <pc:docMk/>
          <pc:sldMk cId="4202568560" sldId="344"/>
        </pc:sldMkLst>
        <pc:spChg chg="mod">
          <ac:chgData name="Karina Vinther" userId="160ba104-c88a-4009-88a9-ea5ae13a2ffd" providerId="ADAL" clId="{6C3E874D-0C97-42C4-9BCF-0217A439E022}" dt="2026-06-03T08:06:19.523" v="159" actId="14100"/>
          <ac:spMkLst>
            <pc:docMk/>
            <pc:sldMk cId="4202568560" sldId="344"/>
            <ac:spMk id="2" creationId="{7A6D62BD-2E52-BFBA-9C74-B451C92FD0A5}"/>
          </ac:spMkLst>
        </pc:spChg>
        <pc:spChg chg="mod">
          <ac:chgData name="Karina Vinther" userId="160ba104-c88a-4009-88a9-ea5ae13a2ffd" providerId="ADAL" clId="{6C3E874D-0C97-42C4-9BCF-0217A439E022}" dt="2026-06-03T08:06:29.328" v="177" actId="20577"/>
          <ac:spMkLst>
            <pc:docMk/>
            <pc:sldMk cId="4202568560" sldId="344"/>
            <ac:spMk id="59" creationId="{3A65CA76-3635-59CF-D530-6AD798AB1150}"/>
          </ac:spMkLst>
        </pc:spChg>
      </pc:sldChg>
      <pc:sldChg chg="modSp mod">
        <pc:chgData name="Karina Vinther" userId="160ba104-c88a-4009-88a9-ea5ae13a2ffd" providerId="ADAL" clId="{6C3E874D-0C97-42C4-9BCF-0217A439E022}" dt="2026-06-03T07:59:27.023" v="52" actId="20577"/>
        <pc:sldMkLst>
          <pc:docMk/>
          <pc:sldMk cId="1565587944" sldId="365"/>
        </pc:sldMkLst>
        <pc:spChg chg="mod">
          <ac:chgData name="Karina Vinther" userId="160ba104-c88a-4009-88a9-ea5ae13a2ffd" providerId="ADAL" clId="{6C3E874D-0C97-42C4-9BCF-0217A439E022}" dt="2026-06-03T07:59:27.023" v="52" actId="20577"/>
          <ac:spMkLst>
            <pc:docMk/>
            <pc:sldMk cId="1565587944" sldId="365"/>
            <ac:spMk id="59" creationId="{380188C6-3217-5EB2-4960-5E2153494F67}"/>
          </ac:spMkLst>
        </pc:spChg>
      </pc:sldChg>
      <pc:sldChg chg="modSp mod">
        <pc:chgData name="Karina Vinther" userId="160ba104-c88a-4009-88a9-ea5ae13a2ffd" providerId="ADAL" clId="{6C3E874D-0C97-42C4-9BCF-0217A439E022}" dt="2026-06-03T08:07:15.731" v="203" actId="20577"/>
        <pc:sldMkLst>
          <pc:docMk/>
          <pc:sldMk cId="1188405232" sldId="366"/>
        </pc:sldMkLst>
        <pc:spChg chg="mod">
          <ac:chgData name="Karina Vinther" userId="160ba104-c88a-4009-88a9-ea5ae13a2ffd" providerId="ADAL" clId="{6C3E874D-0C97-42C4-9BCF-0217A439E022}" dt="2026-06-03T08:07:15.731" v="203" actId="20577"/>
          <ac:spMkLst>
            <pc:docMk/>
            <pc:sldMk cId="1188405232" sldId="366"/>
            <ac:spMk id="59" creationId="{DBF59665-9F63-DD7F-E32F-731563938DB9}"/>
          </ac:spMkLst>
        </pc:spChg>
      </pc:sldChg>
      <pc:sldChg chg="modSp mod">
        <pc:chgData name="Karina Vinther" userId="160ba104-c88a-4009-88a9-ea5ae13a2ffd" providerId="ADAL" clId="{6C3E874D-0C97-42C4-9BCF-0217A439E022}" dt="2026-06-03T08:01:53.838" v="71" actId="14100"/>
        <pc:sldMkLst>
          <pc:docMk/>
          <pc:sldMk cId="3241135651" sldId="368"/>
        </pc:sldMkLst>
        <pc:spChg chg="mod">
          <ac:chgData name="Karina Vinther" userId="160ba104-c88a-4009-88a9-ea5ae13a2ffd" providerId="ADAL" clId="{6C3E874D-0C97-42C4-9BCF-0217A439E022}" dt="2026-06-03T08:01:53.838" v="71" actId="14100"/>
          <ac:spMkLst>
            <pc:docMk/>
            <pc:sldMk cId="3241135651" sldId="368"/>
            <ac:spMk id="59" creationId="{2B184D17-1449-245A-AA5B-0379D92B177D}"/>
          </ac:spMkLst>
        </pc:spChg>
      </pc:sldChg>
      <pc:sldChg chg="addSp modSp mod">
        <pc:chgData name="Karina Vinther" userId="160ba104-c88a-4009-88a9-ea5ae13a2ffd" providerId="ADAL" clId="{6C3E874D-0C97-42C4-9BCF-0217A439E022}" dt="2026-06-03T08:15:14.777" v="499" actId="1036"/>
        <pc:sldMkLst>
          <pc:docMk/>
          <pc:sldMk cId="4018987635" sldId="371"/>
        </pc:sldMkLst>
        <pc:spChg chg="mod">
          <ac:chgData name="Karina Vinther" userId="160ba104-c88a-4009-88a9-ea5ae13a2ffd" providerId="ADAL" clId="{6C3E874D-0C97-42C4-9BCF-0217A439E022}" dt="2026-06-03T08:14:06.297" v="481" actId="20577"/>
          <ac:spMkLst>
            <pc:docMk/>
            <pc:sldMk cId="4018987635" sldId="371"/>
            <ac:spMk id="22" creationId="{A8A809C6-9A2A-7C34-54A5-805A913A9BC2}"/>
          </ac:spMkLst>
        </pc:spChg>
        <pc:spChg chg="mod">
          <ac:chgData name="Karina Vinther" userId="160ba104-c88a-4009-88a9-ea5ae13a2ffd" providerId="ADAL" clId="{6C3E874D-0C97-42C4-9BCF-0217A439E022}" dt="2026-06-03T08:15:14.777" v="499" actId="1036"/>
          <ac:spMkLst>
            <pc:docMk/>
            <pc:sldMk cId="4018987635" sldId="371"/>
            <ac:spMk id="23" creationId="{D3DCFA8F-5F1B-8D00-19FF-661582F3DB3E}"/>
          </ac:spMkLst>
        </pc:spChg>
        <pc:spChg chg="add mod">
          <ac:chgData name="Karina Vinther" userId="160ba104-c88a-4009-88a9-ea5ae13a2ffd" providerId="ADAL" clId="{6C3E874D-0C97-42C4-9BCF-0217A439E022}" dt="2026-06-03T08:15:14.777" v="499" actId="1036"/>
          <ac:spMkLst>
            <pc:docMk/>
            <pc:sldMk cId="4018987635" sldId="371"/>
            <ac:spMk id="24" creationId="{7C7DB9D2-DCFC-404F-4ED8-8F6073229332}"/>
          </ac:spMkLst>
        </pc:spChg>
        <pc:picChg chg="mod">
          <ac:chgData name="Karina Vinther" userId="160ba104-c88a-4009-88a9-ea5ae13a2ffd" providerId="ADAL" clId="{6C3E874D-0C97-42C4-9BCF-0217A439E022}" dt="2026-06-03T08:10:16.107" v="279" actId="1035"/>
          <ac:picMkLst>
            <pc:docMk/>
            <pc:sldMk cId="4018987635" sldId="371"/>
            <ac:picMk id="25" creationId="{3A439158-49DB-A314-68F8-B0C7DA3A69BB}"/>
          </ac:picMkLst>
        </pc:picChg>
        <pc:picChg chg="mod">
          <ac:chgData name="Karina Vinther" userId="160ba104-c88a-4009-88a9-ea5ae13a2ffd" providerId="ADAL" clId="{6C3E874D-0C97-42C4-9BCF-0217A439E022}" dt="2026-06-03T08:10:56.470" v="313" actId="1076"/>
          <ac:picMkLst>
            <pc:docMk/>
            <pc:sldMk cId="4018987635" sldId="371"/>
            <ac:picMk id="26" creationId="{44AB282F-3FB4-2A58-40C6-773CFF13B501}"/>
          </ac:picMkLst>
        </pc:picChg>
      </pc:sldChg>
    </pc:docChg>
  </pc:docChgLst>
  <pc:docChgLst>
    <pc:chgData name="Christina Lund Højfeldt" userId="aa51c2de-cdf1-47f2-98d7-2e9c9d243b5d" providerId="ADAL" clId="{A42023F7-4966-4F23-8F5E-4C26CDD50F2B}"/>
    <pc:docChg chg="undo custSel addSld delSld modSld sldOrd">
      <pc:chgData name="Christina Lund Højfeldt" userId="aa51c2de-cdf1-47f2-98d7-2e9c9d243b5d" providerId="ADAL" clId="{A42023F7-4966-4F23-8F5E-4C26CDD50F2B}" dt="2026-06-03T07:26:11.316" v="8826" actId="20577"/>
      <pc:docMkLst>
        <pc:docMk/>
      </pc:docMkLst>
      <pc:sldChg chg="addSp delSp modSp mod modClrScheme chgLayout modNotesTx">
        <pc:chgData name="Christina Lund Højfeldt" userId="aa51c2de-cdf1-47f2-98d7-2e9c9d243b5d" providerId="ADAL" clId="{A42023F7-4966-4F23-8F5E-4C26CDD50F2B}" dt="2026-06-03T07:14:49.610" v="8381" actId="20577"/>
        <pc:sldMkLst>
          <pc:docMk/>
          <pc:sldMk cId="1444110641" sldId="320"/>
        </pc:sldMkLst>
        <pc:spChg chg="add del mod">
          <ac:chgData name="Christina Lund Højfeldt" userId="aa51c2de-cdf1-47f2-98d7-2e9c9d243b5d" providerId="ADAL" clId="{A42023F7-4966-4F23-8F5E-4C26CDD50F2B}" dt="2026-06-02T10:44:41.585" v="702" actId="26606"/>
          <ac:spMkLst>
            <pc:docMk/>
            <pc:sldMk cId="1444110641" sldId="320"/>
            <ac:spMk id="3" creationId="{C967B3FC-3D7E-4074-0699-868A29ABAF63}"/>
          </ac:spMkLst>
        </pc:spChg>
        <pc:spChg chg="mod">
          <ac:chgData name="Christina Lund Højfeldt" userId="aa51c2de-cdf1-47f2-98d7-2e9c9d243b5d" providerId="ADAL" clId="{A42023F7-4966-4F23-8F5E-4C26CDD50F2B}" dt="2026-06-02T10:44:41.585" v="702" actId="26606"/>
          <ac:spMkLst>
            <pc:docMk/>
            <pc:sldMk cId="1444110641" sldId="320"/>
            <ac:spMk id="5" creationId="{8E277888-715A-E4F0-3F6F-A518BC4A4EDD}"/>
          </ac:spMkLst>
        </pc:spChg>
        <pc:spChg chg="mod">
          <ac:chgData name="Christina Lund Højfeldt" userId="aa51c2de-cdf1-47f2-98d7-2e9c9d243b5d" providerId="ADAL" clId="{A42023F7-4966-4F23-8F5E-4C26CDD50F2B}" dt="2026-06-02T10:44:41.585" v="702" actId="26606"/>
          <ac:spMkLst>
            <pc:docMk/>
            <pc:sldMk cId="1444110641" sldId="320"/>
            <ac:spMk id="15" creationId="{320FC41E-124E-22E3-51D8-D7FECB56FEA0}"/>
          </ac:spMkLst>
        </pc:spChg>
        <pc:spChg chg="mod">
          <ac:chgData name="Christina Lund Højfeldt" userId="aa51c2de-cdf1-47f2-98d7-2e9c9d243b5d" providerId="ADAL" clId="{A42023F7-4966-4F23-8F5E-4C26CDD50F2B}" dt="2026-06-02T12:45:47.214" v="5615" actId="255"/>
          <ac:spMkLst>
            <pc:docMk/>
            <pc:sldMk cId="1444110641" sldId="320"/>
            <ac:spMk id="17" creationId="{7F59CD5E-1995-B52F-28D4-F7ACFFF64DB0}"/>
          </ac:spMkLst>
        </pc:spChg>
        <pc:picChg chg="add mod ord">
          <ac:chgData name="Christina Lund Højfeldt" userId="aa51c2de-cdf1-47f2-98d7-2e9c9d243b5d" providerId="ADAL" clId="{A42023F7-4966-4F23-8F5E-4C26CDD50F2B}" dt="2026-06-02T10:44:41.585" v="702" actId="26606"/>
          <ac:picMkLst>
            <pc:docMk/>
            <pc:sldMk cId="1444110641" sldId="320"/>
            <ac:picMk id="4" creationId="{65C62AC4-02CE-1E6D-547E-2A9F99C1C545}"/>
          </ac:picMkLst>
        </pc:picChg>
        <pc:picChg chg="del">
          <ac:chgData name="Christina Lund Højfeldt" userId="aa51c2de-cdf1-47f2-98d7-2e9c9d243b5d" providerId="ADAL" clId="{A42023F7-4966-4F23-8F5E-4C26CDD50F2B}" dt="2026-06-02T10:44:25.797" v="700" actId="478"/>
          <ac:picMkLst>
            <pc:docMk/>
            <pc:sldMk cId="1444110641" sldId="320"/>
            <ac:picMk id="6" creationId="{912E5976-E0FF-BED7-6F2D-75AFC59792F7}"/>
          </ac:picMkLst>
        </pc:picChg>
      </pc:sldChg>
      <pc:sldChg chg="modSp del mod modNotesTx">
        <pc:chgData name="Christina Lund Højfeldt" userId="aa51c2de-cdf1-47f2-98d7-2e9c9d243b5d" providerId="ADAL" clId="{A42023F7-4966-4F23-8F5E-4C26CDD50F2B}" dt="2026-06-02T12:49:25.445" v="5665" actId="47"/>
        <pc:sldMkLst>
          <pc:docMk/>
          <pc:sldMk cId="700656551" sldId="325"/>
        </pc:sldMkLst>
        <pc:spChg chg="mod">
          <ac:chgData name="Christina Lund Højfeldt" userId="aa51c2de-cdf1-47f2-98d7-2e9c9d243b5d" providerId="ADAL" clId="{A42023F7-4966-4F23-8F5E-4C26CDD50F2B}" dt="2026-06-02T11:15:22.095" v="2019" actId="20577"/>
          <ac:spMkLst>
            <pc:docMk/>
            <pc:sldMk cId="700656551" sldId="325"/>
            <ac:spMk id="7" creationId="{AC6D98E5-5DAE-3A0B-1DAB-ED62C2DCB009}"/>
          </ac:spMkLst>
        </pc:spChg>
        <pc:spChg chg="mod">
          <ac:chgData name="Christina Lund Højfeldt" userId="aa51c2de-cdf1-47f2-98d7-2e9c9d243b5d" providerId="ADAL" clId="{A42023F7-4966-4F23-8F5E-4C26CDD50F2B}" dt="2026-06-02T12:45:21.207" v="5613" actId="255"/>
          <ac:spMkLst>
            <pc:docMk/>
            <pc:sldMk cId="700656551" sldId="325"/>
            <ac:spMk id="8" creationId="{CC25A62F-F595-2E7E-6303-A56F69C73E6C}"/>
          </ac:spMkLst>
        </pc:spChg>
      </pc:sldChg>
      <pc:sldChg chg="add modNotesTx">
        <pc:chgData name="Christina Lund Højfeldt" userId="aa51c2de-cdf1-47f2-98d7-2e9c9d243b5d" providerId="ADAL" clId="{A42023F7-4966-4F23-8F5E-4C26CDD50F2B}" dt="2026-06-02T12:28:33.911" v="4464" actId="20577"/>
        <pc:sldMkLst>
          <pc:docMk/>
          <pc:sldMk cId="439755873" sldId="327"/>
        </pc:sldMkLst>
      </pc:sldChg>
      <pc:sldChg chg="addSp delSp modSp mod modNotesTx">
        <pc:chgData name="Christina Lund Højfeldt" userId="aa51c2de-cdf1-47f2-98d7-2e9c9d243b5d" providerId="ADAL" clId="{A42023F7-4966-4F23-8F5E-4C26CDD50F2B}" dt="2026-06-02T10:37:52.519" v="279" actId="21"/>
        <pc:sldMkLst>
          <pc:docMk/>
          <pc:sldMk cId="2514712646" sldId="333"/>
        </pc:sldMkLst>
        <pc:spChg chg="mod">
          <ac:chgData name="Christina Lund Højfeldt" userId="aa51c2de-cdf1-47f2-98d7-2e9c9d243b5d" providerId="ADAL" clId="{A42023F7-4966-4F23-8F5E-4C26CDD50F2B}" dt="2026-06-02T10:32:39.922" v="16" actId="20577"/>
          <ac:spMkLst>
            <pc:docMk/>
            <pc:sldMk cId="2514712646" sldId="333"/>
            <ac:spMk id="3" creationId="{58C07C03-8A9A-EE35-23E5-A3CFD034FB5E}"/>
          </ac:spMkLst>
        </pc:spChg>
        <pc:picChg chg="add del mod">
          <ac:chgData name="Christina Lund Højfeldt" userId="aa51c2de-cdf1-47f2-98d7-2e9c9d243b5d" providerId="ADAL" clId="{A42023F7-4966-4F23-8F5E-4C26CDD50F2B}" dt="2026-06-02T10:37:52.519" v="279" actId="21"/>
          <ac:picMkLst>
            <pc:docMk/>
            <pc:sldMk cId="2514712646" sldId="333"/>
            <ac:picMk id="2" creationId="{9E6752CC-C0D6-D5D7-BF60-42E6F103849B}"/>
          </ac:picMkLst>
        </pc:picChg>
      </pc:sldChg>
      <pc:sldChg chg="addSp delSp modSp mod modNotesTx">
        <pc:chgData name="Christina Lund Højfeldt" userId="aa51c2de-cdf1-47f2-98d7-2e9c9d243b5d" providerId="ADAL" clId="{A42023F7-4966-4F23-8F5E-4C26CDD50F2B}" dt="2026-06-02T13:32:23.937" v="5949" actId="1076"/>
        <pc:sldMkLst>
          <pc:docMk/>
          <pc:sldMk cId="3999417795" sldId="339"/>
        </pc:sldMkLst>
        <pc:spChg chg="mod">
          <ac:chgData name="Christina Lund Højfeldt" userId="aa51c2de-cdf1-47f2-98d7-2e9c9d243b5d" providerId="ADAL" clId="{A42023F7-4966-4F23-8F5E-4C26CDD50F2B}" dt="2026-06-02T12:15:22.568" v="3731" actId="20577"/>
          <ac:spMkLst>
            <pc:docMk/>
            <pc:sldMk cId="3999417795" sldId="339"/>
            <ac:spMk id="2" creationId="{88AE5CF2-1B6E-2DD4-5A34-4287910E2CBE}"/>
          </ac:spMkLst>
        </pc:spChg>
        <pc:spChg chg="mod">
          <ac:chgData name="Christina Lund Højfeldt" userId="aa51c2de-cdf1-47f2-98d7-2e9c9d243b5d" providerId="ADAL" clId="{A42023F7-4966-4F23-8F5E-4C26CDD50F2B}" dt="2026-06-02T12:09:46.301" v="3393"/>
          <ac:spMkLst>
            <pc:docMk/>
            <pc:sldMk cId="3999417795" sldId="339"/>
            <ac:spMk id="8" creationId="{1699EFB6-553E-248E-22F5-DAC9D65D44CC}"/>
          </ac:spMkLst>
        </pc:spChg>
        <pc:spChg chg="mod">
          <ac:chgData name="Christina Lund Højfeldt" userId="aa51c2de-cdf1-47f2-98d7-2e9c9d243b5d" providerId="ADAL" clId="{A42023F7-4966-4F23-8F5E-4C26CDD50F2B}" dt="2026-06-02T12:09:46.301" v="3393"/>
          <ac:spMkLst>
            <pc:docMk/>
            <pc:sldMk cId="3999417795" sldId="339"/>
            <ac:spMk id="21" creationId="{D944E400-9986-52A6-5461-43DE3558BECD}"/>
          </ac:spMkLst>
        </pc:spChg>
        <pc:spChg chg="mod">
          <ac:chgData name="Christina Lund Højfeldt" userId="aa51c2de-cdf1-47f2-98d7-2e9c9d243b5d" providerId="ADAL" clId="{A42023F7-4966-4F23-8F5E-4C26CDD50F2B}" dt="2026-06-02T12:09:46.301" v="3393"/>
          <ac:spMkLst>
            <pc:docMk/>
            <pc:sldMk cId="3999417795" sldId="339"/>
            <ac:spMk id="22" creationId="{CE3BD129-441D-4FA9-135A-58DB4F12B498}"/>
          </ac:spMkLst>
        </pc:spChg>
        <pc:spChg chg="mod">
          <ac:chgData name="Christina Lund Højfeldt" userId="aa51c2de-cdf1-47f2-98d7-2e9c9d243b5d" providerId="ADAL" clId="{A42023F7-4966-4F23-8F5E-4C26CDD50F2B}" dt="2026-06-02T12:09:46.301" v="3393"/>
          <ac:spMkLst>
            <pc:docMk/>
            <pc:sldMk cId="3999417795" sldId="339"/>
            <ac:spMk id="26" creationId="{E5D9EFAB-DD33-1AF0-2B00-D313BC5FB287}"/>
          </ac:spMkLst>
        </pc:spChg>
        <pc:spChg chg="mod">
          <ac:chgData name="Christina Lund Højfeldt" userId="aa51c2de-cdf1-47f2-98d7-2e9c9d243b5d" providerId="ADAL" clId="{A42023F7-4966-4F23-8F5E-4C26CDD50F2B}" dt="2026-06-02T12:09:46.301" v="3393"/>
          <ac:spMkLst>
            <pc:docMk/>
            <pc:sldMk cId="3999417795" sldId="339"/>
            <ac:spMk id="52" creationId="{D27AAD08-5787-C7BB-3112-9F78CB459C80}"/>
          </ac:spMkLst>
        </pc:spChg>
        <pc:spChg chg="mod">
          <ac:chgData name="Christina Lund Højfeldt" userId="aa51c2de-cdf1-47f2-98d7-2e9c9d243b5d" providerId="ADAL" clId="{A42023F7-4966-4F23-8F5E-4C26CDD50F2B}" dt="2026-06-02T13:32:23.937" v="5949" actId="1076"/>
          <ac:spMkLst>
            <pc:docMk/>
            <pc:sldMk cId="3999417795" sldId="339"/>
            <ac:spMk id="59" creationId="{FE68262F-4916-B5C9-D1AF-8C6AE52F56EE}"/>
          </ac:spMkLst>
        </pc:spChg>
        <pc:spChg chg="mod">
          <ac:chgData name="Christina Lund Højfeldt" userId="aa51c2de-cdf1-47f2-98d7-2e9c9d243b5d" providerId="ADAL" clId="{A42023F7-4966-4F23-8F5E-4C26CDD50F2B}" dt="2026-06-02T12:09:46.301" v="3393"/>
          <ac:spMkLst>
            <pc:docMk/>
            <pc:sldMk cId="3999417795" sldId="339"/>
            <ac:spMk id="60" creationId="{1ACA0426-40CA-1390-2999-BE6F5E786FB6}"/>
          </ac:spMkLst>
        </pc:spChg>
        <pc:spChg chg="mod">
          <ac:chgData name="Christina Lund Højfeldt" userId="aa51c2de-cdf1-47f2-98d7-2e9c9d243b5d" providerId="ADAL" clId="{A42023F7-4966-4F23-8F5E-4C26CDD50F2B}" dt="2026-06-02T12:09:46.301" v="3393"/>
          <ac:spMkLst>
            <pc:docMk/>
            <pc:sldMk cId="3999417795" sldId="339"/>
            <ac:spMk id="73" creationId="{1D3A6EF1-FCDD-56DF-6329-FB9BE497F4F8}"/>
          </ac:spMkLst>
        </pc:spChg>
        <pc:spChg chg="mod">
          <ac:chgData name="Christina Lund Højfeldt" userId="aa51c2de-cdf1-47f2-98d7-2e9c9d243b5d" providerId="ADAL" clId="{A42023F7-4966-4F23-8F5E-4C26CDD50F2B}" dt="2026-06-02T12:09:46.301" v="3393"/>
          <ac:spMkLst>
            <pc:docMk/>
            <pc:sldMk cId="3999417795" sldId="339"/>
            <ac:spMk id="87" creationId="{C5714C49-62F4-AB33-E604-CDD285985D77}"/>
          </ac:spMkLst>
        </pc:spChg>
        <pc:spChg chg="mod">
          <ac:chgData name="Christina Lund Højfeldt" userId="aa51c2de-cdf1-47f2-98d7-2e9c9d243b5d" providerId="ADAL" clId="{A42023F7-4966-4F23-8F5E-4C26CDD50F2B}" dt="2026-06-02T12:09:46.301" v="3393"/>
          <ac:spMkLst>
            <pc:docMk/>
            <pc:sldMk cId="3999417795" sldId="339"/>
            <ac:spMk id="98" creationId="{3C99958F-8734-C1C3-9818-E86634D7E6F0}"/>
          </ac:spMkLst>
        </pc:spChg>
        <pc:spChg chg="mod">
          <ac:chgData name="Christina Lund Højfeldt" userId="aa51c2de-cdf1-47f2-98d7-2e9c9d243b5d" providerId="ADAL" clId="{A42023F7-4966-4F23-8F5E-4C26CDD50F2B}" dt="2026-06-02T12:09:46.301" v="3393"/>
          <ac:spMkLst>
            <pc:docMk/>
            <pc:sldMk cId="3999417795" sldId="339"/>
            <ac:spMk id="105" creationId="{72C678DC-27FC-D8BD-7B82-83E2A5D265D0}"/>
          </ac:spMkLst>
        </pc:spChg>
        <pc:grpChg chg="mod">
          <ac:chgData name="Christina Lund Højfeldt" userId="aa51c2de-cdf1-47f2-98d7-2e9c9d243b5d" providerId="ADAL" clId="{A42023F7-4966-4F23-8F5E-4C26CDD50F2B}" dt="2026-06-02T13:32:13.539" v="5948" actId="1076"/>
          <ac:grpSpMkLst>
            <pc:docMk/>
            <pc:sldMk cId="3999417795" sldId="339"/>
            <ac:grpSpMk id="6" creationId="{1893B818-7808-31F4-88EE-04807D342F47}"/>
          </ac:grpSpMkLst>
        </pc:grpChg>
        <pc:picChg chg="del">
          <ac:chgData name="Christina Lund Højfeldt" userId="aa51c2de-cdf1-47f2-98d7-2e9c9d243b5d" providerId="ADAL" clId="{A42023F7-4966-4F23-8F5E-4C26CDD50F2B}" dt="2026-06-02T10:37:41.787" v="277" actId="478"/>
          <ac:picMkLst>
            <pc:docMk/>
            <pc:sldMk cId="3999417795" sldId="339"/>
            <ac:picMk id="3" creationId="{733B6211-EE83-AD0B-ADBB-10B216FC0A46}"/>
          </ac:picMkLst>
        </pc:picChg>
        <pc:picChg chg="add del mod">
          <ac:chgData name="Christina Lund Højfeldt" userId="aa51c2de-cdf1-47f2-98d7-2e9c9d243b5d" providerId="ADAL" clId="{A42023F7-4966-4F23-8F5E-4C26CDD50F2B}" dt="2026-06-02T12:09:36.666" v="3392" actId="478"/>
          <ac:picMkLst>
            <pc:docMk/>
            <pc:sldMk cId="3999417795" sldId="339"/>
            <ac:picMk id="5" creationId="{9E6752CC-C0D6-D5D7-BF60-42E6F103849B}"/>
          </ac:picMkLst>
        </pc:picChg>
      </pc:sldChg>
      <pc:sldChg chg="modSp add mod modNotesTx">
        <pc:chgData name="Christina Lund Højfeldt" userId="aa51c2de-cdf1-47f2-98d7-2e9c9d243b5d" providerId="ADAL" clId="{A42023F7-4966-4F23-8F5E-4C26CDD50F2B}" dt="2026-06-03T06:40:57.018" v="7855" actId="20577"/>
        <pc:sldMkLst>
          <pc:docMk/>
          <pc:sldMk cId="740500687" sldId="340"/>
        </pc:sldMkLst>
        <pc:spChg chg="mod">
          <ac:chgData name="Christina Lund Højfeldt" userId="aa51c2de-cdf1-47f2-98d7-2e9c9d243b5d" providerId="ADAL" clId="{A42023F7-4966-4F23-8F5E-4C26CDD50F2B}" dt="2026-06-03T06:36:53.497" v="7402" actId="20577"/>
          <ac:spMkLst>
            <pc:docMk/>
            <pc:sldMk cId="740500687" sldId="340"/>
            <ac:spMk id="2" creationId="{201ADA83-40D8-67D0-7959-F6906180AF36}"/>
          </ac:spMkLst>
        </pc:spChg>
      </pc:sldChg>
      <pc:sldChg chg="addSp delSp modSp mod modClrScheme chgLayout modNotesTx">
        <pc:chgData name="Christina Lund Højfeldt" userId="aa51c2de-cdf1-47f2-98d7-2e9c9d243b5d" providerId="ADAL" clId="{A42023F7-4966-4F23-8F5E-4C26CDD50F2B}" dt="2026-06-03T05:55:07.537" v="6176" actId="20577"/>
        <pc:sldMkLst>
          <pc:docMk/>
          <pc:sldMk cId="4205395584" sldId="342"/>
        </pc:sldMkLst>
        <pc:spChg chg="mod">
          <ac:chgData name="Christina Lund Højfeldt" userId="aa51c2de-cdf1-47f2-98d7-2e9c9d243b5d" providerId="ADAL" clId="{A42023F7-4966-4F23-8F5E-4C26CDD50F2B}" dt="2026-06-03T05:52:45.768" v="6153" actId="20577"/>
          <ac:spMkLst>
            <pc:docMk/>
            <pc:sldMk cId="4205395584" sldId="342"/>
            <ac:spMk id="2" creationId="{45112806-81E3-3A2D-C8A9-4AB9BE72839E}"/>
          </ac:spMkLst>
        </pc:spChg>
        <pc:spChg chg="mod ord">
          <ac:chgData name="Christina Lund Højfeldt" userId="aa51c2de-cdf1-47f2-98d7-2e9c9d243b5d" providerId="ADAL" clId="{A42023F7-4966-4F23-8F5E-4C26CDD50F2B}" dt="2026-06-02T12:09:11.963" v="3389" actId="26606"/>
          <ac:spMkLst>
            <pc:docMk/>
            <pc:sldMk cId="4205395584" sldId="342"/>
            <ac:spMk id="4" creationId="{306E0516-1967-77F2-8CC0-5194B0D4165F}"/>
          </ac:spMkLst>
        </pc:spChg>
        <pc:spChg chg="mod">
          <ac:chgData name="Christina Lund Højfeldt" userId="aa51c2de-cdf1-47f2-98d7-2e9c9d243b5d" providerId="ADAL" clId="{A42023F7-4966-4F23-8F5E-4C26CDD50F2B}" dt="2026-06-02T13:06:12.577" v="5786" actId="1076"/>
          <ac:spMkLst>
            <pc:docMk/>
            <pc:sldMk cId="4205395584" sldId="342"/>
            <ac:spMk id="59" creationId="{27857D93-A898-4EF8-4A02-4140E9BA2D93}"/>
          </ac:spMkLst>
        </pc:spChg>
        <pc:picChg chg="del">
          <ac:chgData name="Christina Lund Højfeldt" userId="aa51c2de-cdf1-47f2-98d7-2e9c9d243b5d" providerId="ADAL" clId="{A42023F7-4966-4F23-8F5E-4C26CDD50F2B}" dt="2026-06-02T12:09:01.739" v="3385" actId="478"/>
          <ac:picMkLst>
            <pc:docMk/>
            <pc:sldMk cId="4205395584" sldId="342"/>
            <ac:picMk id="3" creationId="{34F8DA7D-815E-803B-B7A2-114BA50F8114}"/>
          </ac:picMkLst>
        </pc:picChg>
        <pc:picChg chg="add mod">
          <ac:chgData name="Christina Lund Højfeldt" userId="aa51c2de-cdf1-47f2-98d7-2e9c9d243b5d" providerId="ADAL" clId="{A42023F7-4966-4F23-8F5E-4C26CDD50F2B}" dt="2026-06-02T13:06:04.806" v="5785" actId="1076"/>
          <ac:picMkLst>
            <pc:docMk/>
            <pc:sldMk cId="4205395584" sldId="342"/>
            <ac:picMk id="5" creationId="{CB9DF72D-D146-AB16-530C-86F08AAEAD82}"/>
          </ac:picMkLst>
        </pc:picChg>
      </pc:sldChg>
      <pc:sldChg chg="addSp delSp modSp del mod modNotesTx">
        <pc:chgData name="Christina Lund Højfeldt" userId="aa51c2de-cdf1-47f2-98d7-2e9c9d243b5d" providerId="ADAL" clId="{A42023F7-4966-4F23-8F5E-4C26CDD50F2B}" dt="2026-06-02T11:42:46.257" v="3296" actId="47"/>
        <pc:sldMkLst>
          <pc:docMk/>
          <pc:sldMk cId="2329899685" sldId="343"/>
        </pc:sldMkLst>
        <pc:spChg chg="mod">
          <ac:chgData name="Christina Lund Højfeldt" userId="aa51c2de-cdf1-47f2-98d7-2e9c9d243b5d" providerId="ADAL" clId="{A42023F7-4966-4F23-8F5E-4C26CDD50F2B}" dt="2026-06-02T11:29:22.989" v="2786" actId="20577"/>
          <ac:spMkLst>
            <pc:docMk/>
            <pc:sldMk cId="2329899685" sldId="343"/>
            <ac:spMk id="2" creationId="{51BE275E-045C-76ED-DD66-40E11112571C}"/>
          </ac:spMkLst>
        </pc:spChg>
        <pc:spChg chg="mod">
          <ac:chgData name="Christina Lund Højfeldt" userId="aa51c2de-cdf1-47f2-98d7-2e9c9d243b5d" providerId="ADAL" clId="{A42023F7-4966-4F23-8F5E-4C26CDD50F2B}" dt="2026-06-02T11:36:50.202" v="3259" actId="20577"/>
          <ac:spMkLst>
            <pc:docMk/>
            <pc:sldMk cId="2329899685" sldId="343"/>
            <ac:spMk id="59" creationId="{E1F465B5-CDDA-F904-E235-B31E1D5866CA}"/>
          </ac:spMkLst>
        </pc:spChg>
        <pc:picChg chg="add del">
          <ac:chgData name="Christina Lund Højfeldt" userId="aa51c2de-cdf1-47f2-98d7-2e9c9d243b5d" providerId="ADAL" clId="{A42023F7-4966-4F23-8F5E-4C26CDD50F2B}" dt="2026-06-02T11:37:48.925" v="3261" actId="478"/>
          <ac:picMkLst>
            <pc:docMk/>
            <pc:sldMk cId="2329899685" sldId="343"/>
            <ac:picMk id="5" creationId="{101BBA7A-641E-0EFD-AFBC-722456A75463}"/>
          </ac:picMkLst>
        </pc:picChg>
      </pc:sldChg>
      <pc:sldChg chg="addSp delSp modSp mod modClrScheme chgLayout modNotesTx">
        <pc:chgData name="Christina Lund Højfeldt" userId="aa51c2de-cdf1-47f2-98d7-2e9c9d243b5d" providerId="ADAL" clId="{A42023F7-4966-4F23-8F5E-4C26CDD50F2B}" dt="2026-06-03T06:25:34.291" v="7354" actId="1076"/>
        <pc:sldMkLst>
          <pc:docMk/>
          <pc:sldMk cId="4202568560" sldId="344"/>
        </pc:sldMkLst>
        <pc:spChg chg="mod">
          <ac:chgData name="Christina Lund Højfeldt" userId="aa51c2de-cdf1-47f2-98d7-2e9c9d243b5d" providerId="ADAL" clId="{A42023F7-4966-4F23-8F5E-4C26CDD50F2B}" dt="2026-06-02T12:43:42.808" v="5560" actId="26606"/>
          <ac:spMkLst>
            <pc:docMk/>
            <pc:sldMk cId="4202568560" sldId="344"/>
            <ac:spMk id="2" creationId="{7A6D62BD-2E52-BFBA-9C74-B451C92FD0A5}"/>
          </ac:spMkLst>
        </pc:spChg>
        <pc:spChg chg="add">
          <ac:chgData name="Christina Lund Højfeldt" userId="aa51c2de-cdf1-47f2-98d7-2e9c9d243b5d" providerId="ADAL" clId="{A42023F7-4966-4F23-8F5E-4C26CDD50F2B}" dt="2026-06-02T12:33:50.726" v="4862"/>
          <ac:spMkLst>
            <pc:docMk/>
            <pc:sldMk cId="4202568560" sldId="344"/>
            <ac:spMk id="3" creationId="{C2EF5C23-C492-2CF7-527A-AA9B42E677C4}"/>
          </ac:spMkLst>
        </pc:spChg>
        <pc:spChg chg="mod">
          <ac:chgData name="Christina Lund Højfeldt" userId="aa51c2de-cdf1-47f2-98d7-2e9c9d243b5d" providerId="ADAL" clId="{A42023F7-4966-4F23-8F5E-4C26CDD50F2B}" dt="2026-06-02T12:43:42.808" v="5560" actId="26606"/>
          <ac:spMkLst>
            <pc:docMk/>
            <pc:sldMk cId="4202568560" sldId="344"/>
            <ac:spMk id="4" creationId="{FFF6D70B-82C0-0FE9-1515-263BF8CD9FA7}"/>
          </ac:spMkLst>
        </pc:spChg>
        <pc:spChg chg="add">
          <ac:chgData name="Christina Lund Højfeldt" userId="aa51c2de-cdf1-47f2-98d7-2e9c9d243b5d" providerId="ADAL" clId="{A42023F7-4966-4F23-8F5E-4C26CDD50F2B}" dt="2026-06-02T12:33:55.164" v="4864"/>
          <ac:spMkLst>
            <pc:docMk/>
            <pc:sldMk cId="4202568560" sldId="344"/>
            <ac:spMk id="6" creationId="{F655706E-E542-7C6F-D4D7-E3B53BB4552B}"/>
          </ac:spMkLst>
        </pc:spChg>
        <pc:spChg chg="mod">
          <ac:chgData name="Christina Lund Højfeldt" userId="aa51c2de-cdf1-47f2-98d7-2e9c9d243b5d" providerId="ADAL" clId="{A42023F7-4966-4F23-8F5E-4C26CDD50F2B}" dt="2026-06-02T12:46:22.272" v="5625" actId="1036"/>
          <ac:spMkLst>
            <pc:docMk/>
            <pc:sldMk cId="4202568560" sldId="344"/>
            <ac:spMk id="59" creationId="{3A65CA76-3635-59CF-D530-6AD798AB1150}"/>
          </ac:spMkLst>
        </pc:spChg>
        <pc:picChg chg="add mod">
          <ac:chgData name="Christina Lund Højfeldt" userId="aa51c2de-cdf1-47f2-98d7-2e9c9d243b5d" providerId="ADAL" clId="{A42023F7-4966-4F23-8F5E-4C26CDD50F2B}" dt="2026-06-03T06:25:34.291" v="7354" actId="1076"/>
          <ac:picMkLst>
            <pc:docMk/>
            <pc:sldMk cId="4202568560" sldId="344"/>
            <ac:picMk id="3" creationId="{1595858E-FC38-8000-7E10-587FE09028F9}"/>
          </ac:picMkLst>
        </pc:picChg>
        <pc:picChg chg="del">
          <ac:chgData name="Christina Lund Højfeldt" userId="aa51c2de-cdf1-47f2-98d7-2e9c9d243b5d" providerId="ADAL" clId="{A42023F7-4966-4F23-8F5E-4C26CDD50F2B}" dt="2026-06-02T12:42:49.352" v="5558" actId="478"/>
          <ac:picMkLst>
            <pc:docMk/>
            <pc:sldMk cId="4202568560" sldId="344"/>
            <ac:picMk id="5" creationId="{8C282E7B-0AD3-B17C-9CE2-FA8FFF6024D8}"/>
          </ac:picMkLst>
        </pc:picChg>
        <pc:picChg chg="add mod ord">
          <ac:chgData name="Christina Lund Højfeldt" userId="aa51c2de-cdf1-47f2-98d7-2e9c9d243b5d" providerId="ADAL" clId="{A42023F7-4966-4F23-8F5E-4C26CDD50F2B}" dt="2026-06-02T12:44:17.768" v="5606" actId="1038"/>
          <ac:picMkLst>
            <pc:docMk/>
            <pc:sldMk cId="4202568560" sldId="344"/>
            <ac:picMk id="7" creationId="{17862869-160E-1771-2094-0F2FC99FEBB7}"/>
          </ac:picMkLst>
        </pc:picChg>
        <pc:picChg chg="add del mod">
          <ac:chgData name="Christina Lund Højfeldt" userId="aa51c2de-cdf1-47f2-98d7-2e9c9d243b5d" providerId="ADAL" clId="{A42023F7-4966-4F23-8F5E-4C26CDD50F2B}" dt="2026-06-03T06:25:23.941" v="7352" actId="478"/>
          <ac:picMkLst>
            <pc:docMk/>
            <pc:sldMk cId="4202568560" sldId="344"/>
            <ac:picMk id="8" creationId="{17430C4B-CB2A-6199-C508-C573A066670C}"/>
          </ac:picMkLst>
        </pc:picChg>
      </pc:sldChg>
      <pc:sldChg chg="del ord">
        <pc:chgData name="Christina Lund Højfeldt" userId="aa51c2de-cdf1-47f2-98d7-2e9c9d243b5d" providerId="ADAL" clId="{A42023F7-4966-4F23-8F5E-4C26CDD50F2B}" dt="2026-06-02T12:35:55.387" v="4964" actId="47"/>
        <pc:sldMkLst>
          <pc:docMk/>
          <pc:sldMk cId="3519497587" sldId="345"/>
        </pc:sldMkLst>
      </pc:sldChg>
      <pc:sldChg chg="del">
        <pc:chgData name="Christina Lund Højfeldt" userId="aa51c2de-cdf1-47f2-98d7-2e9c9d243b5d" providerId="ADAL" clId="{A42023F7-4966-4F23-8F5E-4C26CDD50F2B}" dt="2026-06-02T12:47:34.272" v="5627" actId="47"/>
        <pc:sldMkLst>
          <pc:docMk/>
          <pc:sldMk cId="287543594" sldId="350"/>
        </pc:sldMkLst>
      </pc:sldChg>
      <pc:sldChg chg="del">
        <pc:chgData name="Christina Lund Højfeldt" userId="aa51c2de-cdf1-47f2-98d7-2e9c9d243b5d" providerId="ADAL" clId="{A42023F7-4966-4F23-8F5E-4C26CDD50F2B}" dt="2026-06-02T12:47:34.272" v="5627" actId="47"/>
        <pc:sldMkLst>
          <pc:docMk/>
          <pc:sldMk cId="3899199835" sldId="357"/>
        </pc:sldMkLst>
      </pc:sldChg>
      <pc:sldChg chg="delSp modSp del mod">
        <pc:chgData name="Christina Lund Højfeldt" userId="aa51c2de-cdf1-47f2-98d7-2e9c9d243b5d" providerId="ADAL" clId="{A42023F7-4966-4F23-8F5E-4C26CDD50F2B}" dt="2026-06-03T07:11:58.326" v="8287" actId="2696"/>
        <pc:sldMkLst>
          <pc:docMk/>
          <pc:sldMk cId="2269951783" sldId="359"/>
        </pc:sldMkLst>
        <pc:spChg chg="mod">
          <ac:chgData name="Christina Lund Højfeldt" userId="aa51c2de-cdf1-47f2-98d7-2e9c9d243b5d" providerId="ADAL" clId="{A42023F7-4966-4F23-8F5E-4C26CDD50F2B}" dt="2026-06-03T06:58:44.477" v="8181" actId="20577"/>
          <ac:spMkLst>
            <pc:docMk/>
            <pc:sldMk cId="2269951783" sldId="359"/>
            <ac:spMk id="2" creationId="{E2B59C3F-A35B-B9C5-4007-B8201E92635C}"/>
          </ac:spMkLst>
        </pc:spChg>
        <pc:spChg chg="mod">
          <ac:chgData name="Christina Lund Højfeldt" userId="aa51c2de-cdf1-47f2-98d7-2e9c9d243b5d" providerId="ADAL" clId="{A42023F7-4966-4F23-8F5E-4C26CDD50F2B}" dt="2026-06-03T06:59:22.502" v="8185" actId="255"/>
          <ac:spMkLst>
            <pc:docMk/>
            <pc:sldMk cId="2269951783" sldId="359"/>
            <ac:spMk id="58" creationId="{D86AE650-E5B3-5044-510C-020DD51E04EE}"/>
          </ac:spMkLst>
        </pc:spChg>
        <pc:spChg chg="del mod">
          <ac:chgData name="Christina Lund Højfeldt" userId="aa51c2de-cdf1-47f2-98d7-2e9c9d243b5d" providerId="ADAL" clId="{A42023F7-4966-4F23-8F5E-4C26CDD50F2B}" dt="2026-06-03T06:58:55.006" v="8183" actId="478"/>
          <ac:spMkLst>
            <pc:docMk/>
            <pc:sldMk cId="2269951783" sldId="359"/>
            <ac:spMk id="59" creationId="{B5A08AC1-4D8F-72B6-638A-E5A3E50D19AB}"/>
          </ac:spMkLst>
        </pc:spChg>
        <pc:spChg chg="mod">
          <ac:chgData name="Christina Lund Højfeldt" userId="aa51c2de-cdf1-47f2-98d7-2e9c9d243b5d" providerId="ADAL" clId="{A42023F7-4966-4F23-8F5E-4C26CDD50F2B}" dt="2026-06-03T06:59:28.799" v="8186" actId="255"/>
          <ac:spMkLst>
            <pc:docMk/>
            <pc:sldMk cId="2269951783" sldId="359"/>
            <ac:spMk id="60" creationId="{7A385843-E91D-839D-08B5-BEC6D1CD7A8A}"/>
          </ac:spMkLst>
        </pc:spChg>
      </pc:sldChg>
      <pc:sldChg chg="del">
        <pc:chgData name="Christina Lund Højfeldt" userId="aa51c2de-cdf1-47f2-98d7-2e9c9d243b5d" providerId="ADAL" clId="{A42023F7-4966-4F23-8F5E-4C26CDD50F2B}" dt="2026-06-02T12:47:41.159" v="5628" actId="47"/>
        <pc:sldMkLst>
          <pc:docMk/>
          <pc:sldMk cId="1753428972" sldId="360"/>
        </pc:sldMkLst>
      </pc:sldChg>
      <pc:sldChg chg="del">
        <pc:chgData name="Christina Lund Højfeldt" userId="aa51c2de-cdf1-47f2-98d7-2e9c9d243b5d" providerId="ADAL" clId="{A42023F7-4966-4F23-8F5E-4C26CDD50F2B}" dt="2026-06-02T12:47:34.272" v="5627" actId="47"/>
        <pc:sldMkLst>
          <pc:docMk/>
          <pc:sldMk cId="1901687249" sldId="362"/>
        </pc:sldMkLst>
      </pc:sldChg>
      <pc:sldChg chg="del">
        <pc:chgData name="Christina Lund Højfeldt" userId="aa51c2de-cdf1-47f2-98d7-2e9c9d243b5d" providerId="ADAL" clId="{A42023F7-4966-4F23-8F5E-4C26CDD50F2B}" dt="2026-06-02T12:47:34.272" v="5627" actId="47"/>
        <pc:sldMkLst>
          <pc:docMk/>
          <pc:sldMk cId="3107992795" sldId="363"/>
        </pc:sldMkLst>
      </pc:sldChg>
      <pc:sldChg chg="modSp add del mod">
        <pc:chgData name="Christina Lund Højfeldt" userId="aa51c2de-cdf1-47f2-98d7-2e9c9d243b5d" providerId="ADAL" clId="{A42023F7-4966-4F23-8F5E-4C26CDD50F2B}" dt="2026-06-03T05:51:24.271" v="6148" actId="1035"/>
        <pc:sldMkLst>
          <pc:docMk/>
          <pc:sldMk cId="137598688" sldId="364"/>
        </pc:sldMkLst>
        <pc:spChg chg="mod">
          <ac:chgData name="Christina Lund Højfeldt" userId="aa51c2de-cdf1-47f2-98d7-2e9c9d243b5d" providerId="ADAL" clId="{A42023F7-4966-4F23-8F5E-4C26CDD50F2B}" dt="2026-06-03T05:51:24.271" v="6148" actId="1035"/>
          <ac:spMkLst>
            <pc:docMk/>
            <pc:sldMk cId="137598688" sldId="364"/>
            <ac:spMk id="5" creationId="{76053479-813F-1C6F-6D59-BCD43C4CE0F6}"/>
          </ac:spMkLst>
        </pc:spChg>
      </pc:sldChg>
      <pc:sldChg chg="addSp delSp modSp add del mod ord modClrScheme chgLayout">
        <pc:chgData name="Christina Lund Højfeldt" userId="aa51c2de-cdf1-47f2-98d7-2e9c9d243b5d" providerId="ADAL" clId="{A42023F7-4966-4F23-8F5E-4C26CDD50F2B}" dt="2026-06-02T13:31:33.639" v="5931" actId="2696"/>
        <pc:sldMkLst>
          <pc:docMk/>
          <pc:sldMk cId="1692073744" sldId="364"/>
        </pc:sldMkLst>
        <pc:spChg chg="mod ord">
          <ac:chgData name="Christina Lund Højfeldt" userId="aa51c2de-cdf1-47f2-98d7-2e9c9d243b5d" providerId="ADAL" clId="{A42023F7-4966-4F23-8F5E-4C26CDD50F2B}" dt="2026-06-02T13:27:46.129" v="5853" actId="26606"/>
          <ac:spMkLst>
            <pc:docMk/>
            <pc:sldMk cId="1692073744" sldId="364"/>
            <ac:spMk id="2" creationId="{67F51249-836F-83C4-37C6-7A8C50B1F03B}"/>
          </ac:spMkLst>
        </pc:spChg>
        <pc:spChg chg="mod ord">
          <ac:chgData name="Christina Lund Højfeldt" userId="aa51c2de-cdf1-47f2-98d7-2e9c9d243b5d" providerId="ADAL" clId="{A42023F7-4966-4F23-8F5E-4C26CDD50F2B}" dt="2026-06-02T13:27:46.129" v="5853" actId="26606"/>
          <ac:spMkLst>
            <pc:docMk/>
            <pc:sldMk cId="1692073744" sldId="364"/>
            <ac:spMk id="4" creationId="{2C688483-F4C5-4A14-6479-A4443B7CB903}"/>
          </ac:spMkLst>
        </pc:spChg>
        <pc:spChg chg="mod">
          <ac:chgData name="Christina Lund Højfeldt" userId="aa51c2de-cdf1-47f2-98d7-2e9c9d243b5d" providerId="ADAL" clId="{A42023F7-4966-4F23-8F5E-4C26CDD50F2B}" dt="2026-06-02T13:28:01.712" v="5854" actId="20577"/>
          <ac:spMkLst>
            <pc:docMk/>
            <pc:sldMk cId="1692073744" sldId="364"/>
            <ac:spMk id="59" creationId="{BB6C8763-9C6B-40AD-22BA-BC8A3E9C369C}"/>
          </ac:spMkLst>
        </pc:spChg>
        <pc:picChg chg="add mod">
          <ac:chgData name="Christina Lund Højfeldt" userId="aa51c2de-cdf1-47f2-98d7-2e9c9d243b5d" providerId="ADAL" clId="{A42023F7-4966-4F23-8F5E-4C26CDD50F2B}" dt="2026-06-02T13:27:46.129" v="5853" actId="26606"/>
          <ac:picMkLst>
            <pc:docMk/>
            <pc:sldMk cId="1692073744" sldId="364"/>
            <ac:picMk id="3" creationId="{D7D93987-43C3-AF89-684D-D8910DEE2D51}"/>
          </ac:picMkLst>
        </pc:picChg>
        <pc:picChg chg="del">
          <ac:chgData name="Christina Lund Højfeldt" userId="aa51c2de-cdf1-47f2-98d7-2e9c9d243b5d" providerId="ADAL" clId="{A42023F7-4966-4F23-8F5E-4C26CDD50F2B}" dt="2026-06-02T13:09:20.834" v="5787" actId="478"/>
          <ac:picMkLst>
            <pc:docMk/>
            <pc:sldMk cId="1692073744" sldId="364"/>
            <ac:picMk id="5" creationId="{15FC8FB8-5500-46C8-C340-E83ED2E43B84}"/>
          </ac:picMkLst>
        </pc:picChg>
      </pc:sldChg>
      <pc:sldChg chg="addSp delSp modSp add del mod modClrScheme chgLayout">
        <pc:chgData name="Christina Lund Højfeldt" userId="aa51c2de-cdf1-47f2-98d7-2e9c9d243b5d" providerId="ADAL" clId="{A42023F7-4966-4F23-8F5E-4C26CDD50F2B}" dt="2026-06-02T11:47:58.340" v="3384" actId="47"/>
        <pc:sldMkLst>
          <pc:docMk/>
          <pc:sldMk cId="4127197825" sldId="364"/>
        </pc:sldMkLst>
        <pc:spChg chg="mod ord">
          <ac:chgData name="Christina Lund Højfeldt" userId="aa51c2de-cdf1-47f2-98d7-2e9c9d243b5d" providerId="ADAL" clId="{A42023F7-4966-4F23-8F5E-4C26CDD50F2B}" dt="2026-06-02T11:46:52.618" v="3382" actId="20577"/>
          <ac:spMkLst>
            <pc:docMk/>
            <pc:sldMk cId="4127197825" sldId="364"/>
            <ac:spMk id="2" creationId="{2D637B28-E239-AE46-A8DE-9DD670268C69}"/>
          </ac:spMkLst>
        </pc:spChg>
        <pc:spChg chg="add del mod ord">
          <ac:chgData name="Christina Lund Højfeldt" userId="aa51c2de-cdf1-47f2-98d7-2e9c9d243b5d" providerId="ADAL" clId="{A42023F7-4966-4F23-8F5E-4C26CDD50F2B}" dt="2026-06-02T11:38:18.164" v="3265" actId="700"/>
          <ac:spMkLst>
            <pc:docMk/>
            <pc:sldMk cId="4127197825" sldId="364"/>
            <ac:spMk id="3" creationId="{DF4AB0D5-1B7A-D837-3EDB-D2708A43E588}"/>
          </ac:spMkLst>
        </pc:spChg>
        <pc:spChg chg="mod ord">
          <ac:chgData name="Christina Lund Højfeldt" userId="aa51c2de-cdf1-47f2-98d7-2e9c9d243b5d" providerId="ADAL" clId="{A42023F7-4966-4F23-8F5E-4C26CDD50F2B}" dt="2026-06-02T11:38:29.758" v="3267" actId="700"/>
          <ac:spMkLst>
            <pc:docMk/>
            <pc:sldMk cId="4127197825" sldId="364"/>
            <ac:spMk id="4" creationId="{B156E120-8C3B-4D80-B67A-7BEFD2ADC490}"/>
          </ac:spMkLst>
        </pc:spChg>
        <pc:spChg chg="add del mod ord">
          <ac:chgData name="Christina Lund Højfeldt" userId="aa51c2de-cdf1-47f2-98d7-2e9c9d243b5d" providerId="ADAL" clId="{A42023F7-4966-4F23-8F5E-4C26CDD50F2B}" dt="2026-06-02T11:38:18.164" v="3265" actId="700"/>
          <ac:spMkLst>
            <pc:docMk/>
            <pc:sldMk cId="4127197825" sldId="364"/>
            <ac:spMk id="6" creationId="{B30B2DC4-5D24-C521-1B14-3F48D295FB13}"/>
          </ac:spMkLst>
        </pc:spChg>
        <pc:spChg chg="add mod ord">
          <ac:chgData name="Christina Lund Højfeldt" userId="aa51c2de-cdf1-47f2-98d7-2e9c9d243b5d" providerId="ADAL" clId="{A42023F7-4966-4F23-8F5E-4C26CDD50F2B}" dt="2026-06-02T11:43:39.448" v="3301" actId="20577"/>
          <ac:spMkLst>
            <pc:docMk/>
            <pc:sldMk cId="4127197825" sldId="364"/>
            <ac:spMk id="7" creationId="{56F089E0-2F58-51D9-2B37-28E71EB42314}"/>
          </ac:spMkLst>
        </pc:spChg>
        <pc:spChg chg="add mod ord">
          <ac:chgData name="Christina Lund Højfeldt" userId="aa51c2de-cdf1-47f2-98d7-2e9c9d243b5d" providerId="ADAL" clId="{A42023F7-4966-4F23-8F5E-4C26CDD50F2B}" dt="2026-06-02T11:43:42.692" v="3302" actId="20577"/>
          <ac:spMkLst>
            <pc:docMk/>
            <pc:sldMk cId="4127197825" sldId="364"/>
            <ac:spMk id="8" creationId="{66B4C7ED-911B-B2F6-721F-6CA7C4E03A0F}"/>
          </ac:spMkLst>
        </pc:spChg>
        <pc:spChg chg="add mod ord">
          <ac:chgData name="Christina Lund Højfeldt" userId="aa51c2de-cdf1-47f2-98d7-2e9c9d243b5d" providerId="ADAL" clId="{A42023F7-4966-4F23-8F5E-4C26CDD50F2B}" dt="2026-06-02T11:43:45.248" v="3303" actId="20577"/>
          <ac:spMkLst>
            <pc:docMk/>
            <pc:sldMk cId="4127197825" sldId="364"/>
            <ac:spMk id="9" creationId="{B019BF69-5B98-4DB3-6492-A2C9805717B9}"/>
          </ac:spMkLst>
        </pc:spChg>
        <pc:spChg chg="del mod ord">
          <ac:chgData name="Christina Lund Højfeldt" userId="aa51c2de-cdf1-47f2-98d7-2e9c9d243b5d" providerId="ADAL" clId="{A42023F7-4966-4F23-8F5E-4C26CDD50F2B}" dt="2026-06-02T11:38:29.758" v="3267" actId="700"/>
          <ac:spMkLst>
            <pc:docMk/>
            <pc:sldMk cId="4127197825" sldId="364"/>
            <ac:spMk id="59" creationId="{28029AF2-8329-C30F-16EF-53F4901208D5}"/>
          </ac:spMkLst>
        </pc:spChg>
        <pc:picChg chg="del">
          <ac:chgData name="Christina Lund Højfeldt" userId="aa51c2de-cdf1-47f2-98d7-2e9c9d243b5d" providerId="ADAL" clId="{A42023F7-4966-4F23-8F5E-4C26CDD50F2B}" dt="2026-06-02T11:38:00.626" v="3263" actId="478"/>
          <ac:picMkLst>
            <pc:docMk/>
            <pc:sldMk cId="4127197825" sldId="364"/>
            <ac:picMk id="5" creationId="{A9859417-12AA-A6E0-9BB9-FE41CC4C8D6B}"/>
          </ac:picMkLst>
        </pc:picChg>
        <pc:picChg chg="add mod">
          <ac:chgData name="Christina Lund Højfeldt" userId="aa51c2de-cdf1-47f2-98d7-2e9c9d243b5d" providerId="ADAL" clId="{A42023F7-4966-4F23-8F5E-4C26CDD50F2B}" dt="2026-06-02T11:39:57.076" v="3279" actId="1076"/>
          <ac:picMkLst>
            <pc:docMk/>
            <pc:sldMk cId="4127197825" sldId="364"/>
            <ac:picMk id="10" creationId="{59BAB8F4-A20E-7C25-FDED-AF2A404ADD7B}"/>
          </ac:picMkLst>
        </pc:picChg>
        <pc:picChg chg="add mod">
          <ac:chgData name="Christina Lund Højfeldt" userId="aa51c2de-cdf1-47f2-98d7-2e9c9d243b5d" providerId="ADAL" clId="{A42023F7-4966-4F23-8F5E-4C26CDD50F2B}" dt="2026-06-02T11:41:17.516" v="3287" actId="1076"/>
          <ac:picMkLst>
            <pc:docMk/>
            <pc:sldMk cId="4127197825" sldId="364"/>
            <ac:picMk id="11" creationId="{8AEDCC58-4EFC-29EA-6BD0-E2909BEF22C3}"/>
          </ac:picMkLst>
        </pc:picChg>
        <pc:picChg chg="add mod">
          <ac:chgData name="Christina Lund Højfeldt" userId="aa51c2de-cdf1-47f2-98d7-2e9c9d243b5d" providerId="ADAL" clId="{A42023F7-4966-4F23-8F5E-4C26CDD50F2B}" dt="2026-06-02T11:42:32.926" v="3295" actId="1076"/>
          <ac:picMkLst>
            <pc:docMk/>
            <pc:sldMk cId="4127197825" sldId="364"/>
            <ac:picMk id="12" creationId="{BD49178A-5B61-A7B0-7F8C-C982B8E6A294}"/>
          </ac:picMkLst>
        </pc:picChg>
      </pc:sldChg>
      <pc:sldChg chg="add del">
        <pc:chgData name="Christina Lund Højfeldt" userId="aa51c2de-cdf1-47f2-98d7-2e9c9d243b5d" providerId="ADAL" clId="{A42023F7-4966-4F23-8F5E-4C26CDD50F2B}" dt="2026-06-02T12:47:48.994" v="5629" actId="47"/>
        <pc:sldMkLst>
          <pc:docMk/>
          <pc:sldMk cId="199261990" sldId="365"/>
        </pc:sldMkLst>
      </pc:sldChg>
      <pc:sldChg chg="modSp add mod ord modNotesTx">
        <pc:chgData name="Christina Lund Højfeldt" userId="aa51c2de-cdf1-47f2-98d7-2e9c9d243b5d" providerId="ADAL" clId="{A42023F7-4966-4F23-8F5E-4C26CDD50F2B}" dt="2026-06-03T05:49:12.166" v="6074" actId="20577"/>
        <pc:sldMkLst>
          <pc:docMk/>
          <pc:sldMk cId="1565587944" sldId="365"/>
        </pc:sldMkLst>
        <pc:spChg chg="mod">
          <ac:chgData name="Christina Lund Højfeldt" userId="aa51c2de-cdf1-47f2-98d7-2e9c9d243b5d" providerId="ADAL" clId="{A42023F7-4966-4F23-8F5E-4C26CDD50F2B}" dt="2026-06-02T13:31:10.330" v="5929" actId="20577"/>
          <ac:spMkLst>
            <pc:docMk/>
            <pc:sldMk cId="1565587944" sldId="365"/>
            <ac:spMk id="2" creationId="{47F9CBB0-E5B6-9ADB-B297-7BAC61965E1E}"/>
          </ac:spMkLst>
        </pc:spChg>
        <pc:spChg chg="mod">
          <ac:chgData name="Christina Lund Højfeldt" userId="aa51c2de-cdf1-47f2-98d7-2e9c9d243b5d" providerId="ADAL" clId="{A42023F7-4966-4F23-8F5E-4C26CDD50F2B}" dt="2026-06-02T13:31:50.808" v="5945" actId="1036"/>
          <ac:spMkLst>
            <pc:docMk/>
            <pc:sldMk cId="1565587944" sldId="365"/>
            <ac:spMk id="59" creationId="{380188C6-3217-5EB2-4960-5E2153494F67}"/>
          </ac:spMkLst>
        </pc:spChg>
        <pc:picChg chg="mod">
          <ac:chgData name="Christina Lund Højfeldt" userId="aa51c2de-cdf1-47f2-98d7-2e9c9d243b5d" providerId="ADAL" clId="{A42023F7-4966-4F23-8F5E-4C26CDD50F2B}" dt="2026-06-02T13:01:35.814" v="5783" actId="14100"/>
          <ac:picMkLst>
            <pc:docMk/>
            <pc:sldMk cId="1565587944" sldId="365"/>
            <ac:picMk id="5" creationId="{75764313-BC79-1816-9372-6E1357D4D477}"/>
          </ac:picMkLst>
        </pc:picChg>
      </pc:sldChg>
      <pc:sldChg chg="modSp add mod ord modNotesTx">
        <pc:chgData name="Christina Lund Højfeldt" userId="aa51c2de-cdf1-47f2-98d7-2e9c9d243b5d" providerId="ADAL" clId="{A42023F7-4966-4F23-8F5E-4C26CDD50F2B}" dt="2026-06-03T06:21:02.686" v="7330" actId="20577"/>
        <pc:sldMkLst>
          <pc:docMk/>
          <pc:sldMk cId="1188405232" sldId="366"/>
        </pc:sldMkLst>
        <pc:spChg chg="mod">
          <ac:chgData name="Christina Lund Højfeldt" userId="aa51c2de-cdf1-47f2-98d7-2e9c9d243b5d" providerId="ADAL" clId="{A42023F7-4966-4F23-8F5E-4C26CDD50F2B}" dt="2026-06-02T13:29:07.104" v="5896" actId="20577"/>
          <ac:spMkLst>
            <pc:docMk/>
            <pc:sldMk cId="1188405232" sldId="366"/>
            <ac:spMk id="2" creationId="{86F0FDD9-BA10-B990-1474-5EDC90CE5E42}"/>
          </ac:spMkLst>
        </pc:spChg>
        <pc:spChg chg="mod">
          <ac:chgData name="Christina Lund Højfeldt" userId="aa51c2de-cdf1-47f2-98d7-2e9c9d243b5d" providerId="ADAL" clId="{A42023F7-4966-4F23-8F5E-4C26CDD50F2B}" dt="2026-06-02T13:29:18.557" v="5897"/>
          <ac:spMkLst>
            <pc:docMk/>
            <pc:sldMk cId="1188405232" sldId="366"/>
            <ac:spMk id="59" creationId="{DBF59665-9F63-DD7F-E32F-731563938DB9}"/>
          </ac:spMkLst>
        </pc:spChg>
      </pc:sldChg>
      <pc:sldChg chg="modSp add mod">
        <pc:chgData name="Christina Lund Højfeldt" userId="aa51c2de-cdf1-47f2-98d7-2e9c9d243b5d" providerId="ADAL" clId="{A42023F7-4966-4F23-8F5E-4C26CDD50F2B}" dt="2026-06-03T05:51:13.120" v="6123" actId="20577"/>
        <pc:sldMkLst>
          <pc:docMk/>
          <pc:sldMk cId="2512088850" sldId="367"/>
        </pc:sldMkLst>
        <pc:spChg chg="mod">
          <ac:chgData name="Christina Lund Højfeldt" userId="aa51c2de-cdf1-47f2-98d7-2e9c9d243b5d" providerId="ADAL" clId="{A42023F7-4966-4F23-8F5E-4C26CDD50F2B}" dt="2026-06-03T05:51:13.120" v="6123" actId="20577"/>
          <ac:spMkLst>
            <pc:docMk/>
            <pc:sldMk cId="2512088850" sldId="367"/>
            <ac:spMk id="5" creationId="{88393079-E9A2-1AE8-BEB8-22CFBD985699}"/>
          </ac:spMkLst>
        </pc:spChg>
      </pc:sldChg>
      <pc:sldChg chg="modSp add mod modNotesTx">
        <pc:chgData name="Christina Lund Højfeldt" userId="aa51c2de-cdf1-47f2-98d7-2e9c9d243b5d" providerId="ADAL" clId="{A42023F7-4966-4F23-8F5E-4C26CDD50F2B}" dt="2026-06-03T06:16:27.610" v="6970" actId="20577"/>
        <pc:sldMkLst>
          <pc:docMk/>
          <pc:sldMk cId="3241135651" sldId="368"/>
        </pc:sldMkLst>
        <pc:spChg chg="mod">
          <ac:chgData name="Christina Lund Højfeldt" userId="aa51c2de-cdf1-47f2-98d7-2e9c9d243b5d" providerId="ADAL" clId="{A42023F7-4966-4F23-8F5E-4C26CDD50F2B}" dt="2026-06-03T05:59:32.375" v="6214" actId="20577"/>
          <ac:spMkLst>
            <pc:docMk/>
            <pc:sldMk cId="3241135651" sldId="368"/>
            <ac:spMk id="2" creationId="{94FE9E60-E7CC-9856-3C14-63C4CCF8FE33}"/>
          </ac:spMkLst>
        </pc:spChg>
        <pc:spChg chg="mod">
          <ac:chgData name="Christina Lund Højfeldt" userId="aa51c2de-cdf1-47f2-98d7-2e9c9d243b5d" providerId="ADAL" clId="{A42023F7-4966-4F23-8F5E-4C26CDD50F2B}" dt="2026-06-03T06:01:01.595" v="6464" actId="20577"/>
          <ac:spMkLst>
            <pc:docMk/>
            <pc:sldMk cId="3241135651" sldId="368"/>
            <ac:spMk id="59" creationId="{2B184D17-1449-245A-AA5B-0379D92B177D}"/>
          </ac:spMkLst>
        </pc:spChg>
      </pc:sldChg>
      <pc:sldChg chg="modSp add mod">
        <pc:chgData name="Christina Lund Højfeldt" userId="aa51c2de-cdf1-47f2-98d7-2e9c9d243b5d" providerId="ADAL" clId="{A42023F7-4966-4F23-8F5E-4C26CDD50F2B}" dt="2026-06-03T06:22:00" v="7351" actId="20577"/>
        <pc:sldMkLst>
          <pc:docMk/>
          <pc:sldMk cId="2356409211" sldId="369"/>
        </pc:sldMkLst>
        <pc:spChg chg="mod">
          <ac:chgData name="Christina Lund Højfeldt" userId="aa51c2de-cdf1-47f2-98d7-2e9c9d243b5d" providerId="ADAL" clId="{A42023F7-4966-4F23-8F5E-4C26CDD50F2B}" dt="2026-06-03T06:22:00" v="7351" actId="20577"/>
          <ac:spMkLst>
            <pc:docMk/>
            <pc:sldMk cId="2356409211" sldId="369"/>
            <ac:spMk id="5" creationId="{041DCC25-A8E7-2EF9-04E8-B94E0DF88999}"/>
          </ac:spMkLst>
        </pc:spChg>
      </pc:sldChg>
      <pc:sldChg chg="addSp delSp modSp add mod modNotesTx">
        <pc:chgData name="Christina Lund Højfeldt" userId="aa51c2de-cdf1-47f2-98d7-2e9c9d243b5d" providerId="ADAL" clId="{A42023F7-4966-4F23-8F5E-4C26CDD50F2B}" dt="2026-06-03T06:56:30.218" v="8102" actId="1038"/>
        <pc:sldMkLst>
          <pc:docMk/>
          <pc:sldMk cId="2881561372" sldId="370"/>
        </pc:sldMkLst>
        <pc:spChg chg="mod">
          <ac:chgData name="Christina Lund Højfeldt" userId="aa51c2de-cdf1-47f2-98d7-2e9c9d243b5d" providerId="ADAL" clId="{A42023F7-4966-4F23-8F5E-4C26CDD50F2B}" dt="2026-06-03T06:41:45.764" v="7919" actId="20577"/>
          <ac:spMkLst>
            <pc:docMk/>
            <pc:sldMk cId="2881561372" sldId="370"/>
            <ac:spMk id="2" creationId="{7CC1C896-9DB9-3B77-C049-A9BC7D396402}"/>
          </ac:spMkLst>
        </pc:spChg>
        <pc:picChg chg="del">
          <ac:chgData name="Christina Lund Højfeldt" userId="aa51c2de-cdf1-47f2-98d7-2e9c9d243b5d" providerId="ADAL" clId="{A42023F7-4966-4F23-8F5E-4C26CDD50F2B}" dt="2026-06-03T06:54:32.123" v="8074" actId="478"/>
          <ac:picMkLst>
            <pc:docMk/>
            <pc:sldMk cId="2881561372" sldId="370"/>
            <ac:picMk id="5" creationId="{63114FA6-FDA5-663A-C893-A2C63CCB73E1}"/>
          </ac:picMkLst>
        </pc:picChg>
        <pc:picChg chg="del">
          <ac:chgData name="Christina Lund Højfeldt" userId="aa51c2de-cdf1-47f2-98d7-2e9c9d243b5d" providerId="ADAL" clId="{A42023F7-4966-4F23-8F5E-4C26CDD50F2B}" dt="2026-06-03T06:54:32.123" v="8074" actId="478"/>
          <ac:picMkLst>
            <pc:docMk/>
            <pc:sldMk cId="2881561372" sldId="370"/>
            <ac:picMk id="6" creationId="{0526E93F-C394-B8E2-3D8D-3E329BBB3EC9}"/>
          </ac:picMkLst>
        </pc:picChg>
        <pc:picChg chg="del">
          <ac:chgData name="Christina Lund Højfeldt" userId="aa51c2de-cdf1-47f2-98d7-2e9c9d243b5d" providerId="ADAL" clId="{A42023F7-4966-4F23-8F5E-4C26CDD50F2B}" dt="2026-06-03T06:54:32.123" v="8074" actId="478"/>
          <ac:picMkLst>
            <pc:docMk/>
            <pc:sldMk cId="2881561372" sldId="370"/>
            <ac:picMk id="7" creationId="{E9242E31-CA33-661B-5D2C-FDC0D5AB5ADD}"/>
          </ac:picMkLst>
        </pc:picChg>
        <pc:picChg chg="del">
          <ac:chgData name="Christina Lund Højfeldt" userId="aa51c2de-cdf1-47f2-98d7-2e9c9d243b5d" providerId="ADAL" clId="{A42023F7-4966-4F23-8F5E-4C26CDD50F2B}" dt="2026-06-03T06:54:32.123" v="8074" actId="478"/>
          <ac:picMkLst>
            <pc:docMk/>
            <pc:sldMk cId="2881561372" sldId="370"/>
            <ac:picMk id="8" creationId="{DB2D5484-0679-5FC0-3904-C0E1C6A403D8}"/>
          </ac:picMkLst>
        </pc:picChg>
        <pc:picChg chg="add mod">
          <ac:chgData name="Christina Lund Højfeldt" userId="aa51c2de-cdf1-47f2-98d7-2e9c9d243b5d" providerId="ADAL" clId="{A42023F7-4966-4F23-8F5E-4C26CDD50F2B}" dt="2026-06-03T06:56:30.218" v="8102" actId="1038"/>
          <ac:picMkLst>
            <pc:docMk/>
            <pc:sldMk cId="2881561372" sldId="370"/>
            <ac:picMk id="9" creationId="{1D6DD214-D330-0E9E-EEB6-6B902B0CA718}"/>
          </ac:picMkLst>
        </pc:picChg>
        <pc:picChg chg="del">
          <ac:chgData name="Christina Lund Højfeldt" userId="aa51c2de-cdf1-47f2-98d7-2e9c9d243b5d" providerId="ADAL" clId="{A42023F7-4966-4F23-8F5E-4C26CDD50F2B}" dt="2026-06-03T06:54:27.195" v="8073" actId="478"/>
          <ac:picMkLst>
            <pc:docMk/>
            <pc:sldMk cId="2881561372" sldId="370"/>
            <ac:picMk id="11" creationId="{CA9A7EA5-8E79-1B3D-0021-7DC5C0A8AE2F}"/>
          </ac:picMkLst>
        </pc:picChg>
        <pc:picChg chg="del">
          <ac:chgData name="Christina Lund Højfeldt" userId="aa51c2de-cdf1-47f2-98d7-2e9c9d243b5d" providerId="ADAL" clId="{A42023F7-4966-4F23-8F5E-4C26CDD50F2B}" dt="2026-06-03T06:54:39.021" v="8075" actId="478"/>
          <ac:picMkLst>
            <pc:docMk/>
            <pc:sldMk cId="2881561372" sldId="370"/>
            <ac:picMk id="12" creationId="{9723F14D-64E6-0DA4-A135-7A3188CDF100}"/>
          </ac:picMkLst>
        </pc:picChg>
        <pc:picChg chg="del">
          <ac:chgData name="Christina Lund Højfeldt" userId="aa51c2de-cdf1-47f2-98d7-2e9c9d243b5d" providerId="ADAL" clId="{A42023F7-4966-4F23-8F5E-4C26CDD50F2B}" dt="2026-06-03T06:54:39.021" v="8075" actId="478"/>
          <ac:picMkLst>
            <pc:docMk/>
            <pc:sldMk cId="2881561372" sldId="370"/>
            <ac:picMk id="13" creationId="{EFDEB382-2DBF-4B2F-614E-C20A7988E768}"/>
          </ac:picMkLst>
        </pc:picChg>
        <pc:picChg chg="del">
          <ac:chgData name="Christina Lund Højfeldt" userId="aa51c2de-cdf1-47f2-98d7-2e9c9d243b5d" providerId="ADAL" clId="{A42023F7-4966-4F23-8F5E-4C26CDD50F2B}" dt="2026-06-03T06:54:39.021" v="8075" actId="478"/>
          <ac:picMkLst>
            <pc:docMk/>
            <pc:sldMk cId="2881561372" sldId="370"/>
            <ac:picMk id="14" creationId="{B485D2EE-D2DD-80EB-7EFB-3F26C38AD58F}"/>
          </ac:picMkLst>
        </pc:picChg>
        <pc:picChg chg="del">
          <ac:chgData name="Christina Lund Højfeldt" userId="aa51c2de-cdf1-47f2-98d7-2e9c9d243b5d" providerId="ADAL" clId="{A42023F7-4966-4F23-8F5E-4C26CDD50F2B}" dt="2026-06-03T06:54:39.021" v="8075" actId="478"/>
          <ac:picMkLst>
            <pc:docMk/>
            <pc:sldMk cId="2881561372" sldId="370"/>
            <ac:picMk id="15" creationId="{86AEABD7-CEC5-CB6B-D7FA-F7AC5061E778}"/>
          </ac:picMkLst>
        </pc:picChg>
        <pc:picChg chg="del">
          <ac:chgData name="Christina Lund Højfeldt" userId="aa51c2de-cdf1-47f2-98d7-2e9c9d243b5d" providerId="ADAL" clId="{A42023F7-4966-4F23-8F5E-4C26CDD50F2B}" dt="2026-06-03T06:54:39.021" v="8075" actId="478"/>
          <ac:picMkLst>
            <pc:docMk/>
            <pc:sldMk cId="2881561372" sldId="370"/>
            <ac:picMk id="16" creationId="{3520FE53-346E-89B9-0528-FB080AC35519}"/>
          </ac:picMkLst>
        </pc:picChg>
        <pc:picChg chg="del">
          <ac:chgData name="Christina Lund Højfeldt" userId="aa51c2de-cdf1-47f2-98d7-2e9c9d243b5d" providerId="ADAL" clId="{A42023F7-4966-4F23-8F5E-4C26CDD50F2B}" dt="2026-06-03T06:54:39.021" v="8075" actId="478"/>
          <ac:picMkLst>
            <pc:docMk/>
            <pc:sldMk cId="2881561372" sldId="370"/>
            <ac:picMk id="17" creationId="{B15C8EBF-7064-ACDE-A897-72A2F1E10177}"/>
          </ac:picMkLst>
        </pc:picChg>
        <pc:picChg chg="del">
          <ac:chgData name="Christina Lund Højfeldt" userId="aa51c2de-cdf1-47f2-98d7-2e9c9d243b5d" providerId="ADAL" clId="{A42023F7-4966-4F23-8F5E-4C26CDD50F2B}" dt="2026-06-03T06:54:32.123" v="8074" actId="478"/>
          <ac:picMkLst>
            <pc:docMk/>
            <pc:sldMk cId="2881561372" sldId="370"/>
            <ac:picMk id="18" creationId="{92F20B5F-E9B8-FCB9-BAA3-0D97FAE84BE6}"/>
          </ac:picMkLst>
        </pc:picChg>
        <pc:picChg chg="del">
          <ac:chgData name="Christina Lund Højfeldt" userId="aa51c2de-cdf1-47f2-98d7-2e9c9d243b5d" providerId="ADAL" clId="{A42023F7-4966-4F23-8F5E-4C26CDD50F2B}" dt="2026-06-03T06:54:32.123" v="8074" actId="478"/>
          <ac:picMkLst>
            <pc:docMk/>
            <pc:sldMk cId="2881561372" sldId="370"/>
            <ac:picMk id="19" creationId="{AFBF1C49-42DE-B9FB-4EFA-AA053B437188}"/>
          </ac:picMkLst>
        </pc:picChg>
        <pc:picChg chg="add mod">
          <ac:chgData name="Christina Lund Højfeldt" userId="aa51c2de-cdf1-47f2-98d7-2e9c9d243b5d" providerId="ADAL" clId="{A42023F7-4966-4F23-8F5E-4C26CDD50F2B}" dt="2026-06-03T06:56:30.218" v="8102" actId="1038"/>
          <ac:picMkLst>
            <pc:docMk/>
            <pc:sldMk cId="2881561372" sldId="370"/>
            <ac:picMk id="20" creationId="{4105D026-B49D-CB38-B81F-6D786C674F94}"/>
          </ac:picMkLst>
        </pc:picChg>
      </pc:sldChg>
      <pc:sldChg chg="addSp delSp modSp add mod modClrScheme chgLayout modNotesTx">
        <pc:chgData name="Christina Lund Højfeldt" userId="aa51c2de-cdf1-47f2-98d7-2e9c9d243b5d" providerId="ADAL" clId="{A42023F7-4966-4F23-8F5E-4C26CDD50F2B}" dt="2026-06-03T07:26:11.316" v="8826" actId="20577"/>
        <pc:sldMkLst>
          <pc:docMk/>
          <pc:sldMk cId="4018987635" sldId="371"/>
        </pc:sldMkLst>
        <pc:spChg chg="mod ord">
          <ac:chgData name="Christina Lund Højfeldt" userId="aa51c2de-cdf1-47f2-98d7-2e9c9d243b5d" providerId="ADAL" clId="{A42023F7-4966-4F23-8F5E-4C26CDD50F2B}" dt="2026-06-03T07:00:34.521" v="8193" actId="700"/>
          <ac:spMkLst>
            <pc:docMk/>
            <pc:sldMk cId="4018987635" sldId="371"/>
            <ac:spMk id="2" creationId="{92CAAE55-C7FF-E749-0E1A-896E66181FED}"/>
          </ac:spMkLst>
        </pc:spChg>
        <pc:spChg chg="mod ord">
          <ac:chgData name="Christina Lund Højfeldt" userId="aa51c2de-cdf1-47f2-98d7-2e9c9d243b5d" providerId="ADAL" clId="{A42023F7-4966-4F23-8F5E-4C26CDD50F2B}" dt="2026-06-03T07:00:34.521" v="8193" actId="700"/>
          <ac:spMkLst>
            <pc:docMk/>
            <pc:sldMk cId="4018987635" sldId="371"/>
            <ac:spMk id="4" creationId="{06AA6D87-57FA-5796-C09A-B83BA3BFDDDC}"/>
          </ac:spMkLst>
        </pc:spChg>
        <pc:spChg chg="add mod ord">
          <ac:chgData name="Christina Lund Højfeldt" userId="aa51c2de-cdf1-47f2-98d7-2e9c9d243b5d" providerId="ADAL" clId="{A42023F7-4966-4F23-8F5E-4C26CDD50F2B}" dt="2026-06-03T07:26:03.931" v="8823" actId="20577"/>
          <ac:spMkLst>
            <pc:docMk/>
            <pc:sldMk cId="4018987635" sldId="371"/>
            <ac:spMk id="22" creationId="{A8A809C6-9A2A-7C34-54A5-805A913A9BC2}"/>
          </ac:spMkLst>
        </pc:spChg>
        <pc:spChg chg="add mod ord">
          <ac:chgData name="Christina Lund Højfeldt" userId="aa51c2de-cdf1-47f2-98d7-2e9c9d243b5d" providerId="ADAL" clId="{A42023F7-4966-4F23-8F5E-4C26CDD50F2B}" dt="2026-06-03T07:26:11.316" v="8826" actId="20577"/>
          <ac:spMkLst>
            <pc:docMk/>
            <pc:sldMk cId="4018987635" sldId="371"/>
            <ac:spMk id="23" creationId="{D3DCFA8F-5F1B-8D00-19FF-661582F3DB3E}"/>
          </ac:spMkLst>
        </pc:spChg>
        <pc:spChg chg="add del mod ord">
          <ac:chgData name="Christina Lund Højfeldt" userId="aa51c2de-cdf1-47f2-98d7-2e9c9d243b5d" providerId="ADAL" clId="{A42023F7-4966-4F23-8F5E-4C26CDD50F2B}" dt="2026-06-03T07:01:23.438" v="8212" actId="478"/>
          <ac:spMkLst>
            <pc:docMk/>
            <pc:sldMk cId="4018987635" sldId="371"/>
            <ac:spMk id="24" creationId="{B2B5DB18-3C23-B9B9-156F-6FBF771BA0EE}"/>
          </ac:spMkLst>
        </pc:spChg>
        <pc:spChg chg="del mod">
          <ac:chgData name="Christina Lund Højfeldt" userId="aa51c2de-cdf1-47f2-98d7-2e9c9d243b5d" providerId="ADAL" clId="{A42023F7-4966-4F23-8F5E-4C26CDD50F2B}" dt="2026-06-03T06:59:54.031" v="8189" actId="478"/>
          <ac:spMkLst>
            <pc:docMk/>
            <pc:sldMk cId="4018987635" sldId="371"/>
            <ac:spMk id="58" creationId="{C595EC1B-D805-5D94-6EE7-3B8BDC902F12}"/>
          </ac:spMkLst>
        </pc:spChg>
        <pc:spChg chg="del">
          <ac:chgData name="Christina Lund Højfeldt" userId="aa51c2de-cdf1-47f2-98d7-2e9c9d243b5d" providerId="ADAL" clId="{A42023F7-4966-4F23-8F5E-4C26CDD50F2B}" dt="2026-06-03T06:59:58.717" v="8190" actId="478"/>
          <ac:spMkLst>
            <pc:docMk/>
            <pc:sldMk cId="4018987635" sldId="371"/>
            <ac:spMk id="60" creationId="{B7A9550E-C95E-4BFA-9216-E51160A699F4}"/>
          </ac:spMkLst>
        </pc:spChg>
        <pc:grpChg chg="mod">
          <ac:chgData name="Christina Lund Højfeldt" userId="aa51c2de-cdf1-47f2-98d7-2e9c9d243b5d" providerId="ADAL" clId="{A42023F7-4966-4F23-8F5E-4C26CDD50F2B}" dt="2026-06-03T07:01:33.939" v="8244" actId="1038"/>
          <ac:grpSpMkLst>
            <pc:docMk/>
            <pc:sldMk cId="4018987635" sldId="371"/>
            <ac:grpSpMk id="3" creationId="{FA81E29A-93A1-7BDF-3998-FA30B0ACAF21}"/>
          </ac:grpSpMkLst>
        </pc:grpChg>
        <pc:picChg chg="add mod">
          <ac:chgData name="Christina Lund Højfeldt" userId="aa51c2de-cdf1-47f2-98d7-2e9c9d243b5d" providerId="ADAL" clId="{A42023F7-4966-4F23-8F5E-4C26CDD50F2B}" dt="2026-06-03T07:12:27.867" v="8289" actId="1076"/>
          <ac:picMkLst>
            <pc:docMk/>
            <pc:sldMk cId="4018987635" sldId="371"/>
            <ac:picMk id="25" creationId="{3A439158-49DB-A314-68F8-B0C7DA3A69BB}"/>
          </ac:picMkLst>
        </pc:picChg>
        <pc:picChg chg="add mod">
          <ac:chgData name="Christina Lund Højfeldt" userId="aa51c2de-cdf1-47f2-98d7-2e9c9d243b5d" providerId="ADAL" clId="{A42023F7-4966-4F23-8F5E-4C26CDD50F2B}" dt="2026-06-03T07:12:27.867" v="8289" actId="1076"/>
          <ac:picMkLst>
            <pc:docMk/>
            <pc:sldMk cId="4018987635" sldId="371"/>
            <ac:picMk id="26" creationId="{44AB282F-3FB4-2A58-40C6-773CFF13B501}"/>
          </ac:picMkLst>
        </pc:picChg>
        <pc:picChg chg="del">
          <ac:chgData name="Christina Lund Højfeldt" userId="aa51c2de-cdf1-47f2-98d7-2e9c9d243b5d" providerId="ADAL" clId="{A42023F7-4966-4F23-8F5E-4C26CDD50F2B}" dt="2026-06-03T07:00:00.940" v="8191" actId="478"/>
          <ac:picMkLst>
            <pc:docMk/>
            <pc:sldMk cId="4018987635" sldId="371"/>
            <ac:picMk id="61" creationId="{CD335629-C4F6-0CFD-41BE-00130C8AFE82}"/>
          </ac:picMkLst>
        </pc:picChg>
        <pc:picChg chg="del">
          <ac:chgData name="Christina Lund Højfeldt" userId="aa51c2de-cdf1-47f2-98d7-2e9c9d243b5d" providerId="ADAL" clId="{A42023F7-4966-4F23-8F5E-4C26CDD50F2B}" dt="2026-06-03T07:00:03.076" v="8192" actId="478"/>
          <ac:picMkLst>
            <pc:docMk/>
            <pc:sldMk cId="4018987635" sldId="371"/>
            <ac:picMk id="62" creationId="{AFBE612E-5DD7-34D5-1E07-285805BF278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68880-5930-4832-B1E6-3BA27C307C0F}" type="datetimeFigureOut">
              <a:rPr lang="da-DK" smtClean="0"/>
              <a:t>03-06-2026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93C29-5E1A-418B-8BE5-2920326768F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342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Ledelsesgrundlaget her handler ikke om et nyt dokument. Det handler om vores fælles afsæt for ledelse i Region Midtjylland.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93C29-5E1A-418B-8BE5-2920326768F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0141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93C29-5E1A-418B-8BE5-2920326768F4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1892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Hjælpeværktøjer til at oversætte og aktivere ledelsesgrundlaget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0"/>
              <a:t>Som leder har I en vigtig rolle med at oversætte og aktivere ledelsesgrundlaget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0"/>
              <a:t>Til at hjælpe jer med det, er der en række hjælpeværktøjer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0"/>
              <a:t>I finder bl.a. nogle dialogkort til en fælles dialog om, hvordan I forstår ledelsesgrundlaget og hvordan I kan bruge det i jeres hverdag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93C29-5E1A-418B-8BE5-2920326768F4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1983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12EF9-2D36-0D7C-6603-42B2B5FB3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66880C7-8C19-26C4-C663-B504B076EA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399108B-92F1-33AC-1563-FD5D40C79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Hjælpeværktøjer til at oversætte og aktivere ledelsesgrundlaget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0"/>
              <a:t>Der er også guides til at arbejde med cases eller lave et personligt ledelsesgrundlag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D18508D-D54E-921D-B7AF-61EDC0B541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93C29-5E1A-418B-8BE5-2920326768F4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0534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DF0EE-B9F6-71E6-6221-F71728E35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65C5211-B892-C047-4BC7-3520234AC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4DC14E4-052B-95D9-3A10-CF545C6BA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www.rm.dk/midtjyskledelse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0"/>
              <a:t>Her finder I generel information om den midtjyske ledelsesmodel. Herunder ledelsesgrundlaget, metodefundamentet og møde- og samarbejdsstruktur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0"/>
              <a:t>Siden er primært henvendt til eksterne brugere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b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b="1"/>
              <a:t>www.medarbejder.rm.dk/ledelsesgrundlag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I finder I information om ledelsesgrundlagt samt mere viden og værktøjer til at aktivere ledelsesgrundlaget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495E6CA-4487-DB4D-0249-435BDD0C7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93C29-5E1A-418B-8BE5-2920326768F4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2817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b="1"/>
              <a:t>Baggrund - Beskriv den kontekst, som sundhedsvæsenet og socialområdet er en del af: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Hospitalet stopper ikke længere ved egen matrikel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Sundhedsvæsenet flytter tættere på borgerne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Rollen som leder bliver mere kompleks og mere tværgående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Vi er én organisation med én fælles opgave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Borgere, patienter og medarbejdere skal opleve os som én samlet organisation</a:t>
            </a:r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93C29-5E1A-418B-8BE5-2920326768F4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7834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5EABB-4135-D5EF-2746-F772575A2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3019C50-9911-D14A-AED4-D4FD0872D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B8C0DC3-A255-67F2-318A-48E93C1AE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b="1"/>
              <a:t>Baggrund - Beskriv, hvad vi ønsker at opnå med en fælles tilgang til ledelse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God ledelse kan ikke standardiseres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Men med et fælles fundament, kan vi skabe et fælles afsæt for, hvordan. vi bedriver ledelse i Region Midtjylland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Det kan hjælpe os med at stå stærkere i kompleksitet, forandringer og samarbejde på tværs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Det kan give os et fælles sprog og viden om, hvad vi kan forvente af hinanden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2EE14F2-F420-AFF1-E39F-F9F0B5A431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93C29-5E1A-418B-8BE5-2920326768F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6714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Baggrund - Den midtjyske ledelsesmodel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Derfor har vi i Region Midtjylland den midtjyske ledelsesmodel, som er et fælles fundament, der styrker vores samlede evne til at drive og udvikle Region Midtjylland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Den handler om, hvordan vi leder, hvordan vi udvikler og hvordan vi samarbejder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Ledelsesgrundlaget er en del af den midtjyske ledelsesmodel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I kan finde mere information om den midtjyske ledelsesmodel på www.rm.dk/midtjyskledelse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93C29-5E1A-418B-8BE5-2920326768F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1604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Indhold – et fælles ledelsesgrundlag giver os: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 fælles retning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Stærkere samarbejde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 sammenhæng for borgere, patienter og medarbejdere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Hurtigere læring på tværs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Tydeligere forventninger til ledelse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a-DK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da-DK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Vigtige budskaber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Ambitionen er ikke at lægge nyt ovenpå, men at samle og skærpe det, vi allerede står på, nemlig en nærværende og ansvarlig ledelse, der både kan mærkes i hverdagen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skal kunne genkende fælles ledelse i Region Midtjylland, også selvom vi leder forskellige steder og forskellige opgaver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Ledelsesgrundlaget skal hjælpe os med at omsætte værdier til konkret ledelsesadfærd i hverdagen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handler ikke om én bestemt ledelsesstil - det handler om et fælles ledelsesfællesskab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Lokale ledelsesgrundlag og personlige ledelsesstile er vigtige, men de må ikke stå alene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a-DK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da-DK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Målgruppe for ledelsesgrundlaget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ledere i Region Midtjylland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Kommende ledere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Medarbejdere (sekundær målgruppe)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a-DK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da-DK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Ledelsesgrundlaget er skrevet til ledere, men skal være genkendeligt for medarbejdere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a-DK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b="1"/>
          </a:p>
          <a:p>
            <a:endParaRPr lang="da-DK" b="1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93C29-5E1A-418B-8BE5-2920326768F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5936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190BB-CCED-6A97-622C-8178FDA7D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C4F9C30-9C43-AF49-E390-3F866701B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D710886-7012-C9FA-135E-E3F6FE479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b="1"/>
              <a:t>Udfold kernen i ledelsesgrundlaget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0"/>
              <a:t>God ledelse handler ikke kun om at skabe resultater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0"/>
              <a:t>God ledelse handler om måden, vi skaber resultater på og det vi lærer undervejs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0"/>
              <a:t>God ledelse handler om at have en nærværende tilgang, der ikke altid lader sig måle, men altid kan mærkes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0"/>
              <a:t>God ledelse er at balancere og prioritere med ansvarlighed og ordentlighed samt med rum og ret til fri meningsudveksling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3FF8B39-D429-A367-1D8E-61DB45B45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93C29-5E1A-418B-8BE5-2920326768F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6002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/>
              <a:t>Beskriv indhold - Fold værdierne ud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ikke nye værdier – det nye er, at de nu er oversat til konkret ledelsesadfærd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93C29-5E1A-418B-8BE5-2920326768F4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9699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b="1"/>
              <a:t>Understreg fælles ansvar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0"/>
              <a:t>Man kan lave en manual til at samle et IKEA-møbel, men ikke til at drive ledelse i en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0"/>
              <a:t>Koncernledelsen tager ansvar for den fælles retning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0"/>
              <a:t>Alle ledere har ansvar for lokal oversættelse og aktivering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b="1"/>
          </a:p>
          <a:p>
            <a:pPr marL="0" indent="0">
              <a:buFont typeface="Arial" panose="020B0604020202020204" pitchFamily="34" charset="0"/>
              <a:buNone/>
            </a:pPr>
            <a:r>
              <a:rPr lang="da-DK" b="1"/>
              <a:t>Fortæl, hvad der skal kunne mærkes</a:t>
            </a:r>
          </a:p>
          <a:p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Hvis vi lykkes: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Ledere oplever stærkere fællesskab og fælles retning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Medarbejdere oplever tydeligere ledelse og større sammenhæng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Borgere og patienter oplever bedre kvalitet og sammenhæng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b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93C29-5E1A-418B-8BE5-2920326768F4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1385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9F470-F84E-8A63-825A-8B3AD5E39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FA4EA4B-2900-01A0-F9BE-E48E6B6D3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EA6F4BB-BB57-697F-D21B-5F78D1C1D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b="1"/>
              <a:t>Ledelsesgrundlaget er et resultat af mange samtaler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i koncernledelsen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med ledere på alle niveauer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med regionspolitikere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med RMU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medarbejdere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/>
          </a:p>
          <a:p>
            <a:pPr marL="0" indent="0">
              <a:buFont typeface="Arial" panose="020B0604020202020204" pitchFamily="34" charset="0"/>
              <a:buNone/>
            </a:pPr>
            <a:r>
              <a:rPr lang="da-DK"/>
              <a:t>Det er et resultat af dialog og skal bruges gennem dialog.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A5FA1FC-FD68-67D7-CA9C-85D2AE8BB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93C29-5E1A-418B-8BE5-2920326768F4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734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med Logo og emne">
    <p:bg>
      <p:bgPr>
        <a:solidFill>
          <a:srgbClr val="7F0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4">
            <a:extLst>
              <a:ext uri="{FF2B5EF4-FFF2-40B4-BE49-F238E27FC236}">
                <a16:creationId xmlns:a16="http://schemas.microsoft.com/office/drawing/2014/main" id="{969E5DD8-06C2-9DED-41A5-53926431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0772" y="6561139"/>
            <a:ext cx="432000" cy="144000"/>
          </a:xfrm>
        </p:spPr>
        <p:txBody>
          <a:bodyPr/>
          <a:lstStyle>
            <a:lvl1pPr>
              <a:defRPr sz="850">
                <a:solidFill>
                  <a:schemeClr val="bg1"/>
                </a:solidFill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3" name="Pladsholder til dato 3">
            <a:extLst>
              <a:ext uri="{FF2B5EF4-FFF2-40B4-BE49-F238E27FC236}">
                <a16:creationId xmlns:a16="http://schemas.microsoft.com/office/drawing/2014/main" id="{2C5FFCFA-E3EC-A228-7CBB-4DCAB6571C7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765464" y="6561088"/>
            <a:ext cx="792000" cy="144000"/>
          </a:xfrm>
        </p:spPr>
        <p:txBody>
          <a:bodyPr/>
          <a:lstStyle>
            <a:lvl1pPr>
              <a:defRPr sz="850">
                <a:solidFill>
                  <a:schemeClr val="bg1"/>
                </a:solidFill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4" name="Pladsholder til sidefod 4">
            <a:extLst>
              <a:ext uri="{FF2B5EF4-FFF2-40B4-BE49-F238E27FC236}">
                <a16:creationId xmlns:a16="http://schemas.microsoft.com/office/drawing/2014/main" id="{48A2BFA1-ED9E-90ED-0A94-5F350A9BB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19" name="Afsender">
            <a:extLst>
              <a:ext uri="{FF2B5EF4-FFF2-40B4-BE49-F238E27FC236}">
                <a16:creationId xmlns:a16="http://schemas.microsoft.com/office/drawing/2014/main" id="{16F763E5-C7AC-5C22-6E0E-B70E392FF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99598" y="5188765"/>
            <a:ext cx="10044000" cy="1224000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Fx Navn, enhed, afdeling, Region Midtjylland</a:t>
            </a:r>
          </a:p>
        </p:txBody>
      </p:sp>
      <p:sp>
        <p:nvSpPr>
          <p:cNvPr id="9" name="Overskrift">
            <a:extLst>
              <a:ext uri="{FF2B5EF4-FFF2-40B4-BE49-F238E27FC236}">
                <a16:creationId xmlns:a16="http://schemas.microsoft.com/office/drawing/2014/main" id="{997110DD-D379-1987-997B-DDA57D4BF9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775" y="2218839"/>
            <a:ext cx="10104438" cy="2628000"/>
          </a:xfrm>
        </p:spPr>
        <p:txBody>
          <a:bodyPr tIns="0" bIns="0" anchor="b" anchorCtr="0"/>
          <a:lstStyle>
            <a:lvl1pPr marL="0" indent="0">
              <a:spcBef>
                <a:spcPts val="0"/>
              </a:spcBef>
              <a:buNone/>
              <a:defRPr sz="7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221400" indent="0">
              <a:buNone/>
              <a:defRPr>
                <a:solidFill>
                  <a:schemeClr val="bg1"/>
                </a:solidFill>
              </a:defRPr>
            </a:lvl2pPr>
            <a:lvl3pPr marL="419400" indent="0">
              <a:buNone/>
              <a:defRPr>
                <a:solidFill>
                  <a:schemeClr val="bg1"/>
                </a:solidFill>
              </a:defRPr>
            </a:lvl3pPr>
            <a:lvl4pPr marL="671400" indent="0">
              <a:buNone/>
              <a:defRPr>
                <a:solidFill>
                  <a:schemeClr val="bg1"/>
                </a:solidFill>
              </a:defRPr>
            </a:lvl4pPr>
            <a:lvl5pPr marL="887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Titel på præsentation</a:t>
            </a:r>
          </a:p>
        </p:txBody>
      </p:sp>
    </p:spTree>
    <p:extLst>
      <p:ext uri="{BB962C8B-B14F-4D97-AF65-F5344CB8AC3E}">
        <p14:creationId xmlns:p14="http://schemas.microsoft.com/office/powerpoint/2010/main" val="1759800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042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pos="824" userDrawn="1">
          <p15:clr>
            <a:srgbClr val="FBAE40"/>
          </p15:clr>
        </p15:guide>
        <p15:guide id="7" orient="horz" pos="2160" userDrawn="1">
          <p15:clr>
            <a:srgbClr val="FBAE40"/>
          </p15:clr>
        </p15:guide>
        <p15:guide id="8" orient="horz" pos="550" userDrawn="1">
          <p15:clr>
            <a:srgbClr val="FBAE40"/>
          </p15:clr>
        </p15:guide>
        <p15:guide id="9" pos="3840" userDrawn="1">
          <p15:clr>
            <a:srgbClr val="FBAE40"/>
          </p15:clr>
        </p15:guide>
        <p15:guide id="10" pos="279" userDrawn="1">
          <p15:clr>
            <a:srgbClr val="FBAE40"/>
          </p15:clr>
        </p15:guide>
        <p15:guide id="11" orient="horz" pos="27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 - tom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8FEE9-BAE0-B3A8-FD2E-588E2A1A2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999" y="435600"/>
            <a:ext cx="10506213" cy="972000"/>
          </a:xfrm>
        </p:spPr>
        <p:txBody>
          <a:bodyPr lIns="0" rIns="0" anchor="t" anchorCtr="0">
            <a:noAutofit/>
          </a:bodyPr>
          <a:lstStyle>
            <a:lvl1pPr>
              <a:defRPr sz="3200" b="1">
                <a:solidFill>
                  <a:srgbClr val="7F0B30"/>
                </a:solidFill>
              </a:defRPr>
            </a:lvl1pPr>
          </a:lstStyle>
          <a:p>
            <a:r>
              <a:rPr lang="da-DK"/>
              <a:t>Klik for at skrive overskrift</a:t>
            </a:r>
          </a:p>
        </p:txBody>
      </p:sp>
      <p:sp>
        <p:nvSpPr>
          <p:cNvPr id="4" name="Pladsholder til sidefod 4">
            <a:extLst>
              <a:ext uri="{FF2B5EF4-FFF2-40B4-BE49-F238E27FC236}">
                <a16:creationId xmlns:a16="http://schemas.microsoft.com/office/drawing/2014/main" id="{81B05820-3EFD-90C0-0F0E-6A4F303A0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5" name="Pladsholder til dato 3">
            <a:extLst>
              <a:ext uri="{FF2B5EF4-FFF2-40B4-BE49-F238E27FC236}">
                <a16:creationId xmlns:a16="http://schemas.microsoft.com/office/drawing/2014/main" id="{DCD01F6C-9D69-E335-F8DD-A96656A56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AE3C709-9B02-F389-AF98-4BB33D328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998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4">
            <a:extLst>
              <a:ext uri="{FF2B5EF4-FFF2-40B4-BE49-F238E27FC236}">
                <a16:creationId xmlns:a16="http://schemas.microsoft.com/office/drawing/2014/main" id="{458406CF-D628-31E6-9087-3C2A0BA56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395ADE2-F454-EE2A-91EF-41ADBDAFB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5" name="Pladsholder til slidenummer 5">
            <a:extLst>
              <a:ext uri="{FF2B5EF4-FFF2-40B4-BE49-F238E27FC236}">
                <a16:creationId xmlns:a16="http://schemas.microsoft.com/office/drawing/2014/main" id="{34945992-9AEE-5EB6-0938-505DF9011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479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på helsides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C2C93740-FC63-9F02-BA26-16878837C534}"/>
              </a:ext>
            </a:extLst>
          </p:cNvPr>
          <p:cNvSpPr/>
          <p:nvPr userDrawn="1"/>
        </p:nvSpPr>
        <p:spPr>
          <a:xfrm>
            <a:off x="-1" y="6230678"/>
            <a:ext cx="12192001" cy="2240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93B75943-103F-CB89-FEBA-D29B1621E5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423875"/>
          </a:xfrm>
          <a:ln>
            <a:noFill/>
          </a:ln>
        </p:spPr>
        <p:txBody>
          <a:bodyPr tIns="2592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a-DK" sz="1800"/>
              <a:t>Indsæt foto og læg billedfeltet bagest</a:t>
            </a:r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88FEE9-BAE0-B3A8-FD2E-588E2A1A2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66" y="398699"/>
            <a:ext cx="4766893" cy="1031803"/>
          </a:xfrm>
          <a:solidFill>
            <a:schemeClr val="bg1">
              <a:alpha val="70000"/>
            </a:schemeClr>
          </a:solidFill>
        </p:spPr>
        <p:txBody>
          <a:bodyPr wrap="square" lIns="108000" tIns="72000" rIns="36000" bIns="72000" anchor="t" anchorCtr="0">
            <a:spAutoFit/>
          </a:bodyPr>
          <a:lstStyle>
            <a:lvl1pPr>
              <a:defRPr sz="3200" b="1">
                <a:solidFill>
                  <a:srgbClr val="7F0B30"/>
                </a:solidFill>
              </a:defRPr>
            </a:lvl1pPr>
          </a:lstStyle>
          <a:p>
            <a:r>
              <a:rPr lang="da-DK"/>
              <a:t>Skriv og tilpas derefter tekstfeltet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F6B936-D16E-75AB-6C20-E44FD5DC4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Pladsholder til dato 3">
            <a:extLst>
              <a:ext uri="{FF2B5EF4-FFF2-40B4-BE49-F238E27FC236}">
                <a16:creationId xmlns:a16="http://schemas.microsoft.com/office/drawing/2014/main" id="{91AD296C-8FDC-2B22-86B9-4CFB58D92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83AFEA92-8E17-A388-B01A-E3B6A81C0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52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kst/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EACA0-FAD7-E4B9-0F66-F441475CC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00" y="435600"/>
            <a:ext cx="6695443" cy="972000"/>
          </a:xfrm>
        </p:spPr>
        <p:txBody>
          <a:bodyPr lIns="0" rIns="0" anchor="t" anchorCtr="0"/>
          <a:lstStyle>
            <a:lvl1pPr>
              <a:defRPr sz="3200" b="1">
                <a:solidFill>
                  <a:srgbClr val="7F0B30"/>
                </a:solidFill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76B91EC-72D2-771B-ABD9-FC9930D5F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000" y="1692000"/>
            <a:ext cx="6695443" cy="4608000"/>
          </a:xfrm>
        </p:spPr>
        <p:txBody>
          <a:bodyPr lIns="0" tIns="216000" rIns="0">
            <a:no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2">
            <a:extLst>
              <a:ext uri="{FF2B5EF4-FFF2-40B4-BE49-F238E27FC236}">
                <a16:creationId xmlns:a16="http://schemas.microsoft.com/office/drawing/2014/main" id="{E3323761-740B-EA98-12F2-1173DCD8477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155244" y="-3600"/>
            <a:ext cx="4039200" cy="6416675"/>
          </a:xfrm>
          <a:noFill/>
        </p:spPr>
        <p:txBody>
          <a:bodyPr tIns="2340000" anchor="t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Indsæt billede</a:t>
            </a:r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AD901271-CE20-358A-7BA6-7112D586A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528BD53D-3940-E735-A6AA-CE7596646FB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7273988B-8F7F-7123-821E-A5E35B548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0562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odelt: Tekst/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1448335-FDEB-C1BA-EB23-871BC4639D5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1" y="-3600"/>
            <a:ext cx="6096000" cy="6416675"/>
          </a:xfrm>
          <a:noFill/>
        </p:spPr>
        <p:txBody>
          <a:bodyPr tIns="2340000" anchor="t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5EACA0-FAD7-E4B9-0F66-F441475CC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00" y="435600"/>
            <a:ext cx="5040000" cy="972000"/>
          </a:xfrm>
        </p:spPr>
        <p:txBody>
          <a:bodyPr lIns="0" rIns="0" anchor="t" anchorCtr="0"/>
          <a:lstStyle>
            <a:lvl1pPr>
              <a:defRPr sz="3200" b="1">
                <a:solidFill>
                  <a:srgbClr val="7F0B30"/>
                </a:solidFill>
              </a:defRPr>
            </a:lvl1pPr>
          </a:lstStyle>
          <a:p>
            <a:r>
              <a:rPr lang="da-DK"/>
              <a:t>Klik for at skrive 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76B91EC-72D2-771B-ABD9-FC9930D5F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000" y="1691211"/>
            <a:ext cx="5040000" cy="4608000"/>
          </a:xfrm>
        </p:spPr>
        <p:txBody>
          <a:bodyPr lIns="0" tIns="216000" rIns="0">
            <a:no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E1746BFB-80EE-936F-ED46-8FC981F73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519DD2FD-8E49-5EA0-DBC5-9F65D8766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5F558FD3-42E4-465F-BE0D-5DAEC6FAE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7639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kst/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1448335-FDEB-C1BA-EB23-871BC4639D5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92000" y="-3600"/>
            <a:ext cx="8100000" cy="6416675"/>
          </a:xfrm>
          <a:noFill/>
        </p:spPr>
        <p:txBody>
          <a:bodyPr tIns="2340000" anchor="t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5EACA0-FAD7-E4B9-0F66-F441475CC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999" y="435600"/>
            <a:ext cx="3204000" cy="972000"/>
          </a:xfrm>
        </p:spPr>
        <p:txBody>
          <a:bodyPr lIns="0" rIns="0" anchor="t" anchorCtr="0"/>
          <a:lstStyle>
            <a:lvl1pPr>
              <a:defRPr sz="3200" b="1">
                <a:solidFill>
                  <a:srgbClr val="7F0B30"/>
                </a:solidFill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76B91EC-72D2-771B-ABD9-FC9930D5F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999" y="1691211"/>
            <a:ext cx="3204000" cy="4608000"/>
          </a:xfrm>
        </p:spPr>
        <p:txBody>
          <a:bodyPr lIns="0" tIns="216000" rIns="0">
            <a:no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FE316BD5-492E-EDF9-8B65-D3E38E567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193086D2-C457-1BDC-513D-07D691040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6E5C2EC9-3C96-D639-4104-0720F7AB4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2324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illede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EACA0-FAD7-E4B9-0F66-F441475CC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6770" y="435600"/>
            <a:ext cx="6695443" cy="972000"/>
          </a:xfrm>
        </p:spPr>
        <p:txBody>
          <a:bodyPr lIns="0" rIns="0" anchor="t" anchorCtr="0"/>
          <a:lstStyle>
            <a:lvl1pPr>
              <a:defRPr sz="3200" b="1">
                <a:solidFill>
                  <a:srgbClr val="7F0B30"/>
                </a:solidFill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76B91EC-72D2-771B-ABD9-FC9930D5F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6770" y="1692000"/>
            <a:ext cx="6695443" cy="4608000"/>
          </a:xfrm>
        </p:spPr>
        <p:txBody>
          <a:bodyPr lIns="0" tIns="216000" rIns="0">
            <a:no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2">
            <a:extLst>
              <a:ext uri="{FF2B5EF4-FFF2-40B4-BE49-F238E27FC236}">
                <a16:creationId xmlns:a16="http://schemas.microsoft.com/office/drawing/2014/main" id="{E3323761-740B-EA98-12F2-1173DCD8477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-3600"/>
            <a:ext cx="4039200" cy="6416675"/>
          </a:xfrm>
          <a:noFill/>
        </p:spPr>
        <p:txBody>
          <a:bodyPr tIns="2340000" anchor="t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Indsæt billede</a:t>
            </a:r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CD0C280A-001B-EF31-6DFD-09794D4F7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AE062C59-AED7-D8F3-2285-8DD121A5FAF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632239E1-5CF4-1E13-23D2-A03DAEC84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3822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odelt: Billede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1448335-FDEB-C1BA-EB23-871BC4639D5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3600"/>
            <a:ext cx="6096000" cy="6416675"/>
          </a:xfrm>
          <a:noFill/>
        </p:spPr>
        <p:txBody>
          <a:bodyPr tIns="2340000" anchor="t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5EACA0-FAD7-E4B9-0F66-F441475CC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435600"/>
            <a:ext cx="5040000" cy="972000"/>
          </a:xfrm>
        </p:spPr>
        <p:txBody>
          <a:bodyPr lIns="0" rIns="0" anchor="t" anchorCtr="0"/>
          <a:lstStyle>
            <a:lvl1pPr>
              <a:defRPr sz="3200" b="1">
                <a:solidFill>
                  <a:srgbClr val="7F0B30"/>
                </a:solidFill>
              </a:defRPr>
            </a:lvl1pPr>
          </a:lstStyle>
          <a:p>
            <a:r>
              <a:rPr lang="da-DK"/>
              <a:t>Klik for at skrive 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76B91EC-72D2-771B-ABD9-FC9930D5F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3993" y="1691211"/>
            <a:ext cx="5040000" cy="4608000"/>
          </a:xfrm>
        </p:spPr>
        <p:txBody>
          <a:bodyPr lIns="0" tIns="216000" rIns="0">
            <a:no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476FC477-D083-87F3-1911-B351687CA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01CAFC9B-F521-8FBC-7DA5-BB570EC35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2C3DDAB6-EA52-AE39-D97D-278A045BA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5112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billed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1448335-FDEB-C1BA-EB23-871BC4639D5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3600"/>
            <a:ext cx="8098380" cy="6416675"/>
          </a:xfrm>
          <a:noFill/>
        </p:spPr>
        <p:txBody>
          <a:bodyPr tIns="2340000" anchor="t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5EACA0-FAD7-E4B9-0F66-F441475CC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074" y="435600"/>
            <a:ext cx="3320647" cy="972000"/>
          </a:xfrm>
        </p:spPr>
        <p:txBody>
          <a:bodyPr lIns="0" rIns="0" anchor="t" anchorCtr="0"/>
          <a:lstStyle>
            <a:lvl1pPr>
              <a:defRPr sz="3200" b="1">
                <a:solidFill>
                  <a:srgbClr val="7F0B30"/>
                </a:solidFill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76B91EC-72D2-771B-ABD9-FC9930D5F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074" y="1692000"/>
            <a:ext cx="3320647" cy="4608000"/>
          </a:xfrm>
        </p:spPr>
        <p:txBody>
          <a:bodyPr lIns="0" tIns="216000" rIns="0">
            <a:no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36DFEF9F-F2B2-92CE-AB1E-5CFD4336A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C19EA4DF-4CE3-8858-45B3-FF6962C1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4A91D9D0-3EA3-9E97-A2F7-708C32777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8762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: Tekst/farvet grafik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E27444C-4DCD-05F3-FA6E-092D99D25146}"/>
              </a:ext>
            </a:extLst>
          </p:cNvPr>
          <p:cNvSpPr/>
          <p:nvPr userDrawn="1"/>
        </p:nvSpPr>
        <p:spPr>
          <a:xfrm>
            <a:off x="6108032" y="-6440"/>
            <a:ext cx="6096000" cy="6422939"/>
          </a:xfrm>
          <a:prstGeom prst="rect">
            <a:avLst/>
          </a:prstGeom>
          <a:solidFill>
            <a:srgbClr val="F1EF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5EACA0-FAD7-E4B9-0F66-F441475CC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00" y="435600"/>
            <a:ext cx="5040000" cy="972000"/>
          </a:xfrm>
        </p:spPr>
        <p:txBody>
          <a:bodyPr lIns="0" rIns="0" anchor="t" anchorCtr="0"/>
          <a:lstStyle>
            <a:lvl1pPr>
              <a:defRPr sz="3200" b="1">
                <a:solidFill>
                  <a:srgbClr val="7F0B30"/>
                </a:solidFill>
              </a:defRPr>
            </a:lvl1pPr>
          </a:lstStyle>
          <a:p>
            <a:r>
              <a:rPr lang="da-DK"/>
              <a:t>Klik for at skrive 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76B91EC-72D2-771B-ABD9-FC9930D5F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000" y="1692000"/>
            <a:ext cx="5040000" cy="4608000"/>
          </a:xfrm>
        </p:spPr>
        <p:txBody>
          <a:bodyPr lIns="0" tIns="216000" rIns="0"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indhold 7">
            <a:extLst>
              <a:ext uri="{FF2B5EF4-FFF2-40B4-BE49-F238E27FC236}">
                <a16:creationId xmlns:a16="http://schemas.microsoft.com/office/drawing/2014/main" id="{851F55C9-A9A3-B08C-3EF2-7B2568E1860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01291" y="839972"/>
            <a:ext cx="4515994" cy="4752754"/>
          </a:xfrm>
        </p:spPr>
        <p:txBody>
          <a:bodyPr tIns="1656000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a-DK"/>
              <a:t>Indsæt ikon, grafik, diagram eller tabel</a:t>
            </a:r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256B8F3D-3B7B-5367-661A-B7756A45A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E814DD8D-9E40-A122-C5A0-3F1D5D4644C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61A3B6D0-87AE-A5C1-DD40-D79318418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388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ed nyt em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5000CA4F-FD1E-3A1E-06B2-FA03E7842DDD}"/>
              </a:ext>
            </a:extLst>
          </p:cNvPr>
          <p:cNvSpPr/>
          <p:nvPr userDrawn="1"/>
        </p:nvSpPr>
        <p:spPr>
          <a:xfrm>
            <a:off x="-1" y="6230678"/>
            <a:ext cx="12192001" cy="2240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8F98A7A-827B-55DF-2FEE-52A20A7A86C6}"/>
              </a:ext>
            </a:extLst>
          </p:cNvPr>
          <p:cNvSpPr/>
          <p:nvPr userDrawn="1"/>
        </p:nvSpPr>
        <p:spPr>
          <a:xfrm>
            <a:off x="0" y="0"/>
            <a:ext cx="12192000" cy="64238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D36803A-7470-A2E9-971A-9325FE354B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267" y="1116013"/>
            <a:ext cx="9144000" cy="2306637"/>
          </a:xfrm>
        </p:spPr>
        <p:txBody>
          <a:bodyPr lIns="0" rIns="0" anchor="b">
            <a:noAutofit/>
          </a:bodyPr>
          <a:lstStyle>
            <a:lvl1pPr algn="l">
              <a:lnSpc>
                <a:spcPts val="5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da-DK"/>
              <a:t>Titelslide, fx ved nyt emne</a:t>
            </a:r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C9B3CE0E-7E26-5EF7-FD25-A700E044AE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267" y="3435350"/>
            <a:ext cx="9144000" cy="1655762"/>
          </a:xfrm>
        </p:spPr>
        <p:txBody>
          <a:bodyPr lIns="0" tIns="360000" rIns="0">
            <a:noAutofit/>
          </a:bodyPr>
          <a:lstStyle>
            <a:lvl1pPr marL="0" indent="0" algn="l">
              <a:lnSpc>
                <a:spcPts val="2400"/>
              </a:lnSpc>
              <a:spcBef>
                <a:spcPts val="6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Evt. yderlige beskrivelse</a:t>
            </a:r>
          </a:p>
        </p:txBody>
      </p:sp>
      <p:sp>
        <p:nvSpPr>
          <p:cNvPr id="2" name="Pladsholder til sidefod 4">
            <a:extLst>
              <a:ext uri="{FF2B5EF4-FFF2-40B4-BE49-F238E27FC236}">
                <a16:creationId xmlns:a16="http://schemas.microsoft.com/office/drawing/2014/main" id="{B5FB8550-1EA6-3089-2A92-E7018377D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3" name="Pladsholder til dato 3">
            <a:extLst>
              <a:ext uri="{FF2B5EF4-FFF2-40B4-BE49-F238E27FC236}">
                <a16:creationId xmlns:a16="http://schemas.microsoft.com/office/drawing/2014/main" id="{066A0F8C-789B-8AB5-6DEA-B1CE504BB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B3A36740-A753-7F79-CCEB-A8FEA3E94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7310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: Farvet grafikfelt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03B7E1B-8C62-064B-ABA0-1A58C52193D9}"/>
              </a:ext>
            </a:extLst>
          </p:cNvPr>
          <p:cNvSpPr/>
          <p:nvPr userDrawn="1"/>
        </p:nvSpPr>
        <p:spPr>
          <a:xfrm>
            <a:off x="0" y="-6440"/>
            <a:ext cx="6096000" cy="6422939"/>
          </a:xfrm>
          <a:prstGeom prst="rect">
            <a:avLst/>
          </a:prstGeom>
          <a:solidFill>
            <a:srgbClr val="F1EF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5EACA0-FAD7-E4B9-0F66-F441475CC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435600"/>
            <a:ext cx="5040000" cy="972000"/>
          </a:xfrm>
        </p:spPr>
        <p:txBody>
          <a:bodyPr lIns="0" rIns="0" anchor="t" anchorCtr="0"/>
          <a:lstStyle>
            <a:lvl1pPr>
              <a:defRPr sz="3200" b="1">
                <a:solidFill>
                  <a:srgbClr val="7F0B30"/>
                </a:solidFill>
              </a:defRPr>
            </a:lvl1pPr>
          </a:lstStyle>
          <a:p>
            <a:r>
              <a:rPr lang="da-DK"/>
              <a:t>Klik for at skrive 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76B91EC-72D2-771B-ABD9-FC9930D5F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3993" y="1692000"/>
            <a:ext cx="5040000" cy="4608000"/>
          </a:xfrm>
        </p:spPr>
        <p:txBody>
          <a:bodyPr lIns="0" tIns="216000" rIns="0">
            <a:no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E0CF3239-6D82-56D6-CD93-570F29B455A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4713" y="839972"/>
            <a:ext cx="4515994" cy="4752754"/>
          </a:xfrm>
        </p:spPr>
        <p:txBody>
          <a:bodyPr tIns="1656000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a-DK"/>
              <a:t>Indsæt ikon, grafik, diagram eller tabel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E2A3345-33BF-4481-D4C1-89EED72B1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Pladsholder til dato 3">
            <a:extLst>
              <a:ext uri="{FF2B5EF4-FFF2-40B4-BE49-F238E27FC236}">
                <a16:creationId xmlns:a16="http://schemas.microsoft.com/office/drawing/2014/main" id="{AB99164C-DE24-97EA-7B34-3C9E33BEB5D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7" name="Pladsholder til slidenummer 5">
            <a:extLst>
              <a:ext uri="{FF2B5EF4-FFF2-40B4-BE49-F238E27FC236}">
                <a16:creationId xmlns:a16="http://schemas.microsoft.com/office/drawing/2014/main" id="{F2005297-6528-AF76-8979-CCEC37724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9945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: To indholds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BC8BD1E-22F6-65BF-9C6B-A554ABC00B64}"/>
              </a:ext>
            </a:extLst>
          </p:cNvPr>
          <p:cNvSpPr/>
          <p:nvPr userDrawn="1"/>
        </p:nvSpPr>
        <p:spPr>
          <a:xfrm>
            <a:off x="0" y="-6440"/>
            <a:ext cx="6096000" cy="6422939"/>
          </a:xfrm>
          <a:prstGeom prst="rect">
            <a:avLst/>
          </a:prstGeom>
          <a:solidFill>
            <a:srgbClr val="F1EF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8C7FF3B2-A015-91E3-DD5A-2BED87B7393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46000" y="1692000"/>
            <a:ext cx="5040000" cy="459653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99896E-4FE2-06E0-6ED0-4B80737E9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00" y="435600"/>
            <a:ext cx="5040000" cy="972000"/>
          </a:xfrm>
        </p:spPr>
        <p:txBody>
          <a:bodyPr lIns="0" rIns="0" anchor="t" anchorCtr="0"/>
          <a:lstStyle>
            <a:lvl1pPr>
              <a:defRPr sz="3200" b="1">
                <a:solidFill>
                  <a:srgbClr val="7F0B30"/>
                </a:solidFill>
              </a:defRPr>
            </a:lvl1pPr>
          </a:lstStyle>
          <a:p>
            <a:r>
              <a:rPr lang="da-DK"/>
              <a:t>Klik for at skrive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6D9DAE-CCD1-2DFD-23FB-D19C2A5A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303" y="546755"/>
            <a:ext cx="4524910" cy="504124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F06D8308-C1AB-5718-9BAE-D9D6C092D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66DE07CD-FBEE-B41F-E14D-64F2264DD54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2D94110F-6839-EC9A-2D51-70D18F4E4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8967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: Farvet tekstfelt/fire billed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44276289-A573-8329-5D99-302B04B57C6B}"/>
              </a:ext>
            </a:extLst>
          </p:cNvPr>
          <p:cNvSpPr/>
          <p:nvPr userDrawn="1"/>
        </p:nvSpPr>
        <p:spPr>
          <a:xfrm>
            <a:off x="0" y="-6440"/>
            <a:ext cx="6096000" cy="6422939"/>
          </a:xfrm>
          <a:prstGeom prst="rect">
            <a:avLst/>
          </a:prstGeom>
          <a:solidFill>
            <a:srgbClr val="F1EF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5EACA0-FAD7-E4B9-0F66-F441475CC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00" y="435600"/>
            <a:ext cx="5040000" cy="972000"/>
          </a:xfrm>
        </p:spPr>
        <p:txBody>
          <a:bodyPr lIns="0" rIns="0" anchor="t" anchorCtr="0"/>
          <a:lstStyle>
            <a:lvl1pPr>
              <a:defRPr sz="3200" b="1">
                <a:solidFill>
                  <a:srgbClr val="7F0B30"/>
                </a:solidFill>
              </a:defRPr>
            </a:lvl1pPr>
          </a:lstStyle>
          <a:p>
            <a:r>
              <a:rPr lang="da-DK"/>
              <a:t>Klik for at skrive overskrift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1448335-FDEB-C1BA-EB23-871BC4639D5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837998" y="446453"/>
            <a:ext cx="2129790" cy="2666999"/>
          </a:xfrm>
        </p:spPr>
        <p:txBody>
          <a:bodyPr tIns="90000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og indsæt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76B91EC-72D2-771B-ABD9-FC9930D5F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000" y="1692000"/>
            <a:ext cx="5040000" cy="4608000"/>
          </a:xfrm>
        </p:spPr>
        <p:txBody>
          <a:bodyPr lIns="0" tIns="216000" rIns="0"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billede 2">
            <a:extLst>
              <a:ext uri="{FF2B5EF4-FFF2-40B4-BE49-F238E27FC236}">
                <a16:creationId xmlns:a16="http://schemas.microsoft.com/office/drawing/2014/main" id="{A2FA0759-5B30-AA27-87BE-0771526B254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216808" y="446453"/>
            <a:ext cx="2129790" cy="2666999"/>
          </a:xfrm>
        </p:spPr>
        <p:txBody>
          <a:bodyPr tIns="90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og indsæt billede</a:t>
            </a:r>
          </a:p>
        </p:txBody>
      </p:sp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93F50899-ED78-AD57-6A75-C5F813B4764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37998" y="3338637"/>
            <a:ext cx="2129790" cy="2666999"/>
          </a:xfrm>
        </p:spPr>
        <p:txBody>
          <a:bodyPr tIns="90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og indsæt billede</a:t>
            </a:r>
          </a:p>
        </p:txBody>
      </p:sp>
      <p:sp>
        <p:nvSpPr>
          <p:cNvPr id="11" name="Pladsholder til billede 2">
            <a:extLst>
              <a:ext uri="{FF2B5EF4-FFF2-40B4-BE49-F238E27FC236}">
                <a16:creationId xmlns:a16="http://schemas.microsoft.com/office/drawing/2014/main" id="{10648059-3FDB-6D00-7890-D5A0F530A1E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216808" y="3338637"/>
            <a:ext cx="2129790" cy="2666999"/>
          </a:xfrm>
        </p:spPr>
        <p:txBody>
          <a:bodyPr tIns="90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og indsæt billede</a:t>
            </a:r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1326C990-44EE-33A4-F922-B5405C63E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655CF356-BE23-D3E1-5E5D-3E6958B66CF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14" name="Pladsholder til slidenummer 5">
            <a:extLst>
              <a:ext uri="{FF2B5EF4-FFF2-40B4-BE49-F238E27FC236}">
                <a16:creationId xmlns:a16="http://schemas.microsoft.com/office/drawing/2014/main" id="{00E6ED65-E785-F080-128A-F8471A627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7441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felter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EACA0-FAD7-E4B9-0F66-F441475CC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00" y="435600"/>
            <a:ext cx="10506213" cy="972000"/>
          </a:xfrm>
        </p:spPr>
        <p:txBody>
          <a:bodyPr lIns="0" rIns="0" anchor="t" anchorCtr="0"/>
          <a:lstStyle>
            <a:lvl1pPr>
              <a:defRPr sz="3200" b="1">
                <a:solidFill>
                  <a:srgbClr val="7F0B30"/>
                </a:solidFill>
              </a:defRPr>
            </a:lvl1pPr>
          </a:lstStyle>
          <a:p>
            <a:r>
              <a:rPr lang="da-DK"/>
              <a:t>Klik for at skrive 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76B91EC-72D2-771B-ABD9-FC9930D5FF0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6040" y="5228427"/>
            <a:ext cx="2340000" cy="1009237"/>
          </a:xfrm>
        </p:spPr>
        <p:txBody>
          <a:bodyPr lIns="0" tIns="108000" rIns="0">
            <a:noAutofit/>
          </a:bodyPr>
          <a:lstStyle>
            <a:lvl1pPr marL="0" indent="0">
              <a:buNone/>
              <a:defRPr sz="1500">
                <a:solidFill>
                  <a:srgbClr val="5858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Skriv </a:t>
            </a:r>
            <a:r>
              <a:rPr lang="da-DK" err="1"/>
              <a:t>billedetekst</a:t>
            </a:r>
            <a:endParaRPr lang="da-DK"/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5A765D9C-CB19-FB53-80AD-9FBE7616E7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6040" y="2143026"/>
            <a:ext cx="2340000" cy="3060000"/>
          </a:xfrm>
        </p:spPr>
        <p:txBody>
          <a:bodyPr tIns="1332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Indsæt billede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D75781D1-D635-A5D4-29C6-DB79965E8C1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567600" y="5228428"/>
            <a:ext cx="2340000" cy="1009237"/>
          </a:xfrm>
        </p:spPr>
        <p:txBody>
          <a:bodyPr lIns="0" tIns="108000" rIns="0">
            <a:noAutofit/>
          </a:bodyPr>
          <a:lstStyle>
            <a:lvl1pPr marL="0" indent="0">
              <a:buNone/>
              <a:defRPr sz="1500">
                <a:solidFill>
                  <a:srgbClr val="5858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Skriv </a:t>
            </a:r>
            <a:r>
              <a:rPr lang="da-DK" err="1"/>
              <a:t>billedetekst</a:t>
            </a:r>
            <a:endParaRPr lang="da-DK"/>
          </a:p>
        </p:txBody>
      </p:sp>
      <p:sp>
        <p:nvSpPr>
          <p:cNvPr id="10" name="Pladsholder til billede 7">
            <a:extLst>
              <a:ext uri="{FF2B5EF4-FFF2-40B4-BE49-F238E27FC236}">
                <a16:creationId xmlns:a16="http://schemas.microsoft.com/office/drawing/2014/main" id="{43DDA1E7-45EB-8066-1450-23F80626B6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68180" y="2143027"/>
            <a:ext cx="2340000" cy="3060000"/>
          </a:xfrm>
        </p:spPr>
        <p:txBody>
          <a:bodyPr tIns="1332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Indsæt billede</a:t>
            </a:r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22B7F6D7-A2B1-BA8A-9F0D-CD9B1A04537A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6289200" y="5228428"/>
            <a:ext cx="2340000" cy="1009237"/>
          </a:xfrm>
        </p:spPr>
        <p:txBody>
          <a:bodyPr lIns="0" tIns="108000" rIns="0">
            <a:noAutofit/>
          </a:bodyPr>
          <a:lstStyle>
            <a:lvl1pPr marL="0" indent="0">
              <a:buNone/>
              <a:defRPr sz="1500">
                <a:solidFill>
                  <a:srgbClr val="5858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Skriv </a:t>
            </a:r>
            <a:r>
              <a:rPr lang="da-DK" err="1"/>
              <a:t>billedetekst</a:t>
            </a:r>
            <a:endParaRPr lang="da-DK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6195BDA4-1D2A-E89E-D130-155D9E91B16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90320" y="2143027"/>
            <a:ext cx="2340000" cy="3060000"/>
          </a:xfrm>
        </p:spPr>
        <p:txBody>
          <a:bodyPr tIns="1332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Indsæt billede</a:t>
            </a:r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3ABE2C1A-DF2F-6770-0A68-01DACAF3C7B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012459" y="5228427"/>
            <a:ext cx="2340000" cy="1009237"/>
          </a:xfrm>
        </p:spPr>
        <p:txBody>
          <a:bodyPr lIns="0" tIns="108000" rIns="0">
            <a:noAutofit/>
          </a:bodyPr>
          <a:lstStyle>
            <a:lvl1pPr marL="0" indent="0">
              <a:buNone/>
              <a:defRPr sz="1500">
                <a:solidFill>
                  <a:srgbClr val="5858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Skriv </a:t>
            </a:r>
            <a:r>
              <a:rPr lang="da-DK" err="1"/>
              <a:t>billedetekst</a:t>
            </a:r>
            <a:endParaRPr lang="da-DK"/>
          </a:p>
        </p:txBody>
      </p:sp>
      <p:sp>
        <p:nvSpPr>
          <p:cNvPr id="16" name="Pladsholder til billede 7">
            <a:extLst>
              <a:ext uri="{FF2B5EF4-FFF2-40B4-BE49-F238E27FC236}">
                <a16:creationId xmlns:a16="http://schemas.microsoft.com/office/drawing/2014/main" id="{0EECAD72-DF76-A235-0BE9-CC4B8C9D283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12459" y="2143026"/>
            <a:ext cx="2340000" cy="3060000"/>
          </a:xfrm>
        </p:spPr>
        <p:txBody>
          <a:bodyPr tIns="1332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Indsæt billede</a:t>
            </a:r>
          </a:p>
        </p:txBody>
      </p:sp>
      <p:sp>
        <p:nvSpPr>
          <p:cNvPr id="3" name="Pladsholder til sidefod 4">
            <a:extLst>
              <a:ext uri="{FF2B5EF4-FFF2-40B4-BE49-F238E27FC236}">
                <a16:creationId xmlns:a16="http://schemas.microsoft.com/office/drawing/2014/main" id="{C8E62E8E-6E39-7F8D-4DDE-B61EF4748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13" name="Pladsholder til dato 3">
            <a:extLst>
              <a:ext uri="{FF2B5EF4-FFF2-40B4-BE49-F238E27FC236}">
                <a16:creationId xmlns:a16="http://schemas.microsoft.com/office/drawing/2014/main" id="{4A65B012-ED9D-EDB7-5FBA-4FCE3D6BCBD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15" name="Pladsholder til slidenummer 5">
            <a:extLst>
              <a:ext uri="{FF2B5EF4-FFF2-40B4-BE49-F238E27FC236}">
                <a16:creationId xmlns:a16="http://schemas.microsoft.com/office/drawing/2014/main" id="{48D5C313-D67C-7C06-6EEE-20EF9086F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394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885D707-9DC9-7BFC-A5C2-CE4CE7873841}"/>
              </a:ext>
            </a:extLst>
          </p:cNvPr>
          <p:cNvSpPr/>
          <p:nvPr userDrawn="1"/>
        </p:nvSpPr>
        <p:spPr>
          <a:xfrm>
            <a:off x="-1" y="6230678"/>
            <a:ext cx="12192001" cy="2240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46BB0E9-7D18-8965-C2B2-905740FFB0A4}"/>
              </a:ext>
            </a:extLst>
          </p:cNvPr>
          <p:cNvSpPr/>
          <p:nvPr userDrawn="1"/>
        </p:nvSpPr>
        <p:spPr>
          <a:xfrm>
            <a:off x="0" y="0"/>
            <a:ext cx="12192000" cy="6423876"/>
          </a:xfrm>
          <a:prstGeom prst="rect">
            <a:avLst/>
          </a:prstGeom>
          <a:solidFill>
            <a:srgbClr val="7F0B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BB7941A0-207E-CE45-F896-F58D7E9479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0496" y="1530350"/>
            <a:ext cx="8646678" cy="36004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– Afslutning</a:t>
            </a:r>
          </a:p>
        </p:txBody>
      </p:sp>
      <p:sp>
        <p:nvSpPr>
          <p:cNvPr id="3" name="Pladsholder til sidefod 4">
            <a:extLst>
              <a:ext uri="{FF2B5EF4-FFF2-40B4-BE49-F238E27FC236}">
                <a16:creationId xmlns:a16="http://schemas.microsoft.com/office/drawing/2014/main" id="{F4AA6906-8375-39A1-B068-5CE8B1EE4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40EEC26-8C26-0282-7BE1-04D1AB977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5" name="Pladsholder til slidenummer 5">
            <a:extLst>
              <a:ext uri="{FF2B5EF4-FFF2-40B4-BE49-F238E27FC236}">
                <a16:creationId xmlns:a16="http://schemas.microsoft.com/office/drawing/2014/main" id="{B77EF243-A7A0-C625-B8D2-6ACEE0454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7478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Èt indholdsfelt -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BF50622-A646-D145-5E17-6A385B8CD52B}"/>
              </a:ext>
            </a:extLst>
          </p:cNvPr>
          <p:cNvSpPr/>
          <p:nvPr userDrawn="1"/>
        </p:nvSpPr>
        <p:spPr>
          <a:xfrm>
            <a:off x="0" y="-6824"/>
            <a:ext cx="12192000" cy="6423500"/>
          </a:xfrm>
          <a:prstGeom prst="rect">
            <a:avLst/>
          </a:prstGeom>
          <a:solidFill>
            <a:srgbClr val="F1E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285B031-6F2C-788C-FC0F-7B33DB4CDF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925" y="434975"/>
            <a:ext cx="10504800" cy="972000"/>
          </a:xfrm>
        </p:spPr>
        <p:txBody>
          <a:bodyPr lIns="0" rIns="0" anchor="t" anchorCtr="0">
            <a:noAutofit/>
          </a:bodyPr>
          <a:lstStyle>
            <a:lvl1pPr>
              <a:defRPr sz="3200" b="1">
                <a:solidFill>
                  <a:srgbClr val="7F0B30"/>
                </a:solidFill>
              </a:defRPr>
            </a:lvl1pPr>
          </a:lstStyle>
          <a:p>
            <a:r>
              <a:rPr lang="da-DK"/>
              <a:t>Klik for at skrive overskrift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7B4BAEDB-C570-D346-0604-598DB62DA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25" y="1710000"/>
            <a:ext cx="10504800" cy="4608000"/>
          </a:xfrm>
        </p:spPr>
        <p:txBody>
          <a:bodyPr lIns="0" tIns="216000" r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Pladsholder til sidefod 4">
            <a:extLst>
              <a:ext uri="{FF2B5EF4-FFF2-40B4-BE49-F238E27FC236}">
                <a16:creationId xmlns:a16="http://schemas.microsoft.com/office/drawing/2014/main" id="{0FA1F158-3001-F264-0E81-42A94EE42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91918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/>
              <a:t>Rediger tekst - vælg Indsæt/Sidehoved og sidefod</a:t>
            </a:r>
          </a:p>
        </p:txBody>
      </p:sp>
      <p:sp>
        <p:nvSpPr>
          <p:cNvPr id="8" name="Pladsholder til dato 3">
            <a:extLst>
              <a:ext uri="{FF2B5EF4-FFF2-40B4-BE49-F238E27FC236}">
                <a16:creationId xmlns:a16="http://schemas.microsoft.com/office/drawing/2014/main" id="{63F40FC5-6329-D6EE-9A39-4D963FF37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91918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fld id="{DB22300D-61B4-42A6-AD86-AB872F2CAD42}" type="datetime1">
              <a:rPr lang="da-DK" smtClean="0"/>
              <a:t>03-06-2026</a:t>
            </a:fld>
            <a:endParaRPr lang="da-DK"/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9DE2F584-991E-29BD-F161-27B820547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91918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771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t indhold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285B031-6F2C-788C-FC0F-7B33DB4CDF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925" y="434975"/>
            <a:ext cx="10504800" cy="972000"/>
          </a:xfrm>
        </p:spPr>
        <p:txBody>
          <a:bodyPr lIns="0" rIns="0" anchor="t" anchorCtr="0">
            <a:noAutofit/>
          </a:bodyPr>
          <a:lstStyle>
            <a:lvl1pPr>
              <a:defRPr sz="3200" b="1">
                <a:solidFill>
                  <a:srgbClr val="7F0B30"/>
                </a:solidFill>
              </a:defRPr>
            </a:lvl1pPr>
          </a:lstStyle>
          <a:p>
            <a:r>
              <a:rPr lang="da-DK"/>
              <a:t>Klik for at skrive overskrift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7B4BAEDB-C570-D346-0604-598DB62DA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25" y="1692000"/>
            <a:ext cx="10504800" cy="4608000"/>
          </a:xfrm>
        </p:spPr>
        <p:txBody>
          <a:bodyPr lIns="0" tIns="216000" r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Pladsholder til sidefod 4">
            <a:extLst>
              <a:ext uri="{FF2B5EF4-FFF2-40B4-BE49-F238E27FC236}">
                <a16:creationId xmlns:a16="http://schemas.microsoft.com/office/drawing/2014/main" id="{A679C612-67A4-9E2B-C62C-9F96720BC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8" name="Pladsholder til dato 3">
            <a:extLst>
              <a:ext uri="{FF2B5EF4-FFF2-40B4-BE49-F238E27FC236}">
                <a16:creationId xmlns:a16="http://schemas.microsoft.com/office/drawing/2014/main" id="{C4294EC3-D3B4-FA5F-88E8-14CD92E39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358A9EAD-C175-2942-995C-722D5D3B6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602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t indholdsfelt -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A1ECAAA-CF0E-3AB7-CA4B-2873960D8D4D}"/>
              </a:ext>
            </a:extLst>
          </p:cNvPr>
          <p:cNvSpPr/>
          <p:nvPr userDrawn="1"/>
        </p:nvSpPr>
        <p:spPr>
          <a:xfrm>
            <a:off x="-1" y="6230678"/>
            <a:ext cx="12192001" cy="2240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BF50622-A646-D145-5E17-6A385B8CD52B}"/>
              </a:ext>
            </a:extLst>
          </p:cNvPr>
          <p:cNvSpPr/>
          <p:nvPr userDrawn="1"/>
        </p:nvSpPr>
        <p:spPr>
          <a:xfrm>
            <a:off x="0" y="0"/>
            <a:ext cx="12192000" cy="6430139"/>
          </a:xfrm>
          <a:prstGeom prst="rect">
            <a:avLst/>
          </a:prstGeom>
          <a:solidFill>
            <a:srgbClr val="F1EF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285B031-6F2C-788C-FC0F-7B33DB4CDF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925" y="434975"/>
            <a:ext cx="10504800" cy="972000"/>
          </a:xfrm>
        </p:spPr>
        <p:txBody>
          <a:bodyPr lIns="0" rIns="0" anchor="t" anchorCtr="0">
            <a:noAutofit/>
          </a:bodyPr>
          <a:lstStyle>
            <a:lvl1pPr>
              <a:defRPr sz="3200" b="1">
                <a:solidFill>
                  <a:srgbClr val="7F0B30"/>
                </a:solidFill>
              </a:defRPr>
            </a:lvl1pPr>
          </a:lstStyle>
          <a:p>
            <a:r>
              <a:rPr lang="da-DK"/>
              <a:t>Klik for at skrive overskrift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7B4BAEDB-C570-D346-0604-598DB62DA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25" y="1692000"/>
            <a:ext cx="10504800" cy="4608000"/>
          </a:xfrm>
        </p:spPr>
        <p:txBody>
          <a:bodyPr lIns="0" tIns="216000" r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Pladsholder til sidefod 4">
            <a:extLst>
              <a:ext uri="{FF2B5EF4-FFF2-40B4-BE49-F238E27FC236}">
                <a16:creationId xmlns:a16="http://schemas.microsoft.com/office/drawing/2014/main" id="{91485E79-F8F6-0D51-3600-5759CE190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8" name="Pladsholder til dato 3">
            <a:extLst>
              <a:ext uri="{FF2B5EF4-FFF2-40B4-BE49-F238E27FC236}">
                <a16:creationId xmlns:a16="http://schemas.microsoft.com/office/drawing/2014/main" id="{55B360DD-EBE4-3E00-5DE4-235A3EF49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ECAFDDA9-121F-7B79-E91D-3DA72CE9D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566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BB539-5227-877B-B6D0-7A9882F57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998" y="434975"/>
            <a:ext cx="10504800" cy="972000"/>
          </a:xfrm>
        </p:spPr>
        <p:txBody>
          <a:bodyPr lIns="0" rIns="0" anchor="t" anchorCtr="0">
            <a:noAutofit/>
          </a:bodyPr>
          <a:lstStyle>
            <a:lvl1pPr>
              <a:defRPr sz="3200" b="1">
                <a:solidFill>
                  <a:srgbClr val="7F0B30"/>
                </a:solidFill>
              </a:defRPr>
            </a:lvl1pPr>
          </a:lstStyle>
          <a:p>
            <a:r>
              <a:rPr lang="da-DK"/>
              <a:t>Klik for at skrive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4D0076-DD4E-E145-000B-0A313E3C5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6000" y="1691211"/>
            <a:ext cx="5076000" cy="4608000"/>
          </a:xfrm>
        </p:spPr>
        <p:txBody>
          <a:bodyPr lIns="0" tIns="216000" rIns="0"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8A25964-8695-A517-496D-5DA143F9F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252" y="1691211"/>
            <a:ext cx="5076000" cy="4608000"/>
          </a:xfrm>
        </p:spPr>
        <p:txBody>
          <a:bodyPr lIns="0" tIns="216000" rIns="0"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2E5668DB-5D6C-1F52-B01C-7FD875768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0B9429C6-650A-4943-1125-E292EF5F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2915FF81-2E7B-218D-1293-18E7FD54D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621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felter -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2E7966EE-DC9A-A986-2285-572B55799E9C}"/>
              </a:ext>
            </a:extLst>
          </p:cNvPr>
          <p:cNvSpPr/>
          <p:nvPr userDrawn="1"/>
        </p:nvSpPr>
        <p:spPr>
          <a:xfrm>
            <a:off x="-1" y="6230678"/>
            <a:ext cx="12192001" cy="2240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659E1D2-1FB3-EF6B-7C10-550EA4E8AE33}"/>
              </a:ext>
            </a:extLst>
          </p:cNvPr>
          <p:cNvSpPr/>
          <p:nvPr userDrawn="1"/>
        </p:nvSpPr>
        <p:spPr>
          <a:xfrm>
            <a:off x="0" y="0"/>
            <a:ext cx="12192000" cy="6430140"/>
          </a:xfrm>
          <a:prstGeom prst="rect">
            <a:avLst/>
          </a:prstGeom>
          <a:solidFill>
            <a:srgbClr val="F1EF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5BB539-5227-877B-B6D0-7A9882F57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998" y="434975"/>
            <a:ext cx="10504800" cy="972000"/>
          </a:xfrm>
        </p:spPr>
        <p:txBody>
          <a:bodyPr lIns="0" rIns="0" anchor="t" anchorCtr="0">
            <a:noAutofit/>
          </a:bodyPr>
          <a:lstStyle>
            <a:lvl1pPr>
              <a:defRPr sz="3200" b="1">
                <a:solidFill>
                  <a:srgbClr val="7F0B30"/>
                </a:solidFill>
              </a:defRPr>
            </a:lvl1pPr>
          </a:lstStyle>
          <a:p>
            <a:r>
              <a:rPr lang="da-DK"/>
              <a:t>Klik for at skrive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4D0076-DD4E-E145-000B-0A313E3C5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6000" y="1691211"/>
            <a:ext cx="5076000" cy="4608000"/>
          </a:xfrm>
        </p:spPr>
        <p:txBody>
          <a:bodyPr lIns="0" tIns="216000" rIns="0"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8A25964-8695-A517-496D-5DA143F9F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252" y="1691211"/>
            <a:ext cx="5076000" cy="4608000"/>
          </a:xfrm>
        </p:spPr>
        <p:txBody>
          <a:bodyPr lIns="0" tIns="216000" rIns="0"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693B0F86-0749-4682-E219-D4C56C30C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A3F295B9-F038-3AAE-E637-942449B9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7AFB69A2-A9DC-D139-B82B-F6AD14376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52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A786A-A241-0BB6-FE2D-967A77B56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998" y="435600"/>
            <a:ext cx="10504800" cy="972000"/>
          </a:xfrm>
        </p:spPr>
        <p:txBody>
          <a:bodyPr lIns="0" rIns="0" anchor="t" anchorCtr="0">
            <a:noAutofit/>
          </a:bodyPr>
          <a:lstStyle>
            <a:lvl1pPr>
              <a:defRPr sz="3200" b="1">
                <a:solidFill>
                  <a:srgbClr val="7F0B30"/>
                </a:solidFill>
              </a:defRPr>
            </a:lvl1pPr>
          </a:lstStyle>
          <a:p>
            <a:r>
              <a:rPr lang="da-DK"/>
              <a:t>Klik for at skrive overskrift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1336BBD-D587-36DC-A427-90948FE6D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6000" y="1692000"/>
            <a:ext cx="3240000" cy="4608000"/>
          </a:xfrm>
        </p:spPr>
        <p:txBody>
          <a:bodyPr lIns="0" tIns="216000" rIns="0" numCol="1" spcCol="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D1298FD5-D44F-4743-0A1C-CE8C65ACE9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5523" y="1692000"/>
            <a:ext cx="3240000" cy="4608000"/>
          </a:xfrm>
        </p:spPr>
        <p:txBody>
          <a:bodyPr lIns="0" tIns="216000" rIns="0" numCol="1" spcCol="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tekst 7">
            <a:extLst>
              <a:ext uri="{FF2B5EF4-FFF2-40B4-BE49-F238E27FC236}">
                <a16:creationId xmlns:a16="http://schemas.microsoft.com/office/drawing/2014/main" id="{F493E66E-D2EE-2320-2555-AB68990C86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08084" y="1692000"/>
            <a:ext cx="3240000" cy="4608000"/>
          </a:xfrm>
        </p:spPr>
        <p:txBody>
          <a:bodyPr lIns="0" tIns="216000" rIns="0" numCol="1" spc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803C7B-EB49-0339-BB46-E60247424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Pladsholder til dato 3">
            <a:extLst>
              <a:ext uri="{FF2B5EF4-FFF2-40B4-BE49-F238E27FC236}">
                <a16:creationId xmlns:a16="http://schemas.microsoft.com/office/drawing/2014/main" id="{819DA5E1-4CF8-FF79-7292-8335315C5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7" name="Pladsholder til slidenummer 5">
            <a:extLst>
              <a:ext uri="{FF2B5EF4-FFF2-40B4-BE49-F238E27FC236}">
                <a16:creationId xmlns:a16="http://schemas.microsoft.com/office/drawing/2014/main" id="{3851B4AE-BE4C-1C18-B31F-511417492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2694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felter -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2FE1284B-80F3-3B70-BA0B-82D7B26A14E5}"/>
              </a:ext>
            </a:extLst>
          </p:cNvPr>
          <p:cNvSpPr/>
          <p:nvPr userDrawn="1"/>
        </p:nvSpPr>
        <p:spPr>
          <a:xfrm>
            <a:off x="-1" y="6230678"/>
            <a:ext cx="12192001" cy="2240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F2F726F-63A3-A41D-18D8-23019D76812E}"/>
              </a:ext>
            </a:extLst>
          </p:cNvPr>
          <p:cNvSpPr/>
          <p:nvPr userDrawn="1"/>
        </p:nvSpPr>
        <p:spPr>
          <a:xfrm>
            <a:off x="0" y="0"/>
            <a:ext cx="12192000" cy="6430139"/>
          </a:xfrm>
          <a:prstGeom prst="rect">
            <a:avLst/>
          </a:prstGeom>
          <a:solidFill>
            <a:srgbClr val="F1EF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6A786A-A241-0BB6-FE2D-967A77B56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998" y="435600"/>
            <a:ext cx="10504800" cy="972000"/>
          </a:xfrm>
        </p:spPr>
        <p:txBody>
          <a:bodyPr lIns="0" rIns="0" anchor="t" anchorCtr="0">
            <a:noAutofit/>
          </a:bodyPr>
          <a:lstStyle>
            <a:lvl1pPr>
              <a:defRPr sz="3200" b="1">
                <a:solidFill>
                  <a:srgbClr val="7F0B30"/>
                </a:solidFill>
              </a:defRPr>
            </a:lvl1pPr>
          </a:lstStyle>
          <a:p>
            <a:r>
              <a:rPr lang="da-DK"/>
              <a:t>Klik for at skrive overskrift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1336BBD-D587-36DC-A427-90948FE6D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6000" y="1692000"/>
            <a:ext cx="3240000" cy="4608000"/>
          </a:xfrm>
        </p:spPr>
        <p:txBody>
          <a:bodyPr lIns="0" tIns="216000" rIns="0" numCol="1" spcCol="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D1298FD5-D44F-4743-0A1C-CE8C65ACE9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4800" y="1692000"/>
            <a:ext cx="3240000" cy="4608000"/>
          </a:xfrm>
        </p:spPr>
        <p:txBody>
          <a:bodyPr lIns="0" tIns="216000" rIns="0" numCol="1" spcCol="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tekst 7">
            <a:extLst>
              <a:ext uri="{FF2B5EF4-FFF2-40B4-BE49-F238E27FC236}">
                <a16:creationId xmlns:a16="http://schemas.microsoft.com/office/drawing/2014/main" id="{F493E66E-D2EE-2320-2555-AB68990C86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07200" y="1692000"/>
            <a:ext cx="3240000" cy="4608000"/>
          </a:xfrm>
        </p:spPr>
        <p:txBody>
          <a:bodyPr lIns="0" tIns="216000" rIns="0" numCol="1" spc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A2C79C-7B20-082E-2DB8-3FBCB1639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Pladsholder til dato 3">
            <a:extLst>
              <a:ext uri="{FF2B5EF4-FFF2-40B4-BE49-F238E27FC236}">
                <a16:creationId xmlns:a16="http://schemas.microsoft.com/office/drawing/2014/main" id="{C642F706-5BAA-CF0F-65B2-6CC2DCFF8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7" name="Pladsholder til slidenummer 5">
            <a:extLst>
              <a:ext uri="{FF2B5EF4-FFF2-40B4-BE49-F238E27FC236}">
                <a16:creationId xmlns:a16="http://schemas.microsoft.com/office/drawing/2014/main" id="{880A74A9-AA33-4B9C-E0CE-202CEA95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5888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delt: Overskrift - 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5267A82-EDAE-EC1E-F3A7-2E69BE76A5B8}"/>
              </a:ext>
            </a:extLst>
          </p:cNvPr>
          <p:cNvSpPr/>
          <p:nvPr userDrawn="1"/>
        </p:nvSpPr>
        <p:spPr>
          <a:xfrm>
            <a:off x="6096000" y="-6440"/>
            <a:ext cx="6108032" cy="6422939"/>
          </a:xfrm>
          <a:prstGeom prst="rect">
            <a:avLst/>
          </a:prstGeom>
          <a:solidFill>
            <a:srgbClr val="F1EF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4F7A6C-6431-9645-E982-2FFAB0945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999" y="435600"/>
            <a:ext cx="5117479" cy="972000"/>
          </a:xfrm>
        </p:spPr>
        <p:txBody>
          <a:bodyPr lIns="0" rIns="0" anchor="t" anchorCtr="0">
            <a:noAutofit/>
          </a:bodyPr>
          <a:lstStyle>
            <a:lvl1pPr>
              <a:defRPr sz="3200" b="1">
                <a:solidFill>
                  <a:srgbClr val="7F0B30"/>
                </a:solidFill>
              </a:defRPr>
            </a:lvl1pPr>
          </a:lstStyle>
          <a:p>
            <a:r>
              <a:rPr lang="da-DK"/>
              <a:t>Klik for at skrive overskrift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73D1F25-F0CD-C57F-348A-2C29DB8E1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000" y="1691211"/>
            <a:ext cx="4536000" cy="684000"/>
          </a:xfrm>
        </p:spPr>
        <p:txBody>
          <a:bodyPr lIns="0" tIns="216000" rIns="0" anchor="t" anchorCtr="0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C6B11AC-2404-0D6E-7E51-6F65A2596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6000" y="2520000"/>
            <a:ext cx="4536000" cy="3762375"/>
          </a:xfrm>
        </p:spPr>
        <p:txBody>
          <a:bodyPr lIns="0" tIns="72000" rIns="0"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A93E244-9C86-0461-15E5-20BE82FAA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4000" y="1691211"/>
            <a:ext cx="4536000" cy="684000"/>
          </a:xfrm>
        </p:spPr>
        <p:txBody>
          <a:bodyPr lIns="0" rIns="0" anchor="t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5F4AA7B-B219-9C26-DA45-5AC5B3BF51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4000" y="2520000"/>
            <a:ext cx="4536000" cy="3762000"/>
          </a:xfrm>
        </p:spPr>
        <p:txBody>
          <a:bodyPr lIns="0" tIns="108000" r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23B1D55C-1186-C22D-2D52-CCE64C8D73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sp>
        <p:nvSpPr>
          <p:cNvPr id="9" name="Pladsholder til dato 3">
            <a:extLst>
              <a:ext uri="{FF2B5EF4-FFF2-40B4-BE49-F238E27FC236}">
                <a16:creationId xmlns:a16="http://schemas.microsoft.com/office/drawing/2014/main" id="{F20B2904-6E56-8B9B-8A75-B9C4E9FEEFB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11" name="Pladsholder til slidenummer 5">
            <a:extLst>
              <a:ext uri="{FF2B5EF4-FFF2-40B4-BE49-F238E27FC236}">
                <a16:creationId xmlns:a16="http://schemas.microsoft.com/office/drawing/2014/main" id="{DA5206AD-1B01-AD29-25F6-4B43C4A4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512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0861503-02D9-E9A1-0FD2-D77190369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00" y="435600"/>
            <a:ext cx="10504800" cy="9720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a-DK"/>
              <a:t>Klik for at skrive overskrift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84D62CF-6ADE-31A0-1B03-087C5F062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000" y="1691211"/>
            <a:ext cx="10504800" cy="4608000"/>
          </a:xfrm>
          <a:prstGeom prst="rect">
            <a:avLst/>
          </a:prstGeom>
        </p:spPr>
        <p:txBody>
          <a:bodyPr vert="horz" lIns="0" tIns="216000" rIns="0" bIns="45720" rtlCol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B1074A-8CF5-1370-315D-4A4F6B52F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321" y="6561088"/>
            <a:ext cx="8640000" cy="14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/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3E0B4ADC-76A0-42A4-A774-4468EA169300}"/>
              </a:ext>
            </a:extLst>
          </p:cNvPr>
          <p:cNvCxnSpPr/>
          <p:nvPr userDrawn="1"/>
        </p:nvCxnSpPr>
        <p:spPr>
          <a:xfrm>
            <a:off x="0" y="6418268"/>
            <a:ext cx="12192000" cy="0"/>
          </a:xfrm>
          <a:prstGeom prst="line">
            <a:avLst/>
          </a:prstGeom>
          <a:ln w="9525">
            <a:solidFill>
              <a:srgbClr val="C0BD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Pladsholder til dato 3">
            <a:extLst>
              <a:ext uri="{FF2B5EF4-FFF2-40B4-BE49-F238E27FC236}">
                <a16:creationId xmlns:a16="http://schemas.microsoft.com/office/drawing/2014/main" id="{7040DBAA-8083-7553-D558-6CAFC82DF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65464" y="6561088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da-DK"/>
              <a:t>20-01-2026</a:t>
            </a:r>
          </a:p>
        </p:txBody>
      </p:sp>
      <p:sp>
        <p:nvSpPr>
          <p:cNvPr id="38" name="Pladsholder til slidenummer 5">
            <a:extLst>
              <a:ext uri="{FF2B5EF4-FFF2-40B4-BE49-F238E27FC236}">
                <a16:creationId xmlns:a16="http://schemas.microsoft.com/office/drawing/2014/main" id="{761B640D-C911-98D4-C1A7-FB191241C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50">
                <a:solidFill>
                  <a:srgbClr val="585857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27BB5B-A38B-4122-A264-3ADC75A5BDB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9" name="RM bomærke">
            <a:extLst>
              <a:ext uri="{FF2B5EF4-FFF2-40B4-BE49-F238E27FC236}">
                <a16:creationId xmlns:a16="http://schemas.microsoft.com/office/drawing/2014/main" id="{43C2F2FE-F13E-E47F-B4CE-5DBABAB90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58081" y="6513950"/>
            <a:ext cx="524933" cy="19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7" r:id="rId2"/>
    <p:sldLayoutId id="2147483676" r:id="rId3"/>
    <p:sldLayoutId id="2147483682" r:id="rId4"/>
    <p:sldLayoutId id="2147483652" r:id="rId5"/>
    <p:sldLayoutId id="2147483687" r:id="rId6"/>
    <p:sldLayoutId id="2147483674" r:id="rId7"/>
    <p:sldLayoutId id="2147483688" r:id="rId8"/>
    <p:sldLayoutId id="2147483653" r:id="rId9"/>
    <p:sldLayoutId id="2147483654" r:id="rId10"/>
    <p:sldLayoutId id="2147483655" r:id="rId11"/>
    <p:sldLayoutId id="2147483670" r:id="rId12"/>
    <p:sldLayoutId id="2147483685" r:id="rId13"/>
    <p:sldLayoutId id="2147483666" r:id="rId14"/>
    <p:sldLayoutId id="2147483683" r:id="rId15"/>
    <p:sldLayoutId id="2147483686" r:id="rId16"/>
    <p:sldLayoutId id="2147483671" r:id="rId17"/>
    <p:sldLayoutId id="2147483684" r:id="rId18"/>
    <p:sldLayoutId id="2147483673" r:id="rId19"/>
    <p:sldLayoutId id="2147483672" r:id="rId20"/>
    <p:sldLayoutId id="2147483664" r:id="rId21"/>
    <p:sldLayoutId id="2147483657" r:id="rId22"/>
    <p:sldLayoutId id="2147483675" r:id="rId23"/>
    <p:sldLayoutId id="2147483668" r:id="rId24"/>
    <p:sldLayoutId id="2147483689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7F0B30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45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64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90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98">
          <p15:clr>
            <a:srgbClr val="F26B43"/>
          </p15:clr>
        </p15:guide>
        <p15:guide id="3" pos="7582">
          <p15:clr>
            <a:srgbClr val="F26B43"/>
          </p15:clr>
        </p15:guide>
        <p15:guide id="4" orient="horz" pos="4224">
          <p15:clr>
            <a:srgbClr val="F26B43"/>
          </p15:clr>
        </p15:guide>
        <p15:guide id="5" orient="horz" pos="4133">
          <p15:clr>
            <a:srgbClr val="F26B43"/>
          </p15:clr>
        </p15:guide>
        <p15:guide id="6" pos="3840">
          <p15:clr>
            <a:srgbClr val="F26B43"/>
          </p15:clr>
        </p15:guide>
        <p15:guide id="7" pos="529">
          <p15:clr>
            <a:srgbClr val="F26B43"/>
          </p15:clr>
        </p15:guide>
        <p15:guide id="10" orient="horz" pos="4042">
          <p15:clr>
            <a:srgbClr val="F26B43"/>
          </p15:clr>
        </p15:guide>
        <p15:guide id="11" pos="7151">
          <p15:clr>
            <a:srgbClr val="F26B43"/>
          </p15:clr>
        </p15:guide>
        <p15:guide id="12" orient="horz" pos="981">
          <p15:clr>
            <a:srgbClr val="F26B43"/>
          </p15:clr>
        </p15:guide>
        <p15:guide id="13" orient="horz" pos="13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m.dk/midtjyskledelse" TargetMode="External"/><Relationship Id="rId7" Type="http://schemas.openxmlformats.org/officeDocument/2006/relationships/hyperlink" Target="http://www.medarbejder.rm.dk/ledelsesgrundla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8C07C03-8A9A-EE35-23E5-A3CFD034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25" y="1169710"/>
            <a:ext cx="10504800" cy="972000"/>
          </a:xfrm>
        </p:spPr>
        <p:txBody>
          <a:bodyPr/>
          <a:lstStyle/>
          <a:p>
            <a:r>
              <a:rPr lang="da-DK" sz="4400"/>
              <a:t>Sammen om ledelse</a:t>
            </a:r>
            <a:br>
              <a:rPr lang="da-DK" sz="4800"/>
            </a:br>
            <a:r>
              <a:rPr lang="da-DK" sz="2000"/>
              <a:t> </a:t>
            </a:r>
            <a:br>
              <a:rPr lang="da-DK" sz="4800"/>
            </a:br>
            <a:r>
              <a:rPr lang="da-DK" sz="2000"/>
              <a:t>Region Midtjyllands ledelsesgrundlag</a:t>
            </a:r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33D2B9A-F6EB-4061-94B2-260AC7174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27BB5B-A38B-4122-A264-3ADC75A5BDB6}" type="slidenum">
              <a:rPr lang="da-DK" smtClean="0"/>
              <a:pPr/>
              <a:t>1</a:t>
            </a:fld>
            <a:endParaRPr lang="da-DK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4765942-1A69-FC01-97AB-91E473DB63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5222020"/>
            <a:ext cx="12195175" cy="1198922"/>
          </a:xfrm>
          <a:prstGeom prst="rect">
            <a:avLst/>
          </a:prstGeom>
        </p:spPr>
      </p:pic>
      <p:sp>
        <p:nvSpPr>
          <p:cNvPr id="22" name="Kombinationstegning: figur 21">
            <a:extLst>
              <a:ext uri="{FF2B5EF4-FFF2-40B4-BE49-F238E27FC236}">
                <a16:creationId xmlns:a16="http://schemas.microsoft.com/office/drawing/2014/main" id="{FE813CB8-7FE8-1D75-6AD8-FF28E69E525D}"/>
              </a:ext>
            </a:extLst>
          </p:cNvPr>
          <p:cNvSpPr/>
          <p:nvPr/>
        </p:nvSpPr>
        <p:spPr>
          <a:xfrm>
            <a:off x="8570138" y="4266480"/>
            <a:ext cx="1240230" cy="1335881"/>
          </a:xfrm>
          <a:custGeom>
            <a:avLst/>
            <a:gdLst>
              <a:gd name="connsiteX0" fmla="*/ 454431 w 501508"/>
              <a:gd name="connsiteY0" fmla="*/ 170315 h 540186"/>
              <a:gd name="connsiteX1" fmla="*/ 409777 w 501508"/>
              <a:gd name="connsiteY1" fmla="*/ 109947 h 540186"/>
              <a:gd name="connsiteX2" fmla="*/ 409777 w 501508"/>
              <a:gd name="connsiteY2" fmla="*/ 104223 h 540186"/>
              <a:gd name="connsiteX3" fmla="*/ 334945 w 501508"/>
              <a:gd name="connsiteY3" fmla="*/ 25422 h 540186"/>
              <a:gd name="connsiteX4" fmla="*/ 300539 w 501508"/>
              <a:gd name="connsiteY4" fmla="*/ 34318 h 540186"/>
              <a:gd name="connsiteX5" fmla="*/ 238379 w 501508"/>
              <a:gd name="connsiteY5" fmla="*/ 0 h 540186"/>
              <a:gd name="connsiteX6" fmla="*/ 166567 w 501508"/>
              <a:gd name="connsiteY6" fmla="*/ 54655 h 540186"/>
              <a:gd name="connsiteX7" fmla="*/ 129754 w 501508"/>
              <a:gd name="connsiteY7" fmla="*/ 44486 h 540186"/>
              <a:gd name="connsiteX8" fmla="*/ 54316 w 501508"/>
              <a:gd name="connsiteY8" fmla="*/ 123930 h 540186"/>
              <a:gd name="connsiteX9" fmla="*/ 67592 w 501508"/>
              <a:gd name="connsiteY9" fmla="*/ 168411 h 540186"/>
              <a:gd name="connsiteX10" fmla="*/ 0 w 501508"/>
              <a:gd name="connsiteY10" fmla="*/ 260564 h 540186"/>
              <a:gd name="connsiteX11" fmla="*/ 90526 w 501508"/>
              <a:gd name="connsiteY11" fmla="*/ 355893 h 540186"/>
              <a:gd name="connsiteX12" fmla="*/ 112251 w 501508"/>
              <a:gd name="connsiteY12" fmla="*/ 353347 h 540186"/>
              <a:gd name="connsiteX13" fmla="*/ 208213 w 501508"/>
              <a:gd name="connsiteY13" fmla="*/ 454388 h 540186"/>
              <a:gd name="connsiteX14" fmla="*/ 205794 w 501508"/>
              <a:gd name="connsiteY14" fmla="*/ 514768 h 540186"/>
              <a:gd name="connsiteX15" fmla="*/ 200966 w 501508"/>
              <a:gd name="connsiteY15" fmla="*/ 540186 h 540186"/>
              <a:gd name="connsiteX16" fmla="*/ 267357 w 501508"/>
              <a:gd name="connsiteY16" fmla="*/ 540186 h 540186"/>
              <a:gd name="connsiteX17" fmla="*/ 264328 w 501508"/>
              <a:gd name="connsiteY17" fmla="*/ 513495 h 540186"/>
              <a:gd name="connsiteX18" fmla="*/ 261918 w 501508"/>
              <a:gd name="connsiteY18" fmla="*/ 436598 h 540186"/>
              <a:gd name="connsiteX19" fmla="*/ 262523 w 501508"/>
              <a:gd name="connsiteY19" fmla="*/ 435324 h 540186"/>
              <a:gd name="connsiteX20" fmla="*/ 327094 w 501508"/>
              <a:gd name="connsiteY20" fmla="*/ 381311 h 540186"/>
              <a:gd name="connsiteX21" fmla="*/ 405549 w 501508"/>
              <a:gd name="connsiteY21" fmla="*/ 313304 h 540186"/>
              <a:gd name="connsiteX22" fmla="*/ 429088 w 501508"/>
              <a:gd name="connsiteY22" fmla="*/ 317754 h 540186"/>
              <a:gd name="connsiteX23" fmla="*/ 501509 w 501508"/>
              <a:gd name="connsiteY23" fmla="*/ 241500 h 540186"/>
              <a:gd name="connsiteX24" fmla="*/ 454431 w 501508"/>
              <a:gd name="connsiteY24" fmla="*/ 170315 h 540186"/>
              <a:gd name="connsiteX25" fmla="*/ 454431 w 501508"/>
              <a:gd name="connsiteY25" fmla="*/ 170315 h 540186"/>
              <a:gd name="connsiteX26" fmla="*/ 237180 w 501508"/>
              <a:gd name="connsiteY26" fmla="*/ 364152 h 540186"/>
              <a:gd name="connsiteX27" fmla="*/ 224508 w 501508"/>
              <a:gd name="connsiteY27" fmla="*/ 310769 h 540186"/>
              <a:gd name="connsiteX28" fmla="*/ 265540 w 501508"/>
              <a:gd name="connsiteY28" fmla="*/ 296156 h 540186"/>
              <a:gd name="connsiteX29" fmla="*/ 237180 w 501508"/>
              <a:gd name="connsiteY29" fmla="*/ 364152 h 540186"/>
              <a:gd name="connsiteX30" fmla="*/ 237180 w 501508"/>
              <a:gd name="connsiteY30" fmla="*/ 364152 h 540186"/>
              <a:gd name="connsiteX31" fmla="*/ 146048 w 501508"/>
              <a:gd name="connsiteY31" fmla="*/ 335557 h 540186"/>
              <a:gd name="connsiteX32" fmla="*/ 172602 w 501508"/>
              <a:gd name="connsiteY32" fmla="*/ 301237 h 540186"/>
              <a:gd name="connsiteX33" fmla="*/ 189500 w 501508"/>
              <a:gd name="connsiteY33" fmla="*/ 307592 h 540186"/>
              <a:gd name="connsiteX34" fmla="*/ 208213 w 501508"/>
              <a:gd name="connsiteY34" fmla="*/ 385762 h 540186"/>
              <a:gd name="connsiteX35" fmla="*/ 146048 w 501508"/>
              <a:gd name="connsiteY35" fmla="*/ 335557 h 540186"/>
              <a:gd name="connsiteX36" fmla="*/ 146048 w 501508"/>
              <a:gd name="connsiteY36" fmla="*/ 335557 h 540186"/>
              <a:gd name="connsiteX37" fmla="*/ 313223 w 501508"/>
              <a:gd name="connsiteY37" fmla="*/ 352716 h 540186"/>
              <a:gd name="connsiteX38" fmla="*/ 263129 w 501508"/>
              <a:gd name="connsiteY38" fmla="*/ 382585 h 540186"/>
              <a:gd name="connsiteX39" fmla="*/ 306584 w 501508"/>
              <a:gd name="connsiteY39" fmla="*/ 288528 h 540186"/>
              <a:gd name="connsiteX40" fmla="*/ 359089 w 501508"/>
              <a:gd name="connsiteY40" fmla="*/ 304415 h 540186"/>
              <a:gd name="connsiteX41" fmla="*/ 375977 w 501508"/>
              <a:gd name="connsiteY41" fmla="*/ 302498 h 540186"/>
              <a:gd name="connsiteX42" fmla="*/ 313223 w 501508"/>
              <a:gd name="connsiteY42" fmla="*/ 352716 h 540186"/>
              <a:gd name="connsiteX43" fmla="*/ 313223 w 501508"/>
              <a:gd name="connsiteY43" fmla="*/ 352716 h 54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01508" h="540186">
                <a:moveTo>
                  <a:pt x="454431" y="170315"/>
                </a:moveTo>
                <a:cubicBezTo>
                  <a:pt x="447199" y="144897"/>
                  <a:pt x="431498" y="123287"/>
                  <a:pt x="409777" y="109947"/>
                </a:cubicBezTo>
                <a:lnTo>
                  <a:pt x="409777" y="104223"/>
                </a:lnTo>
                <a:cubicBezTo>
                  <a:pt x="410383" y="61009"/>
                  <a:pt x="376583" y="25422"/>
                  <a:pt x="334945" y="25422"/>
                </a:cubicBezTo>
                <a:cubicBezTo>
                  <a:pt x="322273" y="25422"/>
                  <a:pt x="310800" y="28598"/>
                  <a:pt x="300539" y="34318"/>
                </a:cubicBezTo>
                <a:cubicBezTo>
                  <a:pt x="286668" y="13346"/>
                  <a:pt x="264328" y="0"/>
                  <a:pt x="238379" y="0"/>
                </a:cubicBezTo>
                <a:cubicBezTo>
                  <a:pt x="205191" y="0"/>
                  <a:pt x="176827" y="22879"/>
                  <a:pt x="166567" y="54655"/>
                </a:cubicBezTo>
                <a:cubicBezTo>
                  <a:pt x="155704" y="48298"/>
                  <a:pt x="143030" y="44486"/>
                  <a:pt x="129754" y="44486"/>
                </a:cubicBezTo>
                <a:cubicBezTo>
                  <a:pt x="88111" y="44486"/>
                  <a:pt x="54316" y="80079"/>
                  <a:pt x="54316" y="123930"/>
                </a:cubicBezTo>
                <a:cubicBezTo>
                  <a:pt x="54316" y="140447"/>
                  <a:pt x="59144" y="155702"/>
                  <a:pt x="67592" y="168411"/>
                </a:cubicBezTo>
                <a:cubicBezTo>
                  <a:pt x="28365" y="179216"/>
                  <a:pt x="0" y="216070"/>
                  <a:pt x="0" y="260564"/>
                </a:cubicBezTo>
                <a:cubicBezTo>
                  <a:pt x="0" y="313304"/>
                  <a:pt x="40435" y="355893"/>
                  <a:pt x="90526" y="355893"/>
                </a:cubicBezTo>
                <a:cubicBezTo>
                  <a:pt x="97768" y="355893"/>
                  <a:pt x="105010" y="354620"/>
                  <a:pt x="112251" y="353347"/>
                </a:cubicBezTo>
                <a:cubicBezTo>
                  <a:pt x="141219" y="367329"/>
                  <a:pt x="205191" y="408003"/>
                  <a:pt x="208213" y="454388"/>
                </a:cubicBezTo>
                <a:lnTo>
                  <a:pt x="205794" y="514768"/>
                </a:lnTo>
                <a:cubicBezTo>
                  <a:pt x="205794" y="517945"/>
                  <a:pt x="200966" y="540186"/>
                  <a:pt x="200966" y="540186"/>
                </a:cubicBezTo>
                <a:lnTo>
                  <a:pt x="267357" y="540186"/>
                </a:lnTo>
                <a:cubicBezTo>
                  <a:pt x="267357" y="540186"/>
                  <a:pt x="264328" y="517302"/>
                  <a:pt x="264328" y="513495"/>
                </a:cubicBezTo>
                <a:lnTo>
                  <a:pt x="261918" y="436598"/>
                </a:lnTo>
                <a:cubicBezTo>
                  <a:pt x="261918" y="435967"/>
                  <a:pt x="262523" y="435324"/>
                  <a:pt x="262523" y="435324"/>
                </a:cubicBezTo>
                <a:cubicBezTo>
                  <a:pt x="267357" y="412453"/>
                  <a:pt x="296323" y="397198"/>
                  <a:pt x="327094" y="381311"/>
                </a:cubicBezTo>
                <a:cubicBezTo>
                  <a:pt x="357878" y="365425"/>
                  <a:pt x="394088" y="346362"/>
                  <a:pt x="405549" y="313304"/>
                </a:cubicBezTo>
                <a:cubicBezTo>
                  <a:pt x="412793" y="315850"/>
                  <a:pt x="420644" y="317754"/>
                  <a:pt x="429088" y="317754"/>
                </a:cubicBezTo>
                <a:cubicBezTo>
                  <a:pt x="468921" y="317754"/>
                  <a:pt x="501509" y="283435"/>
                  <a:pt x="501509" y="241500"/>
                </a:cubicBezTo>
                <a:cubicBezTo>
                  <a:pt x="500903" y="209085"/>
                  <a:pt x="481592" y="181120"/>
                  <a:pt x="454431" y="170315"/>
                </a:cubicBezTo>
                <a:lnTo>
                  <a:pt x="454431" y="170315"/>
                </a:lnTo>
                <a:close/>
                <a:moveTo>
                  <a:pt x="237180" y="364152"/>
                </a:moveTo>
                <a:cubicBezTo>
                  <a:pt x="235362" y="348266"/>
                  <a:pt x="231740" y="329190"/>
                  <a:pt x="224508" y="310769"/>
                </a:cubicBezTo>
                <a:cubicBezTo>
                  <a:pt x="239590" y="308853"/>
                  <a:pt x="253474" y="303772"/>
                  <a:pt x="265540" y="296156"/>
                </a:cubicBezTo>
                <a:cubicBezTo>
                  <a:pt x="252868" y="319027"/>
                  <a:pt x="243213" y="343815"/>
                  <a:pt x="237180" y="364152"/>
                </a:cubicBezTo>
                <a:lnTo>
                  <a:pt x="237180" y="364152"/>
                </a:lnTo>
                <a:close/>
                <a:moveTo>
                  <a:pt x="146048" y="335557"/>
                </a:moveTo>
                <a:cubicBezTo>
                  <a:pt x="156911" y="326655"/>
                  <a:pt x="165963" y="314577"/>
                  <a:pt x="172602" y="301237"/>
                </a:cubicBezTo>
                <a:cubicBezTo>
                  <a:pt x="178033" y="303772"/>
                  <a:pt x="183464" y="306318"/>
                  <a:pt x="189500" y="307592"/>
                </a:cubicBezTo>
                <a:cubicBezTo>
                  <a:pt x="205191" y="334914"/>
                  <a:pt x="208213" y="366056"/>
                  <a:pt x="208213" y="385762"/>
                </a:cubicBezTo>
                <a:cubicBezTo>
                  <a:pt x="188897" y="364152"/>
                  <a:pt x="164152" y="346992"/>
                  <a:pt x="146048" y="335557"/>
                </a:cubicBezTo>
                <a:lnTo>
                  <a:pt x="146048" y="335557"/>
                </a:lnTo>
                <a:close/>
                <a:moveTo>
                  <a:pt x="313223" y="352716"/>
                </a:moveTo>
                <a:cubicBezTo>
                  <a:pt x="295717" y="361605"/>
                  <a:pt x="277606" y="371137"/>
                  <a:pt x="263129" y="382585"/>
                </a:cubicBezTo>
                <a:cubicBezTo>
                  <a:pt x="270967" y="356524"/>
                  <a:pt x="284851" y="317124"/>
                  <a:pt x="306584" y="288528"/>
                </a:cubicBezTo>
                <a:cubicBezTo>
                  <a:pt x="321667" y="298691"/>
                  <a:pt x="339766" y="304415"/>
                  <a:pt x="359089" y="304415"/>
                </a:cubicBezTo>
                <a:cubicBezTo>
                  <a:pt x="365122" y="304415"/>
                  <a:pt x="370550" y="303772"/>
                  <a:pt x="375977" y="302498"/>
                </a:cubicBezTo>
                <a:cubicBezTo>
                  <a:pt x="369338" y="322205"/>
                  <a:pt x="345812" y="335557"/>
                  <a:pt x="313223" y="352716"/>
                </a:cubicBezTo>
                <a:lnTo>
                  <a:pt x="313223" y="352716"/>
                </a:lnTo>
                <a:close/>
              </a:path>
            </a:pathLst>
          </a:custGeom>
          <a:solidFill>
            <a:srgbClr val="BEBDB8"/>
          </a:solidFill>
          <a:ln w="12337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23" name="Kombinationstegning: figur 22">
            <a:extLst>
              <a:ext uri="{FF2B5EF4-FFF2-40B4-BE49-F238E27FC236}">
                <a16:creationId xmlns:a16="http://schemas.microsoft.com/office/drawing/2014/main" id="{A256B33B-DE29-5F26-8177-F27ADB7FCFDD}"/>
              </a:ext>
            </a:extLst>
          </p:cNvPr>
          <p:cNvSpPr/>
          <p:nvPr/>
        </p:nvSpPr>
        <p:spPr>
          <a:xfrm>
            <a:off x="927436" y="4027061"/>
            <a:ext cx="1515277" cy="1632173"/>
          </a:xfrm>
          <a:custGeom>
            <a:avLst/>
            <a:gdLst>
              <a:gd name="connsiteX0" fmla="*/ 38943 w 414883"/>
              <a:gd name="connsiteY0" fmla="*/ 140898 h 446889"/>
              <a:gd name="connsiteX1" fmla="*/ 0 w 414883"/>
              <a:gd name="connsiteY1" fmla="*/ 199782 h 446889"/>
              <a:gd name="connsiteX2" fmla="*/ 59910 w 414883"/>
              <a:gd name="connsiteY2" fmla="*/ 262869 h 446889"/>
              <a:gd name="connsiteX3" fmla="*/ 79382 w 414883"/>
              <a:gd name="connsiteY3" fmla="*/ 259198 h 446889"/>
              <a:gd name="connsiteX4" fmla="*/ 144286 w 414883"/>
              <a:gd name="connsiteY4" fmla="*/ 315448 h 446889"/>
              <a:gd name="connsiteX5" fmla="*/ 197706 w 414883"/>
              <a:gd name="connsiteY5" fmla="*/ 360140 h 446889"/>
              <a:gd name="connsiteX6" fmla="*/ 198201 w 414883"/>
              <a:gd name="connsiteY6" fmla="*/ 361191 h 446889"/>
              <a:gd name="connsiteX7" fmla="*/ 196210 w 414883"/>
              <a:gd name="connsiteY7" fmla="*/ 424810 h 446889"/>
              <a:gd name="connsiteX8" fmla="*/ 193713 w 414883"/>
              <a:gd name="connsiteY8" fmla="*/ 446890 h 446889"/>
              <a:gd name="connsiteX9" fmla="*/ 248629 w 414883"/>
              <a:gd name="connsiteY9" fmla="*/ 446890 h 446889"/>
              <a:gd name="connsiteX10" fmla="*/ 244635 w 414883"/>
              <a:gd name="connsiteY10" fmla="*/ 425861 h 446889"/>
              <a:gd name="connsiteX11" fmla="*/ 242645 w 414883"/>
              <a:gd name="connsiteY11" fmla="*/ 375915 h 446889"/>
              <a:gd name="connsiteX12" fmla="*/ 322027 w 414883"/>
              <a:gd name="connsiteY12" fmla="*/ 292318 h 446889"/>
              <a:gd name="connsiteX13" fmla="*/ 340002 w 414883"/>
              <a:gd name="connsiteY13" fmla="*/ 294419 h 446889"/>
              <a:gd name="connsiteX14" fmla="*/ 414884 w 414883"/>
              <a:gd name="connsiteY14" fmla="*/ 215557 h 446889"/>
              <a:gd name="connsiteX15" fmla="*/ 358967 w 414883"/>
              <a:gd name="connsiteY15" fmla="*/ 139328 h 446889"/>
              <a:gd name="connsiteX16" fmla="*/ 369957 w 414883"/>
              <a:gd name="connsiteY16" fmla="*/ 102521 h 446889"/>
              <a:gd name="connsiteX17" fmla="*/ 307550 w 414883"/>
              <a:gd name="connsiteY17" fmla="*/ 36803 h 446889"/>
              <a:gd name="connsiteX18" fmla="*/ 277088 w 414883"/>
              <a:gd name="connsiteY18" fmla="*/ 45214 h 446889"/>
              <a:gd name="connsiteX19" fmla="*/ 217672 w 414883"/>
              <a:gd name="connsiteY19" fmla="*/ 0 h 446889"/>
              <a:gd name="connsiteX20" fmla="*/ 166255 w 414883"/>
              <a:gd name="connsiteY20" fmla="*/ 28391 h 446889"/>
              <a:gd name="connsiteX21" fmla="*/ 137796 w 414883"/>
              <a:gd name="connsiteY21" fmla="*/ 21030 h 446889"/>
              <a:gd name="connsiteX22" fmla="*/ 75883 w 414883"/>
              <a:gd name="connsiteY22" fmla="*/ 86223 h 446889"/>
              <a:gd name="connsiteX23" fmla="*/ 75883 w 414883"/>
              <a:gd name="connsiteY23" fmla="*/ 90954 h 446889"/>
              <a:gd name="connsiteX24" fmla="*/ 38943 w 414883"/>
              <a:gd name="connsiteY24" fmla="*/ 140898 h 446889"/>
              <a:gd name="connsiteX25" fmla="*/ 38943 w 414883"/>
              <a:gd name="connsiteY25" fmla="*/ 140898 h 446889"/>
              <a:gd name="connsiteX26" fmla="*/ 218674 w 414883"/>
              <a:gd name="connsiteY26" fmla="*/ 301256 h 446889"/>
              <a:gd name="connsiteX27" fmla="*/ 195209 w 414883"/>
              <a:gd name="connsiteY27" fmla="*/ 245005 h 446889"/>
              <a:gd name="connsiteX28" fmla="*/ 229157 w 414883"/>
              <a:gd name="connsiteY28" fmla="*/ 257096 h 446889"/>
              <a:gd name="connsiteX29" fmla="*/ 213679 w 414883"/>
              <a:gd name="connsiteY29" fmla="*/ 284430 h 446889"/>
              <a:gd name="connsiteX30" fmla="*/ 218674 w 414883"/>
              <a:gd name="connsiteY30" fmla="*/ 301256 h 446889"/>
              <a:gd name="connsiteX31" fmla="*/ 294062 w 414883"/>
              <a:gd name="connsiteY31" fmla="*/ 277593 h 446889"/>
              <a:gd name="connsiteX32" fmla="*/ 242645 w 414883"/>
              <a:gd name="connsiteY32" fmla="*/ 319133 h 446889"/>
              <a:gd name="connsiteX33" fmla="*/ 258123 w 414883"/>
              <a:gd name="connsiteY33" fmla="*/ 254463 h 446889"/>
              <a:gd name="connsiteX34" fmla="*/ 272093 w 414883"/>
              <a:gd name="connsiteY34" fmla="*/ 249208 h 446889"/>
              <a:gd name="connsiteX35" fmla="*/ 294062 w 414883"/>
              <a:gd name="connsiteY35" fmla="*/ 277593 h 446889"/>
              <a:gd name="connsiteX36" fmla="*/ 294062 w 414883"/>
              <a:gd name="connsiteY36" fmla="*/ 277593 h 446889"/>
              <a:gd name="connsiteX37" fmla="*/ 155771 w 414883"/>
              <a:gd name="connsiteY37" fmla="*/ 291786 h 446889"/>
              <a:gd name="connsiteX38" fmla="*/ 103848 w 414883"/>
              <a:gd name="connsiteY38" fmla="*/ 250259 h 446889"/>
              <a:gd name="connsiteX39" fmla="*/ 117830 w 414883"/>
              <a:gd name="connsiteY39" fmla="*/ 251829 h 446889"/>
              <a:gd name="connsiteX40" fmla="*/ 161261 w 414883"/>
              <a:gd name="connsiteY40" fmla="*/ 238688 h 446889"/>
              <a:gd name="connsiteX41" fmla="*/ 197212 w 414883"/>
              <a:gd name="connsiteY41" fmla="*/ 316499 h 446889"/>
              <a:gd name="connsiteX42" fmla="*/ 155771 w 414883"/>
              <a:gd name="connsiteY42" fmla="*/ 291786 h 446889"/>
              <a:gd name="connsiteX43" fmla="*/ 155771 w 414883"/>
              <a:gd name="connsiteY43" fmla="*/ 291786 h 44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14883" h="446889">
                <a:moveTo>
                  <a:pt x="38943" y="140898"/>
                </a:moveTo>
                <a:cubicBezTo>
                  <a:pt x="16480" y="149836"/>
                  <a:pt x="494" y="172967"/>
                  <a:pt x="0" y="199782"/>
                </a:cubicBezTo>
                <a:cubicBezTo>
                  <a:pt x="0" y="234484"/>
                  <a:pt x="26963" y="262869"/>
                  <a:pt x="59910" y="262869"/>
                </a:cubicBezTo>
                <a:cubicBezTo>
                  <a:pt x="66895" y="262869"/>
                  <a:pt x="73386" y="261299"/>
                  <a:pt x="79382" y="259198"/>
                </a:cubicBezTo>
                <a:cubicBezTo>
                  <a:pt x="88864" y="286532"/>
                  <a:pt x="118819" y="302307"/>
                  <a:pt x="144286" y="315448"/>
                </a:cubicBezTo>
                <a:cubicBezTo>
                  <a:pt x="169754" y="328590"/>
                  <a:pt x="193713" y="341213"/>
                  <a:pt x="197706" y="360140"/>
                </a:cubicBezTo>
                <a:cubicBezTo>
                  <a:pt x="197706" y="360140"/>
                  <a:pt x="198201" y="360659"/>
                  <a:pt x="198201" y="361191"/>
                </a:cubicBezTo>
                <a:lnTo>
                  <a:pt x="196210" y="424810"/>
                </a:lnTo>
                <a:cubicBezTo>
                  <a:pt x="196210" y="427962"/>
                  <a:pt x="193713" y="446890"/>
                  <a:pt x="193713" y="446890"/>
                </a:cubicBezTo>
                <a:lnTo>
                  <a:pt x="248629" y="446890"/>
                </a:lnTo>
                <a:cubicBezTo>
                  <a:pt x="248629" y="446890"/>
                  <a:pt x="244635" y="428482"/>
                  <a:pt x="244635" y="425861"/>
                </a:cubicBezTo>
                <a:lnTo>
                  <a:pt x="242645" y="375915"/>
                </a:lnTo>
                <a:cubicBezTo>
                  <a:pt x="245142" y="337528"/>
                  <a:pt x="298055" y="303877"/>
                  <a:pt x="322027" y="292318"/>
                </a:cubicBezTo>
                <a:cubicBezTo>
                  <a:pt x="328010" y="293368"/>
                  <a:pt x="334006" y="294419"/>
                  <a:pt x="340002" y="294419"/>
                </a:cubicBezTo>
                <a:cubicBezTo>
                  <a:pt x="381442" y="294419"/>
                  <a:pt x="414884" y="259198"/>
                  <a:pt x="414884" y="215557"/>
                </a:cubicBezTo>
                <a:cubicBezTo>
                  <a:pt x="414884" y="178753"/>
                  <a:pt x="391419" y="148266"/>
                  <a:pt x="358967" y="139328"/>
                </a:cubicBezTo>
                <a:cubicBezTo>
                  <a:pt x="365964" y="128807"/>
                  <a:pt x="369957" y="116189"/>
                  <a:pt x="369957" y="102521"/>
                </a:cubicBezTo>
                <a:cubicBezTo>
                  <a:pt x="369957" y="66244"/>
                  <a:pt x="341993" y="36803"/>
                  <a:pt x="307550" y="36803"/>
                </a:cubicBezTo>
                <a:cubicBezTo>
                  <a:pt x="296559" y="36803"/>
                  <a:pt x="286076" y="39957"/>
                  <a:pt x="277088" y="45214"/>
                </a:cubicBezTo>
                <a:cubicBezTo>
                  <a:pt x="268607" y="18927"/>
                  <a:pt x="245142" y="0"/>
                  <a:pt x="217672" y="0"/>
                </a:cubicBezTo>
                <a:cubicBezTo>
                  <a:pt x="196210" y="0"/>
                  <a:pt x="177740" y="11041"/>
                  <a:pt x="166255" y="28391"/>
                </a:cubicBezTo>
                <a:cubicBezTo>
                  <a:pt x="157762" y="23659"/>
                  <a:pt x="148280" y="21030"/>
                  <a:pt x="137796" y="21030"/>
                </a:cubicBezTo>
                <a:cubicBezTo>
                  <a:pt x="103341" y="21030"/>
                  <a:pt x="75388" y="50471"/>
                  <a:pt x="75883" y="86223"/>
                </a:cubicBezTo>
                <a:lnTo>
                  <a:pt x="75883" y="90954"/>
                </a:lnTo>
                <a:cubicBezTo>
                  <a:pt x="57907" y="101996"/>
                  <a:pt x="44927" y="119869"/>
                  <a:pt x="38943" y="140898"/>
                </a:cubicBezTo>
                <a:lnTo>
                  <a:pt x="38943" y="140898"/>
                </a:lnTo>
                <a:close/>
                <a:moveTo>
                  <a:pt x="218674" y="301256"/>
                </a:moveTo>
                <a:cubicBezTo>
                  <a:pt x="213679" y="284430"/>
                  <a:pt x="205693" y="263920"/>
                  <a:pt x="195209" y="245005"/>
                </a:cubicBezTo>
                <a:cubicBezTo>
                  <a:pt x="205198" y="251310"/>
                  <a:pt x="216683" y="255514"/>
                  <a:pt x="229157" y="257096"/>
                </a:cubicBezTo>
                <a:cubicBezTo>
                  <a:pt x="223174" y="272339"/>
                  <a:pt x="215187" y="271288"/>
                  <a:pt x="213679" y="284430"/>
                </a:cubicBezTo>
                <a:lnTo>
                  <a:pt x="218674" y="301256"/>
                </a:lnTo>
                <a:close/>
                <a:moveTo>
                  <a:pt x="294062" y="277593"/>
                </a:moveTo>
                <a:cubicBezTo>
                  <a:pt x="279091" y="287063"/>
                  <a:pt x="258618" y="301256"/>
                  <a:pt x="242645" y="319133"/>
                </a:cubicBezTo>
                <a:cubicBezTo>
                  <a:pt x="242645" y="302826"/>
                  <a:pt x="245142" y="277074"/>
                  <a:pt x="258123" y="254463"/>
                </a:cubicBezTo>
                <a:cubicBezTo>
                  <a:pt x="263106" y="253412"/>
                  <a:pt x="267606" y="251310"/>
                  <a:pt x="272093" y="249208"/>
                </a:cubicBezTo>
                <a:cubicBezTo>
                  <a:pt x="277595" y="260248"/>
                  <a:pt x="285074" y="270238"/>
                  <a:pt x="294062" y="277593"/>
                </a:cubicBezTo>
                <a:lnTo>
                  <a:pt x="294062" y="277593"/>
                </a:lnTo>
                <a:close/>
                <a:moveTo>
                  <a:pt x="155771" y="291786"/>
                </a:moveTo>
                <a:cubicBezTo>
                  <a:pt x="128808" y="277593"/>
                  <a:pt x="109337" y="266553"/>
                  <a:pt x="103848" y="250259"/>
                </a:cubicBezTo>
                <a:cubicBezTo>
                  <a:pt x="108335" y="251310"/>
                  <a:pt x="112835" y="251829"/>
                  <a:pt x="117830" y="251829"/>
                </a:cubicBezTo>
                <a:cubicBezTo>
                  <a:pt x="133803" y="251829"/>
                  <a:pt x="151754" y="227017"/>
                  <a:pt x="161261" y="238688"/>
                </a:cubicBezTo>
                <a:cubicBezTo>
                  <a:pt x="177406" y="258505"/>
                  <a:pt x="174167" y="260150"/>
                  <a:pt x="197212" y="316499"/>
                </a:cubicBezTo>
                <a:cubicBezTo>
                  <a:pt x="202985" y="330630"/>
                  <a:pt x="170248" y="299154"/>
                  <a:pt x="155771" y="291786"/>
                </a:cubicBezTo>
                <a:lnTo>
                  <a:pt x="155771" y="291786"/>
                </a:lnTo>
                <a:close/>
              </a:path>
            </a:pathLst>
          </a:custGeom>
          <a:solidFill>
            <a:srgbClr val="BEBDB8"/>
          </a:solidFill>
          <a:ln w="12337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grpSp>
        <p:nvGrpSpPr>
          <p:cNvPr id="34" name="Grafik 11">
            <a:extLst>
              <a:ext uri="{FF2B5EF4-FFF2-40B4-BE49-F238E27FC236}">
                <a16:creationId xmlns:a16="http://schemas.microsoft.com/office/drawing/2014/main" id="{FC9260D1-3DAB-A25F-DD57-B93A2CE2C90E}"/>
              </a:ext>
            </a:extLst>
          </p:cNvPr>
          <p:cNvGrpSpPr/>
          <p:nvPr/>
        </p:nvGrpSpPr>
        <p:grpSpPr>
          <a:xfrm>
            <a:off x="11752739" y="5154699"/>
            <a:ext cx="302952" cy="707433"/>
            <a:chOff x="5965469" y="4030058"/>
            <a:chExt cx="122504" cy="286063"/>
          </a:xfrm>
          <a:solidFill>
            <a:schemeClr val="bg1">
              <a:lumMod val="65000"/>
            </a:schemeClr>
          </a:solidFill>
        </p:grpSpPr>
        <p:sp>
          <p:nvSpPr>
            <p:cNvPr id="35" name="Kombinationstegning: figur 34">
              <a:extLst>
                <a:ext uri="{FF2B5EF4-FFF2-40B4-BE49-F238E27FC236}">
                  <a16:creationId xmlns:a16="http://schemas.microsoft.com/office/drawing/2014/main" id="{0746A146-88B9-9D87-7C9E-EC642225E072}"/>
                </a:ext>
              </a:extLst>
            </p:cNvPr>
            <p:cNvSpPr/>
            <p:nvPr/>
          </p:nvSpPr>
          <p:spPr>
            <a:xfrm>
              <a:off x="6001101" y="4030058"/>
              <a:ext cx="51095" cy="51095"/>
            </a:xfrm>
            <a:custGeom>
              <a:avLst/>
              <a:gdLst>
                <a:gd name="connsiteX0" fmla="*/ 51095 w 51095"/>
                <a:gd name="connsiteY0" fmla="*/ 25554 h 51095"/>
                <a:gd name="connsiteX1" fmla="*/ 25542 w 51095"/>
                <a:gd name="connsiteY1" fmla="*/ 51096 h 51095"/>
                <a:gd name="connsiteX2" fmla="*/ 0 w 51095"/>
                <a:gd name="connsiteY2" fmla="*/ 25554 h 51095"/>
                <a:gd name="connsiteX3" fmla="*/ 25542 w 51095"/>
                <a:gd name="connsiteY3" fmla="*/ 0 h 51095"/>
                <a:gd name="connsiteX4" fmla="*/ 51095 w 51095"/>
                <a:gd name="connsiteY4" fmla="*/ 25554 h 51095"/>
                <a:gd name="connsiteX5" fmla="*/ 51095 w 51095"/>
                <a:gd name="connsiteY5" fmla="*/ 25554 h 5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95" h="51095">
                  <a:moveTo>
                    <a:pt x="51095" y="25554"/>
                  </a:moveTo>
                  <a:cubicBezTo>
                    <a:pt x="51095" y="39660"/>
                    <a:pt x="39660" y="51096"/>
                    <a:pt x="25542" y="51096"/>
                  </a:cubicBezTo>
                  <a:cubicBezTo>
                    <a:pt x="11436" y="51096"/>
                    <a:pt x="0" y="39660"/>
                    <a:pt x="0" y="25554"/>
                  </a:cubicBezTo>
                  <a:cubicBezTo>
                    <a:pt x="0" y="11436"/>
                    <a:pt x="11436" y="0"/>
                    <a:pt x="25542" y="0"/>
                  </a:cubicBezTo>
                  <a:cubicBezTo>
                    <a:pt x="39660" y="0"/>
                    <a:pt x="51095" y="11436"/>
                    <a:pt x="51095" y="25554"/>
                  </a:cubicBezTo>
                  <a:lnTo>
                    <a:pt x="51095" y="25554"/>
                  </a:lnTo>
                  <a:close/>
                </a:path>
              </a:pathLst>
            </a:custGeom>
            <a:grpFill/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6" name="Kombinationstegning: figur 35">
              <a:extLst>
                <a:ext uri="{FF2B5EF4-FFF2-40B4-BE49-F238E27FC236}">
                  <a16:creationId xmlns:a16="http://schemas.microsoft.com/office/drawing/2014/main" id="{12701225-9A90-B579-BEBB-0D6717C1D095}"/>
                </a:ext>
              </a:extLst>
            </p:cNvPr>
            <p:cNvSpPr/>
            <p:nvPr/>
          </p:nvSpPr>
          <p:spPr>
            <a:xfrm>
              <a:off x="5965469" y="4086389"/>
              <a:ext cx="122504" cy="229732"/>
            </a:xfrm>
            <a:custGeom>
              <a:avLst/>
              <a:gdLst>
                <a:gd name="connsiteX0" fmla="*/ 112281 w 122504"/>
                <a:gd name="connsiteY0" fmla="*/ 49433 h 229732"/>
                <a:gd name="connsiteX1" fmla="*/ 112281 w 122504"/>
                <a:gd name="connsiteY1" fmla="*/ 49742 h 229732"/>
                <a:gd name="connsiteX2" fmla="*/ 105642 w 122504"/>
                <a:gd name="connsiteY2" fmla="*/ 19799 h 229732"/>
                <a:gd name="connsiteX3" fmla="*/ 102168 w 122504"/>
                <a:gd name="connsiteY3" fmla="*/ 14075 h 229732"/>
                <a:gd name="connsiteX4" fmla="*/ 20400 w 122504"/>
                <a:gd name="connsiteY4" fmla="*/ 14075 h 229732"/>
                <a:gd name="connsiteX5" fmla="*/ 16926 w 122504"/>
                <a:gd name="connsiteY5" fmla="*/ 19799 h 229732"/>
                <a:gd name="connsiteX6" fmla="*/ 212 w 122504"/>
                <a:gd name="connsiteY6" fmla="*/ 94508 h 229732"/>
                <a:gd name="connsiteX7" fmla="*/ 8383 w 122504"/>
                <a:gd name="connsiteY7" fmla="*/ 106870 h 229732"/>
                <a:gd name="connsiteX8" fmla="*/ 10436 w 122504"/>
                <a:gd name="connsiteY8" fmla="*/ 107081 h 229732"/>
                <a:gd name="connsiteX9" fmla="*/ 20301 w 122504"/>
                <a:gd name="connsiteY9" fmla="*/ 99057 h 229732"/>
                <a:gd name="connsiteX10" fmla="*/ 35631 w 122504"/>
                <a:gd name="connsiteY10" fmla="*/ 30419 h 229732"/>
                <a:gd name="connsiteX11" fmla="*/ 35631 w 122504"/>
                <a:gd name="connsiteY11" fmla="*/ 229732 h 229732"/>
                <a:gd name="connsiteX12" fmla="*/ 56067 w 122504"/>
                <a:gd name="connsiteY12" fmla="*/ 229732 h 229732"/>
                <a:gd name="connsiteX13" fmla="*/ 56067 w 122504"/>
                <a:gd name="connsiteY13" fmla="*/ 112187 h 229732"/>
                <a:gd name="connsiteX14" fmla="*/ 66291 w 122504"/>
                <a:gd name="connsiteY14" fmla="*/ 112187 h 229732"/>
                <a:gd name="connsiteX15" fmla="*/ 66291 w 122504"/>
                <a:gd name="connsiteY15" fmla="*/ 229732 h 229732"/>
                <a:gd name="connsiteX16" fmla="*/ 86727 w 122504"/>
                <a:gd name="connsiteY16" fmla="*/ 229732 h 229732"/>
                <a:gd name="connsiteX17" fmla="*/ 86727 w 122504"/>
                <a:gd name="connsiteY17" fmla="*/ 30419 h 229732"/>
                <a:gd name="connsiteX18" fmla="*/ 102526 w 122504"/>
                <a:gd name="connsiteY18" fmla="*/ 99057 h 229732"/>
                <a:gd name="connsiteX19" fmla="*/ 112281 w 122504"/>
                <a:gd name="connsiteY19" fmla="*/ 107081 h 229732"/>
                <a:gd name="connsiteX20" fmla="*/ 112281 w 122504"/>
                <a:gd name="connsiteY20" fmla="*/ 107081 h 229732"/>
                <a:gd name="connsiteX21" fmla="*/ 122505 w 122504"/>
                <a:gd name="connsiteY21" fmla="*/ 99057 h 229732"/>
                <a:gd name="connsiteX22" fmla="*/ 112281 w 122504"/>
                <a:gd name="connsiteY22" fmla="*/ 49433 h 22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504" h="229732">
                  <a:moveTo>
                    <a:pt x="112281" y="49433"/>
                  </a:moveTo>
                  <a:lnTo>
                    <a:pt x="112281" y="49742"/>
                  </a:lnTo>
                  <a:lnTo>
                    <a:pt x="105642" y="19799"/>
                  </a:lnTo>
                  <a:cubicBezTo>
                    <a:pt x="105160" y="17549"/>
                    <a:pt x="103936" y="15534"/>
                    <a:pt x="102168" y="14075"/>
                  </a:cubicBezTo>
                  <a:cubicBezTo>
                    <a:pt x="78135" y="-4692"/>
                    <a:pt x="44421" y="-4692"/>
                    <a:pt x="20400" y="14075"/>
                  </a:cubicBezTo>
                  <a:cubicBezTo>
                    <a:pt x="18608" y="15509"/>
                    <a:pt x="17384" y="17537"/>
                    <a:pt x="16926" y="19799"/>
                  </a:cubicBezTo>
                  <a:lnTo>
                    <a:pt x="212" y="94508"/>
                  </a:lnTo>
                  <a:cubicBezTo>
                    <a:pt x="-938" y="100170"/>
                    <a:pt x="2709" y="105708"/>
                    <a:pt x="8383" y="106870"/>
                  </a:cubicBezTo>
                  <a:cubicBezTo>
                    <a:pt x="9064" y="107006"/>
                    <a:pt x="9743" y="107081"/>
                    <a:pt x="10436" y="107081"/>
                  </a:cubicBezTo>
                  <a:cubicBezTo>
                    <a:pt x="15183" y="107019"/>
                    <a:pt x="19275" y="103693"/>
                    <a:pt x="20301" y="99057"/>
                  </a:cubicBezTo>
                  <a:lnTo>
                    <a:pt x="35631" y="30419"/>
                  </a:lnTo>
                  <a:lnTo>
                    <a:pt x="35631" y="229732"/>
                  </a:lnTo>
                  <a:lnTo>
                    <a:pt x="56067" y="229732"/>
                  </a:lnTo>
                  <a:lnTo>
                    <a:pt x="56067" y="112187"/>
                  </a:lnTo>
                  <a:lnTo>
                    <a:pt x="66291" y="112187"/>
                  </a:lnTo>
                  <a:lnTo>
                    <a:pt x="66291" y="229732"/>
                  </a:lnTo>
                  <a:lnTo>
                    <a:pt x="86727" y="229732"/>
                  </a:lnTo>
                  <a:lnTo>
                    <a:pt x="86727" y="30419"/>
                  </a:lnTo>
                  <a:lnTo>
                    <a:pt x="102526" y="99057"/>
                  </a:lnTo>
                  <a:cubicBezTo>
                    <a:pt x="103528" y="103656"/>
                    <a:pt x="107571" y="106982"/>
                    <a:pt x="112281" y="107081"/>
                  </a:cubicBezTo>
                  <a:lnTo>
                    <a:pt x="112281" y="107081"/>
                  </a:lnTo>
                  <a:cubicBezTo>
                    <a:pt x="117164" y="107192"/>
                    <a:pt x="121454" y="103829"/>
                    <a:pt x="122505" y="99057"/>
                  </a:cubicBezTo>
                  <a:lnTo>
                    <a:pt x="112281" y="49433"/>
                  </a:lnTo>
                  <a:close/>
                </a:path>
              </a:pathLst>
            </a:custGeom>
            <a:grpFill/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45" name="Grafik 11">
            <a:extLst>
              <a:ext uri="{FF2B5EF4-FFF2-40B4-BE49-F238E27FC236}">
                <a16:creationId xmlns:a16="http://schemas.microsoft.com/office/drawing/2014/main" id="{5C16074D-8907-01A6-0E97-D783F2B4BE65}"/>
              </a:ext>
            </a:extLst>
          </p:cNvPr>
          <p:cNvGrpSpPr/>
          <p:nvPr/>
        </p:nvGrpSpPr>
        <p:grpSpPr>
          <a:xfrm>
            <a:off x="9718254" y="5021882"/>
            <a:ext cx="511654" cy="790562"/>
            <a:chOff x="5909405" y="4596856"/>
            <a:chExt cx="206896" cy="319677"/>
          </a:xfrm>
          <a:solidFill>
            <a:srgbClr val="BEBDB8"/>
          </a:solidFill>
        </p:grpSpPr>
        <p:sp>
          <p:nvSpPr>
            <p:cNvPr id="46" name="Kombinationstegning: figur 45">
              <a:extLst>
                <a:ext uri="{FF2B5EF4-FFF2-40B4-BE49-F238E27FC236}">
                  <a16:creationId xmlns:a16="http://schemas.microsoft.com/office/drawing/2014/main" id="{AC34178D-D446-166C-E044-4843AEB822C7}"/>
                </a:ext>
              </a:extLst>
            </p:cNvPr>
            <p:cNvSpPr/>
            <p:nvPr/>
          </p:nvSpPr>
          <p:spPr>
            <a:xfrm>
              <a:off x="5909405" y="4660797"/>
              <a:ext cx="206896" cy="255737"/>
            </a:xfrm>
            <a:custGeom>
              <a:avLst/>
              <a:gdLst>
                <a:gd name="connsiteX0" fmla="*/ 26333 w 206896"/>
                <a:gd name="connsiteY0" fmla="*/ 90261 h 255737"/>
                <a:gd name="connsiteX1" fmla="*/ 30462 w 206896"/>
                <a:gd name="connsiteY1" fmla="*/ 90632 h 255737"/>
                <a:gd name="connsiteX2" fmla="*/ 39487 w 206896"/>
                <a:gd name="connsiteY2" fmla="*/ 80099 h 255737"/>
                <a:gd name="connsiteX3" fmla="*/ 71457 w 206896"/>
                <a:gd name="connsiteY3" fmla="*/ 67315 h 255737"/>
                <a:gd name="connsiteX4" fmla="*/ 92140 w 206896"/>
                <a:gd name="connsiteY4" fmla="*/ 19558 h 255737"/>
                <a:gd name="connsiteX5" fmla="*/ 120352 w 206896"/>
                <a:gd name="connsiteY5" fmla="*/ 0 h 255737"/>
                <a:gd name="connsiteX6" fmla="*/ 138019 w 206896"/>
                <a:gd name="connsiteY6" fmla="*/ 5637 h 255737"/>
                <a:gd name="connsiteX7" fmla="*/ 188830 w 206896"/>
                <a:gd name="connsiteY7" fmla="*/ 39858 h 255737"/>
                <a:gd name="connsiteX8" fmla="*/ 195221 w 206896"/>
                <a:gd name="connsiteY8" fmla="*/ 48883 h 255737"/>
                <a:gd name="connsiteX9" fmla="*/ 206509 w 206896"/>
                <a:gd name="connsiteY9" fmla="*/ 97778 h 255737"/>
                <a:gd name="connsiteX10" fmla="*/ 195246 w 206896"/>
                <a:gd name="connsiteY10" fmla="*/ 115827 h 255737"/>
                <a:gd name="connsiteX11" fmla="*/ 195221 w 206896"/>
                <a:gd name="connsiteY11" fmla="*/ 115827 h 255737"/>
                <a:gd name="connsiteX12" fmla="*/ 191846 w 206896"/>
                <a:gd name="connsiteY12" fmla="*/ 116210 h 255737"/>
                <a:gd name="connsiteX13" fmla="*/ 177172 w 206896"/>
                <a:gd name="connsiteY13" fmla="*/ 104552 h 255737"/>
                <a:gd name="connsiteX14" fmla="*/ 167393 w 206896"/>
                <a:gd name="connsiteY14" fmla="*/ 61678 h 255737"/>
                <a:gd name="connsiteX15" fmla="*/ 157960 w 206896"/>
                <a:gd name="connsiteY15" fmla="*/ 55287 h 255737"/>
                <a:gd name="connsiteX16" fmla="*/ 159950 w 206896"/>
                <a:gd name="connsiteY16" fmla="*/ 71074 h 255737"/>
                <a:gd name="connsiteX17" fmla="*/ 192712 w 206896"/>
                <a:gd name="connsiteY17" fmla="*/ 169235 h 255737"/>
                <a:gd name="connsiteX18" fmla="*/ 165810 w 206896"/>
                <a:gd name="connsiteY18" fmla="*/ 169235 h 255737"/>
                <a:gd name="connsiteX19" fmla="*/ 165810 w 206896"/>
                <a:gd name="connsiteY19" fmla="*/ 170360 h 255737"/>
                <a:gd name="connsiteX20" fmla="*/ 180522 w 206896"/>
                <a:gd name="connsiteY20" fmla="*/ 236933 h 255737"/>
                <a:gd name="connsiteX21" fmla="*/ 169259 w 206896"/>
                <a:gd name="connsiteY21" fmla="*/ 254983 h 255737"/>
                <a:gd name="connsiteX22" fmla="*/ 169235 w 206896"/>
                <a:gd name="connsiteY22" fmla="*/ 254983 h 255737"/>
                <a:gd name="connsiteX23" fmla="*/ 165860 w 206896"/>
                <a:gd name="connsiteY23" fmla="*/ 255366 h 255737"/>
                <a:gd name="connsiteX24" fmla="*/ 151185 w 206896"/>
                <a:gd name="connsiteY24" fmla="*/ 243696 h 255737"/>
                <a:gd name="connsiteX25" fmla="*/ 136139 w 206896"/>
                <a:gd name="connsiteY25" fmla="*/ 176009 h 255737"/>
                <a:gd name="connsiteX26" fmla="*/ 135769 w 206896"/>
                <a:gd name="connsiteY26" fmla="*/ 173747 h 255737"/>
                <a:gd name="connsiteX27" fmla="*/ 135398 w 206896"/>
                <a:gd name="connsiteY27" fmla="*/ 169235 h 255737"/>
                <a:gd name="connsiteX28" fmla="*/ 118844 w 206896"/>
                <a:gd name="connsiteY28" fmla="*/ 169235 h 255737"/>
                <a:gd name="connsiteX29" fmla="*/ 115086 w 206896"/>
                <a:gd name="connsiteY29" fmla="*/ 234300 h 255737"/>
                <a:gd name="connsiteX30" fmla="*/ 100040 w 206896"/>
                <a:gd name="connsiteY30" fmla="*/ 248517 h 255737"/>
                <a:gd name="connsiteX31" fmla="*/ 99212 w 206896"/>
                <a:gd name="connsiteY31" fmla="*/ 248517 h 255737"/>
                <a:gd name="connsiteX32" fmla="*/ 85032 w 206896"/>
                <a:gd name="connsiteY32" fmla="*/ 232656 h 255737"/>
                <a:gd name="connsiteX33" fmla="*/ 85032 w 206896"/>
                <a:gd name="connsiteY33" fmla="*/ 232643 h 255737"/>
                <a:gd name="connsiteX34" fmla="*/ 88679 w 206896"/>
                <a:gd name="connsiteY34" fmla="*/ 169235 h 255737"/>
                <a:gd name="connsiteX35" fmla="*/ 76118 w 206896"/>
                <a:gd name="connsiteY35" fmla="*/ 169235 h 255737"/>
                <a:gd name="connsiteX36" fmla="*/ 109967 w 206896"/>
                <a:gd name="connsiteY36" fmla="*/ 68070 h 255737"/>
                <a:gd name="connsiteX37" fmla="*/ 109596 w 206896"/>
                <a:gd name="connsiteY37" fmla="*/ 57536 h 255737"/>
                <a:gd name="connsiteX38" fmla="*/ 97555 w 206896"/>
                <a:gd name="connsiteY38" fmla="*/ 84994 h 255737"/>
                <a:gd name="connsiteX39" fmla="*/ 89284 w 206896"/>
                <a:gd name="connsiteY39" fmla="*/ 92894 h 255737"/>
                <a:gd name="connsiteX40" fmla="*/ 52060 w 206896"/>
                <a:gd name="connsiteY40" fmla="*/ 107927 h 255737"/>
                <a:gd name="connsiteX41" fmla="*/ 53556 w 206896"/>
                <a:gd name="connsiteY41" fmla="*/ 116581 h 255737"/>
                <a:gd name="connsiteX42" fmla="*/ 43777 w 206896"/>
                <a:gd name="connsiteY42" fmla="*/ 136893 h 255737"/>
                <a:gd name="connsiteX43" fmla="*/ 43406 w 206896"/>
                <a:gd name="connsiteY43" fmla="*/ 137264 h 255737"/>
                <a:gd name="connsiteX44" fmla="*/ 38510 w 206896"/>
                <a:gd name="connsiteY44" fmla="*/ 139143 h 255737"/>
                <a:gd name="connsiteX45" fmla="*/ 30994 w 206896"/>
                <a:gd name="connsiteY45" fmla="*/ 131627 h 255737"/>
                <a:gd name="connsiteX46" fmla="*/ 33998 w 206896"/>
                <a:gd name="connsiteY46" fmla="*/ 125606 h 255737"/>
                <a:gd name="connsiteX47" fmla="*/ 37608 w 206896"/>
                <a:gd name="connsiteY47" fmla="*/ 116581 h 255737"/>
                <a:gd name="connsiteX48" fmla="*/ 26333 w 206896"/>
                <a:gd name="connsiteY48" fmla="*/ 105306 h 255737"/>
                <a:gd name="connsiteX49" fmla="*/ 15046 w 206896"/>
                <a:gd name="connsiteY49" fmla="*/ 116581 h 255737"/>
                <a:gd name="connsiteX50" fmla="*/ 15046 w 206896"/>
                <a:gd name="connsiteY50" fmla="*/ 248221 h 255737"/>
                <a:gd name="connsiteX51" fmla="*/ 7529 w 206896"/>
                <a:gd name="connsiteY51" fmla="*/ 255737 h 255737"/>
                <a:gd name="connsiteX52" fmla="*/ 0 w 206896"/>
                <a:gd name="connsiteY52" fmla="*/ 248221 h 255737"/>
                <a:gd name="connsiteX53" fmla="*/ 0 w 206896"/>
                <a:gd name="connsiteY53" fmla="*/ 116581 h 255737"/>
                <a:gd name="connsiteX54" fmla="*/ 26333 w 206896"/>
                <a:gd name="connsiteY54" fmla="*/ 90261 h 255737"/>
                <a:gd name="connsiteX55" fmla="*/ 26333 w 206896"/>
                <a:gd name="connsiteY55" fmla="*/ 90261 h 25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06896" h="255737">
                  <a:moveTo>
                    <a:pt x="26333" y="90261"/>
                  </a:moveTo>
                  <a:cubicBezTo>
                    <a:pt x="27717" y="90199"/>
                    <a:pt x="29115" y="90323"/>
                    <a:pt x="30462" y="90632"/>
                  </a:cubicBezTo>
                  <a:cubicBezTo>
                    <a:pt x="31587" y="85860"/>
                    <a:pt x="34950" y="81928"/>
                    <a:pt x="39487" y="80099"/>
                  </a:cubicBezTo>
                  <a:lnTo>
                    <a:pt x="71457" y="67315"/>
                  </a:lnTo>
                  <a:lnTo>
                    <a:pt x="92140" y="19558"/>
                  </a:lnTo>
                  <a:cubicBezTo>
                    <a:pt x="96541" y="7788"/>
                    <a:pt x="107792" y="-12"/>
                    <a:pt x="120352" y="0"/>
                  </a:cubicBezTo>
                  <a:cubicBezTo>
                    <a:pt x="126682" y="25"/>
                    <a:pt x="132851" y="1990"/>
                    <a:pt x="138019" y="5637"/>
                  </a:cubicBezTo>
                  <a:lnTo>
                    <a:pt x="188830" y="39858"/>
                  </a:lnTo>
                  <a:cubicBezTo>
                    <a:pt x="191883" y="42095"/>
                    <a:pt x="194133" y="45260"/>
                    <a:pt x="195221" y="48883"/>
                  </a:cubicBezTo>
                  <a:lnTo>
                    <a:pt x="206509" y="97778"/>
                  </a:lnTo>
                  <a:cubicBezTo>
                    <a:pt x="208375" y="105875"/>
                    <a:pt x="203331" y="113948"/>
                    <a:pt x="195246" y="115827"/>
                  </a:cubicBezTo>
                  <a:cubicBezTo>
                    <a:pt x="195234" y="115827"/>
                    <a:pt x="195234" y="115827"/>
                    <a:pt x="195221" y="115827"/>
                  </a:cubicBezTo>
                  <a:cubicBezTo>
                    <a:pt x="194121" y="116136"/>
                    <a:pt x="192984" y="116272"/>
                    <a:pt x="191846" y="116210"/>
                  </a:cubicBezTo>
                  <a:cubicBezTo>
                    <a:pt x="184861" y="116136"/>
                    <a:pt x="178828" y="111327"/>
                    <a:pt x="177172" y="104552"/>
                  </a:cubicBezTo>
                  <a:lnTo>
                    <a:pt x="167393" y="61678"/>
                  </a:lnTo>
                  <a:lnTo>
                    <a:pt x="157960" y="55287"/>
                  </a:lnTo>
                  <a:cubicBezTo>
                    <a:pt x="158751" y="60850"/>
                    <a:pt x="159419" y="66153"/>
                    <a:pt x="159950" y="71074"/>
                  </a:cubicBezTo>
                  <a:lnTo>
                    <a:pt x="192712" y="169235"/>
                  </a:lnTo>
                  <a:lnTo>
                    <a:pt x="165810" y="169235"/>
                  </a:lnTo>
                  <a:cubicBezTo>
                    <a:pt x="165810" y="169235"/>
                    <a:pt x="165810" y="170360"/>
                    <a:pt x="165810" y="170360"/>
                  </a:cubicBezTo>
                  <a:lnTo>
                    <a:pt x="180522" y="236933"/>
                  </a:lnTo>
                  <a:cubicBezTo>
                    <a:pt x="182389" y="245031"/>
                    <a:pt x="177345" y="253104"/>
                    <a:pt x="169259" y="254983"/>
                  </a:cubicBezTo>
                  <a:cubicBezTo>
                    <a:pt x="169247" y="254983"/>
                    <a:pt x="169247" y="254983"/>
                    <a:pt x="169235" y="254983"/>
                  </a:cubicBezTo>
                  <a:cubicBezTo>
                    <a:pt x="168134" y="255292"/>
                    <a:pt x="166997" y="255416"/>
                    <a:pt x="165860" y="255366"/>
                  </a:cubicBezTo>
                  <a:cubicBezTo>
                    <a:pt x="158875" y="255280"/>
                    <a:pt x="152842" y="250483"/>
                    <a:pt x="151185" y="243696"/>
                  </a:cubicBezTo>
                  <a:lnTo>
                    <a:pt x="136139" y="176009"/>
                  </a:lnTo>
                  <a:cubicBezTo>
                    <a:pt x="136139" y="175255"/>
                    <a:pt x="135769" y="174501"/>
                    <a:pt x="135769" y="173747"/>
                  </a:cubicBezTo>
                  <a:lnTo>
                    <a:pt x="135398" y="169235"/>
                  </a:lnTo>
                  <a:lnTo>
                    <a:pt x="118844" y="169235"/>
                  </a:lnTo>
                  <a:cubicBezTo>
                    <a:pt x="118844" y="169235"/>
                    <a:pt x="115086" y="234300"/>
                    <a:pt x="115086" y="234300"/>
                  </a:cubicBezTo>
                  <a:cubicBezTo>
                    <a:pt x="114641" y="242286"/>
                    <a:pt x="108039" y="248530"/>
                    <a:pt x="100040" y="248517"/>
                  </a:cubicBezTo>
                  <a:lnTo>
                    <a:pt x="99212" y="248517"/>
                  </a:lnTo>
                  <a:cubicBezTo>
                    <a:pt x="90916" y="248048"/>
                    <a:pt x="84574" y="240951"/>
                    <a:pt x="85032" y="232656"/>
                  </a:cubicBezTo>
                  <a:cubicBezTo>
                    <a:pt x="85032" y="232656"/>
                    <a:pt x="85032" y="232643"/>
                    <a:pt x="85032" y="232643"/>
                  </a:cubicBezTo>
                  <a:lnTo>
                    <a:pt x="88679" y="169235"/>
                  </a:lnTo>
                  <a:lnTo>
                    <a:pt x="76118" y="169235"/>
                  </a:lnTo>
                  <a:cubicBezTo>
                    <a:pt x="76118" y="169235"/>
                    <a:pt x="109967" y="68070"/>
                    <a:pt x="109967" y="68070"/>
                  </a:cubicBezTo>
                  <a:cubicBezTo>
                    <a:pt x="109967" y="68070"/>
                    <a:pt x="109596" y="57907"/>
                    <a:pt x="109596" y="57536"/>
                  </a:cubicBezTo>
                  <a:lnTo>
                    <a:pt x="97555" y="84994"/>
                  </a:lnTo>
                  <a:cubicBezTo>
                    <a:pt x="96022" y="88666"/>
                    <a:pt x="93030" y="91522"/>
                    <a:pt x="89284" y="92894"/>
                  </a:cubicBezTo>
                  <a:lnTo>
                    <a:pt x="52060" y="107927"/>
                  </a:lnTo>
                  <a:cubicBezTo>
                    <a:pt x="53123" y="110684"/>
                    <a:pt x="53642" y="113627"/>
                    <a:pt x="53556" y="116581"/>
                  </a:cubicBezTo>
                  <a:cubicBezTo>
                    <a:pt x="53568" y="124494"/>
                    <a:pt x="49971" y="131973"/>
                    <a:pt x="43777" y="136893"/>
                  </a:cubicBezTo>
                  <a:lnTo>
                    <a:pt x="43406" y="137264"/>
                  </a:lnTo>
                  <a:cubicBezTo>
                    <a:pt x="42071" y="138488"/>
                    <a:pt x="40328" y="139168"/>
                    <a:pt x="38510" y="139143"/>
                  </a:cubicBezTo>
                  <a:cubicBezTo>
                    <a:pt x="34356" y="139143"/>
                    <a:pt x="30994" y="135781"/>
                    <a:pt x="30994" y="131627"/>
                  </a:cubicBezTo>
                  <a:cubicBezTo>
                    <a:pt x="30870" y="129228"/>
                    <a:pt x="32020" y="126954"/>
                    <a:pt x="33998" y="125606"/>
                  </a:cubicBezTo>
                  <a:cubicBezTo>
                    <a:pt x="36235" y="123121"/>
                    <a:pt x="37509" y="119919"/>
                    <a:pt x="37608" y="116581"/>
                  </a:cubicBezTo>
                  <a:cubicBezTo>
                    <a:pt x="37608" y="110350"/>
                    <a:pt x="32564" y="105306"/>
                    <a:pt x="26333" y="105306"/>
                  </a:cubicBezTo>
                  <a:cubicBezTo>
                    <a:pt x="20102" y="105306"/>
                    <a:pt x="15046" y="110350"/>
                    <a:pt x="15046" y="116581"/>
                  </a:cubicBezTo>
                  <a:lnTo>
                    <a:pt x="15046" y="248221"/>
                  </a:lnTo>
                  <a:cubicBezTo>
                    <a:pt x="15046" y="252375"/>
                    <a:pt x="11683" y="255737"/>
                    <a:pt x="7529" y="255737"/>
                  </a:cubicBezTo>
                  <a:cubicBezTo>
                    <a:pt x="3375" y="255737"/>
                    <a:pt x="0" y="252375"/>
                    <a:pt x="0" y="248221"/>
                  </a:cubicBezTo>
                  <a:lnTo>
                    <a:pt x="0" y="116581"/>
                  </a:lnTo>
                  <a:cubicBezTo>
                    <a:pt x="0" y="102043"/>
                    <a:pt x="11794" y="90261"/>
                    <a:pt x="26333" y="90261"/>
                  </a:cubicBezTo>
                  <a:lnTo>
                    <a:pt x="26333" y="90261"/>
                  </a:lnTo>
                  <a:close/>
                </a:path>
              </a:pathLst>
            </a:custGeom>
            <a:solidFill>
              <a:srgbClr val="BEBDB8"/>
            </a:solidFill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47" name="Kombinationstegning: figur 46">
              <a:extLst>
                <a:ext uri="{FF2B5EF4-FFF2-40B4-BE49-F238E27FC236}">
                  <a16:creationId xmlns:a16="http://schemas.microsoft.com/office/drawing/2014/main" id="{619CC498-53A4-78F6-0963-AD73D16B0135}"/>
                </a:ext>
              </a:extLst>
            </p:cNvPr>
            <p:cNvSpPr/>
            <p:nvPr/>
          </p:nvSpPr>
          <p:spPr>
            <a:xfrm>
              <a:off x="5978983" y="4596856"/>
              <a:ext cx="60169" cy="60169"/>
            </a:xfrm>
            <a:custGeom>
              <a:avLst/>
              <a:gdLst>
                <a:gd name="connsiteX0" fmla="*/ 0 w 60169"/>
                <a:gd name="connsiteY0" fmla="*/ 30091 h 60169"/>
                <a:gd name="connsiteX1" fmla="*/ 30091 w 60169"/>
                <a:gd name="connsiteY1" fmla="*/ 60170 h 60169"/>
                <a:gd name="connsiteX2" fmla="*/ 60170 w 60169"/>
                <a:gd name="connsiteY2" fmla="*/ 30091 h 60169"/>
                <a:gd name="connsiteX3" fmla="*/ 30091 w 60169"/>
                <a:gd name="connsiteY3" fmla="*/ 0 h 60169"/>
                <a:gd name="connsiteX4" fmla="*/ 0 w 60169"/>
                <a:gd name="connsiteY4" fmla="*/ 30091 h 60169"/>
                <a:gd name="connsiteX5" fmla="*/ 0 w 60169"/>
                <a:gd name="connsiteY5" fmla="*/ 30091 h 6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69" h="60169">
                  <a:moveTo>
                    <a:pt x="0" y="30091"/>
                  </a:moveTo>
                  <a:cubicBezTo>
                    <a:pt x="0" y="46707"/>
                    <a:pt x="13475" y="60170"/>
                    <a:pt x="30091" y="60170"/>
                  </a:cubicBezTo>
                  <a:cubicBezTo>
                    <a:pt x="46707" y="60170"/>
                    <a:pt x="60170" y="46707"/>
                    <a:pt x="60170" y="30091"/>
                  </a:cubicBezTo>
                  <a:cubicBezTo>
                    <a:pt x="60170" y="13476"/>
                    <a:pt x="46707" y="0"/>
                    <a:pt x="30091" y="0"/>
                  </a:cubicBezTo>
                  <a:cubicBezTo>
                    <a:pt x="13475" y="0"/>
                    <a:pt x="0" y="13476"/>
                    <a:pt x="0" y="30091"/>
                  </a:cubicBezTo>
                  <a:lnTo>
                    <a:pt x="0" y="30091"/>
                  </a:lnTo>
                  <a:close/>
                </a:path>
              </a:pathLst>
            </a:custGeom>
            <a:solidFill>
              <a:srgbClr val="BEBDB8"/>
            </a:solidFill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56" name="Grafik 11">
            <a:extLst>
              <a:ext uri="{FF2B5EF4-FFF2-40B4-BE49-F238E27FC236}">
                <a16:creationId xmlns:a16="http://schemas.microsoft.com/office/drawing/2014/main" id="{48F2C4BB-2A41-D6C0-D7C4-2C40DB1F8CC5}"/>
              </a:ext>
            </a:extLst>
          </p:cNvPr>
          <p:cNvGrpSpPr/>
          <p:nvPr/>
        </p:nvGrpSpPr>
        <p:grpSpPr>
          <a:xfrm>
            <a:off x="9165103" y="5255769"/>
            <a:ext cx="475642" cy="852075"/>
            <a:chOff x="5646473" y="4740957"/>
            <a:chExt cx="192334" cy="344551"/>
          </a:xfrm>
          <a:solidFill>
            <a:schemeClr val="bg1">
              <a:lumMod val="65000"/>
            </a:schemeClr>
          </a:solidFill>
        </p:grpSpPr>
        <p:sp>
          <p:nvSpPr>
            <p:cNvPr id="57" name="Kombinationstegning: figur 56">
              <a:extLst>
                <a:ext uri="{FF2B5EF4-FFF2-40B4-BE49-F238E27FC236}">
                  <a16:creationId xmlns:a16="http://schemas.microsoft.com/office/drawing/2014/main" id="{79FE01FF-D4CF-22C1-8BE2-26CC508BD5FF}"/>
                </a:ext>
              </a:extLst>
            </p:cNvPr>
            <p:cNvSpPr/>
            <p:nvPr/>
          </p:nvSpPr>
          <p:spPr>
            <a:xfrm>
              <a:off x="5646473" y="4809942"/>
              <a:ext cx="192334" cy="275567"/>
            </a:xfrm>
            <a:custGeom>
              <a:avLst/>
              <a:gdLst>
                <a:gd name="connsiteX0" fmla="*/ 180609 w 192334"/>
                <a:gd name="connsiteY0" fmla="*/ 86441 h 275567"/>
                <a:gd name="connsiteX1" fmla="*/ 146117 w 192334"/>
                <a:gd name="connsiteY1" fmla="*/ 72644 h 275567"/>
                <a:gd name="connsiteX2" fmla="*/ 123802 w 192334"/>
                <a:gd name="connsiteY2" fmla="*/ 21103 h 275567"/>
                <a:gd name="connsiteX3" fmla="*/ 123802 w 192334"/>
                <a:gd name="connsiteY3" fmla="*/ 21103 h 275567"/>
                <a:gd name="connsiteX4" fmla="*/ 82201 w 192334"/>
                <a:gd name="connsiteY4" fmla="*/ 0 h 275567"/>
                <a:gd name="connsiteX5" fmla="*/ 63125 w 192334"/>
                <a:gd name="connsiteY5" fmla="*/ 6095 h 275567"/>
                <a:gd name="connsiteX6" fmla="*/ 63125 w 192334"/>
                <a:gd name="connsiteY6" fmla="*/ 6095 h 275567"/>
                <a:gd name="connsiteX7" fmla="*/ 19509 w 192334"/>
                <a:gd name="connsiteY7" fmla="*/ 43023 h 275567"/>
                <a:gd name="connsiteX8" fmla="*/ 12610 w 192334"/>
                <a:gd name="connsiteY8" fmla="*/ 52765 h 275567"/>
                <a:gd name="connsiteX9" fmla="*/ 433 w 192334"/>
                <a:gd name="connsiteY9" fmla="*/ 105517 h 275567"/>
                <a:gd name="connsiteX10" fmla="*/ 12610 w 192334"/>
                <a:gd name="connsiteY10" fmla="*/ 125000 h 275567"/>
                <a:gd name="connsiteX11" fmla="*/ 16257 w 192334"/>
                <a:gd name="connsiteY11" fmla="*/ 125408 h 275567"/>
                <a:gd name="connsiteX12" fmla="*/ 32082 w 192334"/>
                <a:gd name="connsiteY12" fmla="*/ 112823 h 275567"/>
                <a:gd name="connsiteX13" fmla="*/ 42640 w 192334"/>
                <a:gd name="connsiteY13" fmla="*/ 66561 h 275567"/>
                <a:gd name="connsiteX14" fmla="*/ 52777 w 192334"/>
                <a:gd name="connsiteY14" fmla="*/ 59663 h 275567"/>
                <a:gd name="connsiteX15" fmla="*/ 48314 w 192334"/>
                <a:gd name="connsiteY15" fmla="*/ 112823 h 275567"/>
                <a:gd name="connsiteX16" fmla="*/ 44259 w 192334"/>
                <a:gd name="connsiteY16" fmla="*/ 183848 h 275567"/>
                <a:gd name="connsiteX17" fmla="*/ 28435 w 192334"/>
                <a:gd name="connsiteY17" fmla="*/ 255675 h 275567"/>
                <a:gd name="connsiteX18" fmla="*/ 40612 w 192334"/>
                <a:gd name="connsiteY18" fmla="*/ 275159 h 275567"/>
                <a:gd name="connsiteX19" fmla="*/ 44259 w 192334"/>
                <a:gd name="connsiteY19" fmla="*/ 275567 h 275567"/>
                <a:gd name="connsiteX20" fmla="*/ 60084 w 192334"/>
                <a:gd name="connsiteY20" fmla="*/ 262982 h 275567"/>
                <a:gd name="connsiteX21" fmla="*/ 76316 w 192334"/>
                <a:gd name="connsiteY21" fmla="*/ 189930 h 275567"/>
                <a:gd name="connsiteX22" fmla="*/ 76724 w 192334"/>
                <a:gd name="connsiteY22" fmla="*/ 187495 h 275567"/>
                <a:gd name="connsiteX23" fmla="*/ 78751 w 192334"/>
                <a:gd name="connsiteY23" fmla="*/ 147723 h 275567"/>
                <a:gd name="connsiteX24" fmla="*/ 105134 w 192334"/>
                <a:gd name="connsiteY24" fmla="*/ 176949 h 275567"/>
                <a:gd name="connsiteX25" fmla="*/ 108781 w 192334"/>
                <a:gd name="connsiteY25" fmla="*/ 252424 h 275567"/>
                <a:gd name="connsiteX26" fmla="*/ 125013 w 192334"/>
                <a:gd name="connsiteY26" fmla="*/ 267853 h 275567"/>
                <a:gd name="connsiteX27" fmla="*/ 125829 w 192334"/>
                <a:gd name="connsiteY27" fmla="*/ 267853 h 275567"/>
                <a:gd name="connsiteX28" fmla="*/ 141245 w 192334"/>
                <a:gd name="connsiteY28" fmla="*/ 250805 h 275567"/>
                <a:gd name="connsiteX29" fmla="*/ 137191 w 192334"/>
                <a:gd name="connsiteY29" fmla="*/ 169643 h 275567"/>
                <a:gd name="connsiteX30" fmla="*/ 133136 w 192334"/>
                <a:gd name="connsiteY30" fmla="*/ 159493 h 275567"/>
                <a:gd name="connsiteX31" fmla="*/ 104726 w 192334"/>
                <a:gd name="connsiteY31" fmla="*/ 128252 h 275567"/>
                <a:gd name="connsiteX32" fmla="*/ 104726 w 192334"/>
                <a:gd name="connsiteY32" fmla="*/ 62506 h 275567"/>
                <a:gd name="connsiteX33" fmla="*/ 105134 w 192334"/>
                <a:gd name="connsiteY33" fmla="*/ 62098 h 275567"/>
                <a:gd name="connsiteX34" fmla="*/ 118115 w 192334"/>
                <a:gd name="connsiteY34" fmla="*/ 91720 h 275567"/>
                <a:gd name="connsiteX35" fmla="*/ 127041 w 192334"/>
                <a:gd name="connsiteY35" fmla="*/ 100250 h 275567"/>
                <a:gd name="connsiteX36" fmla="*/ 167220 w 192334"/>
                <a:gd name="connsiteY36" fmla="*/ 116482 h 275567"/>
                <a:gd name="connsiteX37" fmla="*/ 180609 w 192334"/>
                <a:gd name="connsiteY37" fmla="*/ 86441 h 27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2334" h="275567">
                  <a:moveTo>
                    <a:pt x="180609" y="86441"/>
                  </a:moveTo>
                  <a:lnTo>
                    <a:pt x="146117" y="72644"/>
                  </a:lnTo>
                  <a:lnTo>
                    <a:pt x="123802" y="21103"/>
                  </a:lnTo>
                  <a:lnTo>
                    <a:pt x="123802" y="21103"/>
                  </a:lnTo>
                  <a:cubicBezTo>
                    <a:pt x="119339" y="8938"/>
                    <a:pt x="96393" y="0"/>
                    <a:pt x="82201" y="0"/>
                  </a:cubicBezTo>
                  <a:cubicBezTo>
                    <a:pt x="74894" y="0"/>
                    <a:pt x="68391" y="2436"/>
                    <a:pt x="63125" y="6095"/>
                  </a:cubicBezTo>
                  <a:lnTo>
                    <a:pt x="63125" y="6095"/>
                  </a:lnTo>
                  <a:lnTo>
                    <a:pt x="19509" y="43023"/>
                  </a:lnTo>
                  <a:cubicBezTo>
                    <a:pt x="16257" y="45458"/>
                    <a:pt x="13822" y="48710"/>
                    <a:pt x="12610" y="52765"/>
                  </a:cubicBezTo>
                  <a:lnTo>
                    <a:pt x="433" y="105517"/>
                  </a:lnTo>
                  <a:cubicBezTo>
                    <a:pt x="-1595" y="114443"/>
                    <a:pt x="3672" y="122973"/>
                    <a:pt x="12610" y="125000"/>
                  </a:cubicBezTo>
                  <a:cubicBezTo>
                    <a:pt x="13822" y="125408"/>
                    <a:pt x="15046" y="125408"/>
                    <a:pt x="16257" y="125408"/>
                  </a:cubicBezTo>
                  <a:cubicBezTo>
                    <a:pt x="23564" y="125408"/>
                    <a:pt x="30462" y="120129"/>
                    <a:pt x="32082" y="112823"/>
                  </a:cubicBezTo>
                  <a:lnTo>
                    <a:pt x="42640" y="66561"/>
                  </a:lnTo>
                  <a:lnTo>
                    <a:pt x="52777" y="59663"/>
                  </a:lnTo>
                  <a:cubicBezTo>
                    <a:pt x="48722" y="87257"/>
                    <a:pt x="48314" y="109176"/>
                    <a:pt x="48314" y="112823"/>
                  </a:cubicBezTo>
                  <a:lnTo>
                    <a:pt x="44259" y="183848"/>
                  </a:lnTo>
                  <a:lnTo>
                    <a:pt x="28435" y="255675"/>
                  </a:lnTo>
                  <a:cubicBezTo>
                    <a:pt x="26407" y="264601"/>
                    <a:pt x="32082" y="273132"/>
                    <a:pt x="40612" y="275159"/>
                  </a:cubicBezTo>
                  <a:cubicBezTo>
                    <a:pt x="41824" y="275567"/>
                    <a:pt x="43048" y="275567"/>
                    <a:pt x="44259" y="275567"/>
                  </a:cubicBezTo>
                  <a:cubicBezTo>
                    <a:pt x="51566" y="275567"/>
                    <a:pt x="58464" y="270288"/>
                    <a:pt x="60084" y="262982"/>
                  </a:cubicBezTo>
                  <a:lnTo>
                    <a:pt x="76316" y="189930"/>
                  </a:lnTo>
                  <a:cubicBezTo>
                    <a:pt x="76316" y="189126"/>
                    <a:pt x="76724" y="188310"/>
                    <a:pt x="76724" y="187495"/>
                  </a:cubicBezTo>
                  <a:lnTo>
                    <a:pt x="78751" y="147723"/>
                  </a:lnTo>
                  <a:lnTo>
                    <a:pt x="105134" y="176949"/>
                  </a:lnTo>
                  <a:lnTo>
                    <a:pt x="108781" y="252424"/>
                  </a:lnTo>
                  <a:cubicBezTo>
                    <a:pt x="109189" y="260954"/>
                    <a:pt x="116495" y="267853"/>
                    <a:pt x="125013" y="267853"/>
                  </a:cubicBezTo>
                  <a:lnTo>
                    <a:pt x="125829" y="267853"/>
                  </a:lnTo>
                  <a:cubicBezTo>
                    <a:pt x="134755" y="267445"/>
                    <a:pt x="141653" y="259731"/>
                    <a:pt x="141245" y="250805"/>
                  </a:cubicBezTo>
                  <a:lnTo>
                    <a:pt x="137191" y="169643"/>
                  </a:lnTo>
                  <a:cubicBezTo>
                    <a:pt x="137191" y="165983"/>
                    <a:pt x="135571" y="162336"/>
                    <a:pt x="133136" y="159493"/>
                  </a:cubicBezTo>
                  <a:lnTo>
                    <a:pt x="104726" y="128252"/>
                  </a:lnTo>
                  <a:lnTo>
                    <a:pt x="104726" y="62506"/>
                  </a:lnTo>
                  <a:cubicBezTo>
                    <a:pt x="104726" y="62506"/>
                    <a:pt x="105134" y="62506"/>
                    <a:pt x="105134" y="62098"/>
                  </a:cubicBezTo>
                  <a:lnTo>
                    <a:pt x="118115" y="91720"/>
                  </a:lnTo>
                  <a:cubicBezTo>
                    <a:pt x="119734" y="95787"/>
                    <a:pt x="122986" y="98618"/>
                    <a:pt x="127041" y="100250"/>
                  </a:cubicBezTo>
                  <a:lnTo>
                    <a:pt x="167220" y="116482"/>
                  </a:lnTo>
                  <a:cubicBezTo>
                    <a:pt x="183168" y="119722"/>
                    <a:pt x="206806" y="109671"/>
                    <a:pt x="180609" y="86441"/>
                  </a:cubicBezTo>
                  <a:close/>
                </a:path>
              </a:pathLst>
            </a:custGeom>
            <a:grpFill/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58" name="Kombinationstegning: figur 57">
              <a:extLst>
                <a:ext uri="{FF2B5EF4-FFF2-40B4-BE49-F238E27FC236}">
                  <a16:creationId xmlns:a16="http://schemas.microsoft.com/office/drawing/2014/main" id="{7129F270-8CB9-4496-FE6D-865F7919B085}"/>
                </a:ext>
              </a:extLst>
            </p:cNvPr>
            <p:cNvSpPr/>
            <p:nvPr/>
          </p:nvSpPr>
          <p:spPr>
            <a:xfrm>
              <a:off x="5718523" y="4740957"/>
              <a:ext cx="64929" cy="64929"/>
            </a:xfrm>
            <a:custGeom>
              <a:avLst/>
              <a:gdLst>
                <a:gd name="connsiteX0" fmla="*/ 64930 w 64929"/>
                <a:gd name="connsiteY0" fmla="*/ 32465 h 64929"/>
                <a:gd name="connsiteX1" fmla="*/ 32465 w 64929"/>
                <a:gd name="connsiteY1" fmla="*/ 64930 h 64929"/>
                <a:gd name="connsiteX2" fmla="*/ 0 w 64929"/>
                <a:gd name="connsiteY2" fmla="*/ 32465 h 64929"/>
                <a:gd name="connsiteX3" fmla="*/ 32465 w 64929"/>
                <a:gd name="connsiteY3" fmla="*/ 0 h 64929"/>
                <a:gd name="connsiteX4" fmla="*/ 64930 w 64929"/>
                <a:gd name="connsiteY4" fmla="*/ 32465 h 64929"/>
                <a:gd name="connsiteX5" fmla="*/ 64930 w 64929"/>
                <a:gd name="connsiteY5" fmla="*/ 32465 h 6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929" h="64929">
                  <a:moveTo>
                    <a:pt x="64930" y="32465"/>
                  </a:moveTo>
                  <a:cubicBezTo>
                    <a:pt x="64930" y="50391"/>
                    <a:pt x="50391" y="64930"/>
                    <a:pt x="32465" y="64930"/>
                  </a:cubicBezTo>
                  <a:cubicBezTo>
                    <a:pt x="14539" y="64930"/>
                    <a:pt x="0" y="50391"/>
                    <a:pt x="0" y="32465"/>
                  </a:cubicBezTo>
                  <a:cubicBezTo>
                    <a:pt x="0" y="14539"/>
                    <a:pt x="14539" y="0"/>
                    <a:pt x="32465" y="0"/>
                  </a:cubicBezTo>
                  <a:cubicBezTo>
                    <a:pt x="50391" y="0"/>
                    <a:pt x="64930" y="14539"/>
                    <a:pt x="64930" y="32465"/>
                  </a:cubicBezTo>
                  <a:lnTo>
                    <a:pt x="64930" y="32465"/>
                  </a:lnTo>
                  <a:close/>
                </a:path>
              </a:pathLst>
            </a:custGeom>
            <a:grpFill/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sp>
        <p:nvSpPr>
          <p:cNvPr id="59" name="Kombinationstegning: figur 58">
            <a:extLst>
              <a:ext uri="{FF2B5EF4-FFF2-40B4-BE49-F238E27FC236}">
                <a16:creationId xmlns:a16="http://schemas.microsoft.com/office/drawing/2014/main" id="{30C322B7-A1F8-9BCD-D3BA-4A57C6146A52}"/>
              </a:ext>
            </a:extLst>
          </p:cNvPr>
          <p:cNvSpPr/>
          <p:nvPr/>
        </p:nvSpPr>
        <p:spPr>
          <a:xfrm>
            <a:off x="9008307" y="5707203"/>
            <a:ext cx="313582" cy="277317"/>
          </a:xfrm>
          <a:custGeom>
            <a:avLst/>
            <a:gdLst>
              <a:gd name="connsiteX0" fmla="*/ 122473 w 126802"/>
              <a:gd name="connsiteY0" fmla="*/ 34819 h 112138"/>
              <a:gd name="connsiteX1" fmla="*/ 94928 w 126802"/>
              <a:gd name="connsiteY1" fmla="*/ 28044 h 112138"/>
              <a:gd name="connsiteX2" fmla="*/ 97290 w 126802"/>
              <a:gd name="connsiteY2" fmla="*/ 18401 h 112138"/>
              <a:gd name="connsiteX3" fmla="*/ 90020 w 126802"/>
              <a:gd name="connsiteY3" fmla="*/ 6384 h 112138"/>
              <a:gd name="connsiteX4" fmla="*/ 65220 w 126802"/>
              <a:gd name="connsiteY4" fmla="*/ 289 h 112138"/>
              <a:gd name="connsiteX5" fmla="*/ 53204 w 126802"/>
              <a:gd name="connsiteY5" fmla="*/ 7571 h 112138"/>
              <a:gd name="connsiteX6" fmla="*/ 50830 w 126802"/>
              <a:gd name="connsiteY6" fmla="*/ 17214 h 112138"/>
              <a:gd name="connsiteX7" fmla="*/ 23286 w 126802"/>
              <a:gd name="connsiteY7" fmla="*/ 10439 h 112138"/>
              <a:gd name="connsiteX8" fmla="*/ 16412 w 126802"/>
              <a:gd name="connsiteY8" fmla="*/ 14593 h 112138"/>
              <a:gd name="connsiteX9" fmla="*/ 167 w 126802"/>
              <a:gd name="connsiteY9" fmla="*/ 80734 h 112138"/>
              <a:gd name="connsiteX10" fmla="*/ 4321 w 126802"/>
              <a:gd name="connsiteY10" fmla="*/ 87596 h 112138"/>
              <a:gd name="connsiteX11" fmla="*/ 103521 w 126802"/>
              <a:gd name="connsiteY11" fmla="*/ 111975 h 112138"/>
              <a:gd name="connsiteX12" fmla="*/ 110382 w 126802"/>
              <a:gd name="connsiteY12" fmla="*/ 107809 h 112138"/>
              <a:gd name="connsiteX13" fmla="*/ 126639 w 126802"/>
              <a:gd name="connsiteY13" fmla="*/ 41680 h 112138"/>
              <a:gd name="connsiteX14" fmla="*/ 122473 w 126802"/>
              <a:gd name="connsiteY14" fmla="*/ 34819 h 112138"/>
              <a:gd name="connsiteX15" fmla="*/ 122473 w 126802"/>
              <a:gd name="connsiteY15" fmla="*/ 34819 h 112138"/>
              <a:gd name="connsiteX16" fmla="*/ 61475 w 126802"/>
              <a:gd name="connsiteY16" fmla="*/ 9599 h 112138"/>
              <a:gd name="connsiteX17" fmla="*/ 63020 w 126802"/>
              <a:gd name="connsiteY17" fmla="*/ 8511 h 112138"/>
              <a:gd name="connsiteX18" fmla="*/ 63193 w 126802"/>
              <a:gd name="connsiteY18" fmla="*/ 8560 h 112138"/>
              <a:gd name="connsiteX19" fmla="*/ 87993 w 126802"/>
              <a:gd name="connsiteY19" fmla="*/ 14655 h 112138"/>
              <a:gd name="connsiteX20" fmla="*/ 89068 w 126802"/>
              <a:gd name="connsiteY20" fmla="*/ 16200 h 112138"/>
              <a:gd name="connsiteX21" fmla="*/ 89031 w 126802"/>
              <a:gd name="connsiteY21" fmla="*/ 16373 h 112138"/>
              <a:gd name="connsiteX22" fmla="*/ 86658 w 126802"/>
              <a:gd name="connsiteY22" fmla="*/ 26016 h 112138"/>
              <a:gd name="connsiteX23" fmla="*/ 59101 w 126802"/>
              <a:gd name="connsiteY23" fmla="*/ 19242 h 112138"/>
              <a:gd name="connsiteX24" fmla="*/ 61475 w 126802"/>
              <a:gd name="connsiteY24" fmla="*/ 9599 h 112138"/>
              <a:gd name="connsiteX25" fmla="*/ 61475 w 126802"/>
              <a:gd name="connsiteY25" fmla="*/ 9599 h 11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6802" h="112138">
                <a:moveTo>
                  <a:pt x="122473" y="34819"/>
                </a:moveTo>
                <a:lnTo>
                  <a:pt x="94928" y="28044"/>
                </a:lnTo>
                <a:lnTo>
                  <a:pt x="97290" y="18401"/>
                </a:lnTo>
                <a:cubicBezTo>
                  <a:pt x="98600" y="13073"/>
                  <a:pt x="95349" y="7695"/>
                  <a:pt x="90020" y="6384"/>
                </a:cubicBezTo>
                <a:lnTo>
                  <a:pt x="65220" y="289"/>
                </a:lnTo>
                <a:cubicBezTo>
                  <a:pt x="59892" y="-1021"/>
                  <a:pt x="54514" y="2243"/>
                  <a:pt x="53204" y="7571"/>
                </a:cubicBezTo>
                <a:lnTo>
                  <a:pt x="50830" y="17214"/>
                </a:lnTo>
                <a:lnTo>
                  <a:pt x="23286" y="10439"/>
                </a:lnTo>
                <a:cubicBezTo>
                  <a:pt x="20232" y="9698"/>
                  <a:pt x="17166" y="11552"/>
                  <a:pt x="16412" y="14593"/>
                </a:cubicBezTo>
                <a:lnTo>
                  <a:pt x="167" y="80734"/>
                </a:lnTo>
                <a:cubicBezTo>
                  <a:pt x="-587" y="83776"/>
                  <a:pt x="1280" y="86854"/>
                  <a:pt x="4321" y="87596"/>
                </a:cubicBezTo>
                <a:lnTo>
                  <a:pt x="103521" y="111975"/>
                </a:lnTo>
                <a:cubicBezTo>
                  <a:pt x="106562" y="112717"/>
                  <a:pt x="109640" y="110862"/>
                  <a:pt x="110382" y="107809"/>
                </a:cubicBezTo>
                <a:lnTo>
                  <a:pt x="126639" y="41680"/>
                </a:lnTo>
                <a:cubicBezTo>
                  <a:pt x="127381" y="38639"/>
                  <a:pt x="125526" y="35561"/>
                  <a:pt x="122473" y="34819"/>
                </a:cubicBezTo>
                <a:lnTo>
                  <a:pt x="122473" y="34819"/>
                </a:lnTo>
                <a:close/>
                <a:moveTo>
                  <a:pt x="61475" y="9599"/>
                </a:moveTo>
                <a:cubicBezTo>
                  <a:pt x="61598" y="8869"/>
                  <a:pt x="62290" y="8387"/>
                  <a:pt x="63020" y="8511"/>
                </a:cubicBezTo>
                <a:cubicBezTo>
                  <a:pt x="63069" y="8523"/>
                  <a:pt x="63131" y="8535"/>
                  <a:pt x="63193" y="8560"/>
                </a:cubicBezTo>
                <a:lnTo>
                  <a:pt x="87993" y="14655"/>
                </a:lnTo>
                <a:cubicBezTo>
                  <a:pt x="88710" y="14779"/>
                  <a:pt x="89192" y="15471"/>
                  <a:pt x="89068" y="16200"/>
                </a:cubicBezTo>
                <a:cubicBezTo>
                  <a:pt x="89056" y="16250"/>
                  <a:pt x="89044" y="16312"/>
                  <a:pt x="89031" y="16373"/>
                </a:cubicBezTo>
                <a:lnTo>
                  <a:pt x="86658" y="26016"/>
                </a:lnTo>
                <a:lnTo>
                  <a:pt x="59101" y="19242"/>
                </a:lnTo>
                <a:lnTo>
                  <a:pt x="61475" y="9599"/>
                </a:lnTo>
                <a:lnTo>
                  <a:pt x="61475" y="959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337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60" name="Kombinationstegning: figur 59">
            <a:extLst>
              <a:ext uri="{FF2B5EF4-FFF2-40B4-BE49-F238E27FC236}">
                <a16:creationId xmlns:a16="http://schemas.microsoft.com/office/drawing/2014/main" id="{82B58AF2-506D-A4BF-1F98-43CB1CA21D1C}"/>
              </a:ext>
            </a:extLst>
          </p:cNvPr>
          <p:cNvSpPr/>
          <p:nvPr/>
        </p:nvSpPr>
        <p:spPr>
          <a:xfrm>
            <a:off x="9090368" y="5797361"/>
            <a:ext cx="112930" cy="112930"/>
          </a:xfrm>
          <a:custGeom>
            <a:avLst/>
            <a:gdLst>
              <a:gd name="connsiteX0" fmla="*/ 43732 w 45665"/>
              <a:gd name="connsiteY0" fmla="*/ 21999 h 45665"/>
              <a:gd name="connsiteX1" fmla="*/ 32643 w 45665"/>
              <a:gd name="connsiteY1" fmla="*/ 19143 h 45665"/>
              <a:gd name="connsiteX2" fmla="*/ 30801 w 45665"/>
              <a:gd name="connsiteY2" fmla="*/ 16015 h 45665"/>
              <a:gd name="connsiteX3" fmla="*/ 33657 w 45665"/>
              <a:gd name="connsiteY3" fmla="*/ 4926 h 45665"/>
              <a:gd name="connsiteX4" fmla="*/ 31815 w 45665"/>
              <a:gd name="connsiteY4" fmla="*/ 1810 h 45665"/>
              <a:gd name="connsiteX5" fmla="*/ 25114 w 45665"/>
              <a:gd name="connsiteY5" fmla="*/ 79 h 45665"/>
              <a:gd name="connsiteX6" fmla="*/ 21999 w 45665"/>
              <a:gd name="connsiteY6" fmla="*/ 1921 h 45665"/>
              <a:gd name="connsiteX7" fmla="*/ 19143 w 45665"/>
              <a:gd name="connsiteY7" fmla="*/ 13011 h 45665"/>
              <a:gd name="connsiteX8" fmla="*/ 16015 w 45665"/>
              <a:gd name="connsiteY8" fmla="*/ 14853 h 45665"/>
              <a:gd name="connsiteX9" fmla="*/ 4926 w 45665"/>
              <a:gd name="connsiteY9" fmla="*/ 12010 h 45665"/>
              <a:gd name="connsiteX10" fmla="*/ 1810 w 45665"/>
              <a:gd name="connsiteY10" fmla="*/ 13852 h 45665"/>
              <a:gd name="connsiteX11" fmla="*/ 79 w 45665"/>
              <a:gd name="connsiteY11" fmla="*/ 20540 h 45665"/>
              <a:gd name="connsiteX12" fmla="*/ 1921 w 45665"/>
              <a:gd name="connsiteY12" fmla="*/ 23668 h 45665"/>
              <a:gd name="connsiteX13" fmla="*/ 13011 w 45665"/>
              <a:gd name="connsiteY13" fmla="*/ 26523 h 45665"/>
              <a:gd name="connsiteX14" fmla="*/ 14865 w 45665"/>
              <a:gd name="connsiteY14" fmla="*/ 29639 h 45665"/>
              <a:gd name="connsiteX15" fmla="*/ 12010 w 45665"/>
              <a:gd name="connsiteY15" fmla="*/ 40741 h 45665"/>
              <a:gd name="connsiteX16" fmla="*/ 13852 w 45665"/>
              <a:gd name="connsiteY16" fmla="*/ 43856 h 45665"/>
              <a:gd name="connsiteX17" fmla="*/ 20540 w 45665"/>
              <a:gd name="connsiteY17" fmla="*/ 45587 h 45665"/>
              <a:gd name="connsiteX18" fmla="*/ 23668 w 45665"/>
              <a:gd name="connsiteY18" fmla="*/ 43732 h 45665"/>
              <a:gd name="connsiteX19" fmla="*/ 26523 w 45665"/>
              <a:gd name="connsiteY19" fmla="*/ 32643 h 45665"/>
              <a:gd name="connsiteX20" fmla="*/ 29651 w 45665"/>
              <a:gd name="connsiteY20" fmla="*/ 30801 h 45665"/>
              <a:gd name="connsiteX21" fmla="*/ 40741 w 45665"/>
              <a:gd name="connsiteY21" fmla="*/ 33657 h 45665"/>
              <a:gd name="connsiteX22" fmla="*/ 43856 w 45665"/>
              <a:gd name="connsiteY22" fmla="*/ 31815 h 45665"/>
              <a:gd name="connsiteX23" fmla="*/ 45587 w 45665"/>
              <a:gd name="connsiteY23" fmla="*/ 25114 h 45665"/>
              <a:gd name="connsiteX24" fmla="*/ 43732 w 45665"/>
              <a:gd name="connsiteY24" fmla="*/ 21999 h 4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665" h="45665">
                <a:moveTo>
                  <a:pt x="43732" y="21999"/>
                </a:moveTo>
                <a:lnTo>
                  <a:pt x="32643" y="19143"/>
                </a:lnTo>
                <a:cubicBezTo>
                  <a:pt x="31271" y="18784"/>
                  <a:pt x="30455" y="17387"/>
                  <a:pt x="30801" y="16015"/>
                </a:cubicBezTo>
                <a:lnTo>
                  <a:pt x="33657" y="4926"/>
                </a:lnTo>
                <a:cubicBezTo>
                  <a:pt x="34015" y="3553"/>
                  <a:pt x="33187" y="2156"/>
                  <a:pt x="31815" y="1810"/>
                </a:cubicBezTo>
                <a:lnTo>
                  <a:pt x="25114" y="79"/>
                </a:lnTo>
                <a:cubicBezTo>
                  <a:pt x="23742" y="-267"/>
                  <a:pt x="22345" y="549"/>
                  <a:pt x="21999" y="1921"/>
                </a:cubicBezTo>
                <a:lnTo>
                  <a:pt x="19143" y="13011"/>
                </a:lnTo>
                <a:cubicBezTo>
                  <a:pt x="18784" y="14383"/>
                  <a:pt x="17387" y="15212"/>
                  <a:pt x="16015" y="14853"/>
                </a:cubicBezTo>
                <a:lnTo>
                  <a:pt x="4926" y="12010"/>
                </a:lnTo>
                <a:cubicBezTo>
                  <a:pt x="3553" y="11651"/>
                  <a:pt x="2156" y="12479"/>
                  <a:pt x="1810" y="13852"/>
                </a:cubicBezTo>
                <a:lnTo>
                  <a:pt x="79" y="20540"/>
                </a:lnTo>
                <a:cubicBezTo>
                  <a:pt x="-267" y="21912"/>
                  <a:pt x="549" y="23309"/>
                  <a:pt x="1921" y="23668"/>
                </a:cubicBezTo>
                <a:lnTo>
                  <a:pt x="13011" y="26523"/>
                </a:lnTo>
                <a:cubicBezTo>
                  <a:pt x="14383" y="26870"/>
                  <a:pt x="15212" y="28279"/>
                  <a:pt x="14865" y="29639"/>
                </a:cubicBezTo>
                <a:lnTo>
                  <a:pt x="12010" y="40741"/>
                </a:lnTo>
                <a:cubicBezTo>
                  <a:pt x="11651" y="42101"/>
                  <a:pt x="12479" y="43510"/>
                  <a:pt x="13852" y="43856"/>
                </a:cubicBezTo>
                <a:lnTo>
                  <a:pt x="20540" y="45587"/>
                </a:lnTo>
                <a:cubicBezTo>
                  <a:pt x="21912" y="45933"/>
                  <a:pt x="23309" y="45105"/>
                  <a:pt x="23668" y="43732"/>
                </a:cubicBezTo>
                <a:lnTo>
                  <a:pt x="26523" y="32643"/>
                </a:lnTo>
                <a:cubicBezTo>
                  <a:pt x="26870" y="31271"/>
                  <a:pt x="28279" y="30455"/>
                  <a:pt x="29651" y="30801"/>
                </a:cubicBezTo>
                <a:lnTo>
                  <a:pt x="40741" y="33657"/>
                </a:lnTo>
                <a:cubicBezTo>
                  <a:pt x="42101" y="34015"/>
                  <a:pt x="43510" y="33187"/>
                  <a:pt x="43856" y="31815"/>
                </a:cubicBezTo>
                <a:lnTo>
                  <a:pt x="45587" y="25114"/>
                </a:lnTo>
                <a:cubicBezTo>
                  <a:pt x="45933" y="23742"/>
                  <a:pt x="45105" y="22345"/>
                  <a:pt x="43732" y="21999"/>
                </a:cubicBezTo>
                <a:close/>
              </a:path>
            </a:pathLst>
          </a:custGeom>
          <a:solidFill>
            <a:schemeClr val="bg2"/>
          </a:solidFill>
          <a:ln w="12337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61" name="Kombinationstegning: figur 60">
            <a:extLst>
              <a:ext uri="{FF2B5EF4-FFF2-40B4-BE49-F238E27FC236}">
                <a16:creationId xmlns:a16="http://schemas.microsoft.com/office/drawing/2014/main" id="{FFDAAE50-872D-C8AD-3694-D7A979CA81C8}"/>
              </a:ext>
            </a:extLst>
          </p:cNvPr>
          <p:cNvSpPr/>
          <p:nvPr/>
        </p:nvSpPr>
        <p:spPr>
          <a:xfrm>
            <a:off x="10264813" y="4298837"/>
            <a:ext cx="1271755" cy="1436635"/>
          </a:xfrm>
          <a:custGeom>
            <a:avLst/>
            <a:gdLst>
              <a:gd name="connsiteX0" fmla="*/ 456769 w 514256"/>
              <a:gd name="connsiteY0" fmla="*/ 189670 h 580928"/>
              <a:gd name="connsiteX1" fmla="*/ 456769 w 514256"/>
              <a:gd name="connsiteY1" fmla="*/ 70431 h 580928"/>
              <a:gd name="connsiteX2" fmla="*/ 393879 w 514256"/>
              <a:gd name="connsiteY2" fmla="*/ 70431 h 580928"/>
              <a:gd name="connsiteX3" fmla="*/ 393879 w 514256"/>
              <a:gd name="connsiteY3" fmla="*/ 129921 h 580928"/>
              <a:gd name="connsiteX4" fmla="*/ 257122 w 514256"/>
              <a:gd name="connsiteY4" fmla="*/ 0 h 580928"/>
              <a:gd name="connsiteX5" fmla="*/ 0 w 514256"/>
              <a:gd name="connsiteY5" fmla="*/ 244289 h 580928"/>
              <a:gd name="connsiteX6" fmla="*/ 0 w 514256"/>
              <a:gd name="connsiteY6" fmla="*/ 580929 h 580928"/>
              <a:gd name="connsiteX7" fmla="*/ 205705 w 514256"/>
              <a:gd name="connsiteY7" fmla="*/ 580929 h 580928"/>
              <a:gd name="connsiteX8" fmla="*/ 205705 w 514256"/>
              <a:gd name="connsiteY8" fmla="*/ 400951 h 580928"/>
              <a:gd name="connsiteX9" fmla="*/ 308551 w 514256"/>
              <a:gd name="connsiteY9" fmla="*/ 400951 h 580928"/>
              <a:gd name="connsiteX10" fmla="*/ 308551 w 514256"/>
              <a:gd name="connsiteY10" fmla="*/ 580929 h 580928"/>
              <a:gd name="connsiteX11" fmla="*/ 514256 w 514256"/>
              <a:gd name="connsiteY11" fmla="*/ 580929 h 580928"/>
              <a:gd name="connsiteX12" fmla="*/ 514256 w 514256"/>
              <a:gd name="connsiteY12" fmla="*/ 244289 h 580928"/>
              <a:gd name="connsiteX13" fmla="*/ 456769 w 514256"/>
              <a:gd name="connsiteY13" fmla="*/ 189670 h 580928"/>
              <a:gd name="connsiteX14" fmla="*/ 154276 w 514256"/>
              <a:gd name="connsiteY14" fmla="*/ 387982 h 580928"/>
              <a:gd name="connsiteX15" fmla="*/ 51429 w 514256"/>
              <a:gd name="connsiteY15" fmla="*/ 387982 h 580928"/>
              <a:gd name="connsiteX16" fmla="*/ 51429 w 514256"/>
              <a:gd name="connsiteY16" fmla="*/ 289438 h 580928"/>
              <a:gd name="connsiteX17" fmla="*/ 154276 w 514256"/>
              <a:gd name="connsiteY17" fmla="*/ 289438 h 580928"/>
              <a:gd name="connsiteX18" fmla="*/ 154276 w 514256"/>
              <a:gd name="connsiteY18" fmla="*/ 387982 h 580928"/>
              <a:gd name="connsiteX19" fmla="*/ 462827 w 514256"/>
              <a:gd name="connsiteY19" fmla="*/ 392297 h 580928"/>
              <a:gd name="connsiteX20" fmla="*/ 359981 w 514256"/>
              <a:gd name="connsiteY20" fmla="*/ 392297 h 580928"/>
              <a:gd name="connsiteX21" fmla="*/ 359981 w 514256"/>
              <a:gd name="connsiteY21" fmla="*/ 289438 h 580928"/>
              <a:gd name="connsiteX22" fmla="*/ 462827 w 514256"/>
              <a:gd name="connsiteY22" fmla="*/ 289438 h 580928"/>
              <a:gd name="connsiteX23" fmla="*/ 462827 w 514256"/>
              <a:gd name="connsiteY23" fmla="*/ 392297 h 58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4256" h="580928">
                <a:moveTo>
                  <a:pt x="456769" y="189670"/>
                </a:moveTo>
                <a:lnTo>
                  <a:pt x="456769" y="70431"/>
                </a:lnTo>
                <a:lnTo>
                  <a:pt x="393879" y="70431"/>
                </a:lnTo>
                <a:lnTo>
                  <a:pt x="393879" y="129921"/>
                </a:lnTo>
                <a:lnTo>
                  <a:pt x="257122" y="0"/>
                </a:lnTo>
                <a:lnTo>
                  <a:pt x="0" y="244289"/>
                </a:lnTo>
                <a:lnTo>
                  <a:pt x="0" y="580929"/>
                </a:lnTo>
                <a:lnTo>
                  <a:pt x="205705" y="580929"/>
                </a:lnTo>
                <a:lnTo>
                  <a:pt x="205705" y="400951"/>
                </a:lnTo>
                <a:lnTo>
                  <a:pt x="308551" y="400951"/>
                </a:lnTo>
                <a:lnTo>
                  <a:pt x="308551" y="580929"/>
                </a:lnTo>
                <a:lnTo>
                  <a:pt x="514256" y="580929"/>
                </a:lnTo>
                <a:lnTo>
                  <a:pt x="514256" y="244289"/>
                </a:lnTo>
                <a:lnTo>
                  <a:pt x="456769" y="189670"/>
                </a:lnTo>
                <a:close/>
                <a:moveTo>
                  <a:pt x="154276" y="387982"/>
                </a:moveTo>
                <a:lnTo>
                  <a:pt x="51429" y="387982"/>
                </a:lnTo>
                <a:lnTo>
                  <a:pt x="51429" y="289438"/>
                </a:lnTo>
                <a:lnTo>
                  <a:pt x="154276" y="289438"/>
                </a:lnTo>
                <a:lnTo>
                  <a:pt x="154276" y="387982"/>
                </a:lnTo>
                <a:close/>
                <a:moveTo>
                  <a:pt x="462827" y="392297"/>
                </a:moveTo>
                <a:lnTo>
                  <a:pt x="359981" y="392297"/>
                </a:lnTo>
                <a:lnTo>
                  <a:pt x="359981" y="289438"/>
                </a:lnTo>
                <a:lnTo>
                  <a:pt x="462827" y="289438"/>
                </a:lnTo>
                <a:lnTo>
                  <a:pt x="462827" y="392297"/>
                </a:lnTo>
                <a:close/>
              </a:path>
            </a:pathLst>
          </a:custGeom>
          <a:solidFill>
            <a:srgbClr val="BEBDB8"/>
          </a:solidFill>
          <a:ln w="12337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grpSp>
        <p:nvGrpSpPr>
          <p:cNvPr id="48" name="Grafik 11">
            <a:extLst>
              <a:ext uri="{FF2B5EF4-FFF2-40B4-BE49-F238E27FC236}">
                <a16:creationId xmlns:a16="http://schemas.microsoft.com/office/drawing/2014/main" id="{8C034AA5-462E-CFA7-7738-1506B0F8D4AF}"/>
              </a:ext>
            </a:extLst>
          </p:cNvPr>
          <p:cNvGrpSpPr/>
          <p:nvPr/>
        </p:nvGrpSpPr>
        <p:grpSpPr>
          <a:xfrm>
            <a:off x="2360178" y="5350798"/>
            <a:ext cx="478197" cy="738985"/>
            <a:chOff x="4849343" y="4217380"/>
            <a:chExt cx="193367" cy="298821"/>
          </a:xfrm>
          <a:solidFill>
            <a:schemeClr val="bg1">
              <a:lumMod val="85000"/>
            </a:schemeClr>
          </a:solidFill>
        </p:grpSpPr>
        <p:sp>
          <p:nvSpPr>
            <p:cNvPr id="49" name="Kombinationstegning: figur 48">
              <a:extLst>
                <a:ext uri="{FF2B5EF4-FFF2-40B4-BE49-F238E27FC236}">
                  <a16:creationId xmlns:a16="http://schemas.microsoft.com/office/drawing/2014/main" id="{8CDB7B74-A517-2B16-57B2-4F2A508A428B}"/>
                </a:ext>
              </a:extLst>
            </p:cNvPr>
            <p:cNvSpPr/>
            <p:nvPr/>
          </p:nvSpPr>
          <p:spPr>
            <a:xfrm>
              <a:off x="4849343" y="4277141"/>
              <a:ext cx="193367" cy="239059"/>
            </a:xfrm>
            <a:custGeom>
              <a:avLst/>
              <a:gdLst>
                <a:gd name="connsiteX0" fmla="*/ 168766 w 193367"/>
                <a:gd name="connsiteY0" fmla="*/ 84376 h 239059"/>
                <a:gd name="connsiteX1" fmla="*/ 164896 w 193367"/>
                <a:gd name="connsiteY1" fmla="*/ 84735 h 239059"/>
                <a:gd name="connsiteX2" fmla="*/ 156464 w 193367"/>
                <a:gd name="connsiteY2" fmla="*/ 74882 h 239059"/>
                <a:gd name="connsiteX3" fmla="*/ 126584 w 193367"/>
                <a:gd name="connsiteY3" fmla="*/ 62939 h 239059"/>
                <a:gd name="connsiteX4" fmla="*/ 107248 w 193367"/>
                <a:gd name="connsiteY4" fmla="*/ 18285 h 239059"/>
                <a:gd name="connsiteX5" fmla="*/ 107248 w 193367"/>
                <a:gd name="connsiteY5" fmla="*/ 18285 h 239059"/>
                <a:gd name="connsiteX6" fmla="*/ 80878 w 193367"/>
                <a:gd name="connsiteY6" fmla="*/ 0 h 239059"/>
                <a:gd name="connsiteX7" fmla="*/ 64355 w 193367"/>
                <a:gd name="connsiteY7" fmla="*/ 5279 h 239059"/>
                <a:gd name="connsiteX8" fmla="*/ 64355 w 193367"/>
                <a:gd name="connsiteY8" fmla="*/ 5279 h 239059"/>
                <a:gd name="connsiteX9" fmla="*/ 16897 w 193367"/>
                <a:gd name="connsiteY9" fmla="*/ 37274 h 239059"/>
                <a:gd name="connsiteX10" fmla="*/ 10921 w 193367"/>
                <a:gd name="connsiteY10" fmla="*/ 45705 h 239059"/>
                <a:gd name="connsiteX11" fmla="*/ 375 w 193367"/>
                <a:gd name="connsiteY11" fmla="*/ 91411 h 239059"/>
                <a:gd name="connsiteX12" fmla="*/ 10921 w 193367"/>
                <a:gd name="connsiteY12" fmla="*/ 108286 h 239059"/>
                <a:gd name="connsiteX13" fmla="*/ 14084 w 193367"/>
                <a:gd name="connsiteY13" fmla="*/ 108632 h 239059"/>
                <a:gd name="connsiteX14" fmla="*/ 27795 w 193367"/>
                <a:gd name="connsiteY14" fmla="*/ 97741 h 239059"/>
                <a:gd name="connsiteX15" fmla="*/ 36935 w 193367"/>
                <a:gd name="connsiteY15" fmla="*/ 57660 h 239059"/>
                <a:gd name="connsiteX16" fmla="*/ 45723 w 193367"/>
                <a:gd name="connsiteY16" fmla="*/ 51689 h 239059"/>
                <a:gd name="connsiteX17" fmla="*/ 41857 w 193367"/>
                <a:gd name="connsiteY17" fmla="*/ 97741 h 239059"/>
                <a:gd name="connsiteX18" fmla="*/ 38341 w 193367"/>
                <a:gd name="connsiteY18" fmla="*/ 159258 h 239059"/>
                <a:gd name="connsiteX19" fmla="*/ 24631 w 193367"/>
                <a:gd name="connsiteY19" fmla="*/ 221480 h 239059"/>
                <a:gd name="connsiteX20" fmla="*/ 35178 w 193367"/>
                <a:gd name="connsiteY20" fmla="*/ 238355 h 239059"/>
                <a:gd name="connsiteX21" fmla="*/ 38341 w 193367"/>
                <a:gd name="connsiteY21" fmla="*/ 238714 h 239059"/>
                <a:gd name="connsiteX22" fmla="*/ 52052 w 193367"/>
                <a:gd name="connsiteY22" fmla="*/ 227810 h 239059"/>
                <a:gd name="connsiteX23" fmla="*/ 66113 w 193367"/>
                <a:gd name="connsiteY23" fmla="*/ 164537 h 239059"/>
                <a:gd name="connsiteX24" fmla="*/ 66464 w 193367"/>
                <a:gd name="connsiteY24" fmla="*/ 162423 h 239059"/>
                <a:gd name="connsiteX25" fmla="*/ 68222 w 193367"/>
                <a:gd name="connsiteY25" fmla="*/ 127968 h 239059"/>
                <a:gd name="connsiteX26" fmla="*/ 91073 w 193367"/>
                <a:gd name="connsiteY26" fmla="*/ 153287 h 239059"/>
                <a:gd name="connsiteX27" fmla="*/ 94236 w 193367"/>
                <a:gd name="connsiteY27" fmla="*/ 218674 h 239059"/>
                <a:gd name="connsiteX28" fmla="*/ 108299 w 193367"/>
                <a:gd name="connsiteY28" fmla="*/ 232038 h 239059"/>
                <a:gd name="connsiteX29" fmla="*/ 109004 w 193367"/>
                <a:gd name="connsiteY29" fmla="*/ 232038 h 239059"/>
                <a:gd name="connsiteX30" fmla="*/ 122355 w 193367"/>
                <a:gd name="connsiteY30" fmla="*/ 217264 h 239059"/>
                <a:gd name="connsiteX31" fmla="*/ 118844 w 193367"/>
                <a:gd name="connsiteY31" fmla="*/ 146957 h 239059"/>
                <a:gd name="connsiteX32" fmla="*/ 115333 w 193367"/>
                <a:gd name="connsiteY32" fmla="*/ 138167 h 239059"/>
                <a:gd name="connsiteX33" fmla="*/ 90721 w 193367"/>
                <a:gd name="connsiteY33" fmla="*/ 111092 h 239059"/>
                <a:gd name="connsiteX34" fmla="*/ 90721 w 193367"/>
                <a:gd name="connsiteY34" fmla="*/ 54149 h 239059"/>
                <a:gd name="connsiteX35" fmla="*/ 91073 w 193367"/>
                <a:gd name="connsiteY35" fmla="*/ 53791 h 239059"/>
                <a:gd name="connsiteX36" fmla="*/ 102328 w 193367"/>
                <a:gd name="connsiteY36" fmla="*/ 79456 h 239059"/>
                <a:gd name="connsiteX37" fmla="*/ 110054 w 193367"/>
                <a:gd name="connsiteY37" fmla="*/ 86836 h 239059"/>
                <a:gd name="connsiteX38" fmla="*/ 144856 w 193367"/>
                <a:gd name="connsiteY38" fmla="*/ 100905 h 239059"/>
                <a:gd name="connsiteX39" fmla="*/ 143446 w 193367"/>
                <a:gd name="connsiteY39" fmla="*/ 108991 h 239059"/>
                <a:gd name="connsiteX40" fmla="*/ 152595 w 193367"/>
                <a:gd name="connsiteY40" fmla="*/ 127968 h 239059"/>
                <a:gd name="connsiteX41" fmla="*/ 152941 w 193367"/>
                <a:gd name="connsiteY41" fmla="*/ 128326 h 239059"/>
                <a:gd name="connsiteX42" fmla="*/ 157515 w 193367"/>
                <a:gd name="connsiteY42" fmla="*/ 130082 h 239059"/>
                <a:gd name="connsiteX43" fmla="*/ 164550 w 193367"/>
                <a:gd name="connsiteY43" fmla="*/ 123047 h 239059"/>
                <a:gd name="connsiteX44" fmla="*/ 161731 w 193367"/>
                <a:gd name="connsiteY44" fmla="*/ 117422 h 239059"/>
                <a:gd name="connsiteX45" fmla="*/ 158220 w 193367"/>
                <a:gd name="connsiteY45" fmla="*/ 108991 h 239059"/>
                <a:gd name="connsiteX46" fmla="*/ 168766 w 193367"/>
                <a:gd name="connsiteY46" fmla="*/ 98445 h 239059"/>
                <a:gd name="connsiteX47" fmla="*/ 179311 w 193367"/>
                <a:gd name="connsiteY47" fmla="*/ 108991 h 239059"/>
                <a:gd name="connsiteX48" fmla="*/ 179311 w 193367"/>
                <a:gd name="connsiteY48" fmla="*/ 232038 h 239059"/>
                <a:gd name="connsiteX49" fmla="*/ 186345 w 193367"/>
                <a:gd name="connsiteY49" fmla="*/ 239060 h 239059"/>
                <a:gd name="connsiteX50" fmla="*/ 193368 w 193367"/>
                <a:gd name="connsiteY50" fmla="*/ 232038 h 239059"/>
                <a:gd name="connsiteX51" fmla="*/ 193368 w 193367"/>
                <a:gd name="connsiteY51" fmla="*/ 108991 h 239059"/>
                <a:gd name="connsiteX52" fmla="*/ 168766 w 193367"/>
                <a:gd name="connsiteY52" fmla="*/ 84376 h 239059"/>
                <a:gd name="connsiteX53" fmla="*/ 168766 w 193367"/>
                <a:gd name="connsiteY53" fmla="*/ 84376 h 23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93367" h="239059">
                  <a:moveTo>
                    <a:pt x="168766" y="84376"/>
                  </a:moveTo>
                  <a:cubicBezTo>
                    <a:pt x="167356" y="84376"/>
                    <a:pt x="166305" y="84376"/>
                    <a:pt x="164896" y="84735"/>
                  </a:cubicBezTo>
                  <a:cubicBezTo>
                    <a:pt x="163845" y="80507"/>
                    <a:pt x="161026" y="76649"/>
                    <a:pt x="156464" y="74882"/>
                  </a:cubicBezTo>
                  <a:lnTo>
                    <a:pt x="126584" y="62939"/>
                  </a:lnTo>
                  <a:lnTo>
                    <a:pt x="107248" y="18285"/>
                  </a:lnTo>
                  <a:lnTo>
                    <a:pt x="107248" y="18285"/>
                  </a:lnTo>
                  <a:cubicBezTo>
                    <a:pt x="103379" y="7739"/>
                    <a:pt x="93182" y="0"/>
                    <a:pt x="80878" y="0"/>
                  </a:cubicBezTo>
                  <a:cubicBezTo>
                    <a:pt x="74550" y="0"/>
                    <a:pt x="68926" y="2114"/>
                    <a:pt x="64355" y="5279"/>
                  </a:cubicBezTo>
                  <a:lnTo>
                    <a:pt x="64355" y="5279"/>
                  </a:lnTo>
                  <a:lnTo>
                    <a:pt x="16897" y="37274"/>
                  </a:lnTo>
                  <a:cubicBezTo>
                    <a:pt x="14084" y="39376"/>
                    <a:pt x="11975" y="42194"/>
                    <a:pt x="10921" y="45705"/>
                  </a:cubicBezTo>
                  <a:lnTo>
                    <a:pt x="375" y="91411"/>
                  </a:lnTo>
                  <a:cubicBezTo>
                    <a:pt x="-1383" y="99150"/>
                    <a:pt x="3188" y="106530"/>
                    <a:pt x="10921" y="108286"/>
                  </a:cubicBezTo>
                  <a:cubicBezTo>
                    <a:pt x="11975" y="108632"/>
                    <a:pt x="13030" y="108632"/>
                    <a:pt x="14084" y="108632"/>
                  </a:cubicBezTo>
                  <a:cubicBezTo>
                    <a:pt x="20413" y="108632"/>
                    <a:pt x="26389" y="104070"/>
                    <a:pt x="27795" y="97741"/>
                  </a:cubicBezTo>
                  <a:lnTo>
                    <a:pt x="36935" y="57660"/>
                  </a:lnTo>
                  <a:lnTo>
                    <a:pt x="45723" y="51689"/>
                  </a:lnTo>
                  <a:cubicBezTo>
                    <a:pt x="42209" y="75586"/>
                    <a:pt x="41857" y="94575"/>
                    <a:pt x="41857" y="97741"/>
                  </a:cubicBezTo>
                  <a:lnTo>
                    <a:pt x="38341" y="159258"/>
                  </a:lnTo>
                  <a:lnTo>
                    <a:pt x="24631" y="221480"/>
                  </a:lnTo>
                  <a:cubicBezTo>
                    <a:pt x="22873" y="229219"/>
                    <a:pt x="27795" y="236600"/>
                    <a:pt x="35178" y="238355"/>
                  </a:cubicBezTo>
                  <a:cubicBezTo>
                    <a:pt x="36232" y="238714"/>
                    <a:pt x="37287" y="238714"/>
                    <a:pt x="38341" y="238714"/>
                  </a:cubicBezTo>
                  <a:cubicBezTo>
                    <a:pt x="44669" y="238714"/>
                    <a:pt x="50645" y="234139"/>
                    <a:pt x="52052" y="227810"/>
                  </a:cubicBezTo>
                  <a:lnTo>
                    <a:pt x="66113" y="164537"/>
                  </a:lnTo>
                  <a:cubicBezTo>
                    <a:pt x="66113" y="163832"/>
                    <a:pt x="66464" y="163127"/>
                    <a:pt x="66464" y="162423"/>
                  </a:cubicBezTo>
                  <a:lnTo>
                    <a:pt x="68222" y="127968"/>
                  </a:lnTo>
                  <a:lnTo>
                    <a:pt x="91073" y="153287"/>
                  </a:lnTo>
                  <a:lnTo>
                    <a:pt x="94236" y="218674"/>
                  </a:lnTo>
                  <a:cubicBezTo>
                    <a:pt x="94587" y="226054"/>
                    <a:pt x="100918" y="232038"/>
                    <a:pt x="108299" y="232038"/>
                  </a:cubicBezTo>
                  <a:lnTo>
                    <a:pt x="109004" y="232038"/>
                  </a:lnTo>
                  <a:cubicBezTo>
                    <a:pt x="116730" y="231679"/>
                    <a:pt x="122714" y="225003"/>
                    <a:pt x="122355" y="217264"/>
                  </a:cubicBezTo>
                  <a:lnTo>
                    <a:pt x="118844" y="146957"/>
                  </a:lnTo>
                  <a:cubicBezTo>
                    <a:pt x="118844" y="143792"/>
                    <a:pt x="117435" y="140627"/>
                    <a:pt x="115333" y="138167"/>
                  </a:cubicBezTo>
                  <a:lnTo>
                    <a:pt x="90721" y="111092"/>
                  </a:lnTo>
                  <a:lnTo>
                    <a:pt x="90721" y="54149"/>
                  </a:lnTo>
                  <a:cubicBezTo>
                    <a:pt x="90721" y="54149"/>
                    <a:pt x="91073" y="54149"/>
                    <a:pt x="91073" y="53791"/>
                  </a:cubicBezTo>
                  <a:lnTo>
                    <a:pt x="102328" y="79456"/>
                  </a:lnTo>
                  <a:cubicBezTo>
                    <a:pt x="103725" y="82967"/>
                    <a:pt x="106543" y="85439"/>
                    <a:pt x="110054" y="86836"/>
                  </a:cubicBezTo>
                  <a:lnTo>
                    <a:pt x="144856" y="100905"/>
                  </a:lnTo>
                  <a:cubicBezTo>
                    <a:pt x="143805" y="103365"/>
                    <a:pt x="143446" y="106172"/>
                    <a:pt x="143446" y="108991"/>
                  </a:cubicBezTo>
                  <a:cubicBezTo>
                    <a:pt x="143446" y="116717"/>
                    <a:pt x="146970" y="123406"/>
                    <a:pt x="152595" y="127968"/>
                  </a:cubicBezTo>
                  <a:lnTo>
                    <a:pt x="152941" y="128326"/>
                  </a:lnTo>
                  <a:cubicBezTo>
                    <a:pt x="154004" y="129377"/>
                    <a:pt x="155760" y="130082"/>
                    <a:pt x="157515" y="130082"/>
                  </a:cubicBezTo>
                  <a:cubicBezTo>
                    <a:pt x="161385" y="130082"/>
                    <a:pt x="164550" y="126917"/>
                    <a:pt x="164550" y="123047"/>
                  </a:cubicBezTo>
                  <a:cubicBezTo>
                    <a:pt x="164550" y="120587"/>
                    <a:pt x="163487" y="118485"/>
                    <a:pt x="161731" y="117422"/>
                  </a:cubicBezTo>
                  <a:cubicBezTo>
                    <a:pt x="159975" y="115320"/>
                    <a:pt x="158220" y="112502"/>
                    <a:pt x="158220" y="108991"/>
                  </a:cubicBezTo>
                  <a:cubicBezTo>
                    <a:pt x="158220" y="103007"/>
                    <a:pt x="162782" y="98445"/>
                    <a:pt x="168766" y="98445"/>
                  </a:cubicBezTo>
                  <a:cubicBezTo>
                    <a:pt x="174737" y="98445"/>
                    <a:pt x="179311" y="103007"/>
                    <a:pt x="179311" y="108991"/>
                  </a:cubicBezTo>
                  <a:lnTo>
                    <a:pt x="179311" y="232038"/>
                  </a:lnTo>
                  <a:cubicBezTo>
                    <a:pt x="179311" y="235895"/>
                    <a:pt x="182476" y="239060"/>
                    <a:pt x="186345" y="239060"/>
                  </a:cubicBezTo>
                  <a:cubicBezTo>
                    <a:pt x="190203" y="239060"/>
                    <a:pt x="193368" y="235895"/>
                    <a:pt x="193368" y="232038"/>
                  </a:cubicBezTo>
                  <a:lnTo>
                    <a:pt x="193368" y="108991"/>
                  </a:lnTo>
                  <a:cubicBezTo>
                    <a:pt x="193368" y="95280"/>
                    <a:pt x="182476" y="84376"/>
                    <a:pt x="168766" y="84376"/>
                  </a:cubicBezTo>
                  <a:lnTo>
                    <a:pt x="168766" y="84376"/>
                  </a:lnTo>
                  <a:close/>
                </a:path>
              </a:pathLst>
            </a:custGeom>
            <a:grpFill/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50" name="Kombinationstegning: figur 49">
              <a:extLst>
                <a:ext uri="{FF2B5EF4-FFF2-40B4-BE49-F238E27FC236}">
                  <a16:creationId xmlns:a16="http://schemas.microsoft.com/office/drawing/2014/main" id="{3526A2B2-B351-C581-7B8F-D62FAC43ABF2}"/>
                </a:ext>
              </a:extLst>
            </p:cNvPr>
            <p:cNvSpPr/>
            <p:nvPr/>
          </p:nvSpPr>
          <p:spPr>
            <a:xfrm>
              <a:off x="4921432" y="4217380"/>
              <a:ext cx="56249" cy="56250"/>
            </a:xfrm>
            <a:custGeom>
              <a:avLst/>
              <a:gdLst>
                <a:gd name="connsiteX0" fmla="*/ 56250 w 56249"/>
                <a:gd name="connsiteY0" fmla="*/ 28125 h 56250"/>
                <a:gd name="connsiteX1" fmla="*/ 28124 w 56249"/>
                <a:gd name="connsiteY1" fmla="*/ 56251 h 56250"/>
                <a:gd name="connsiteX2" fmla="*/ 0 w 56249"/>
                <a:gd name="connsiteY2" fmla="*/ 28125 h 56250"/>
                <a:gd name="connsiteX3" fmla="*/ 28124 w 56249"/>
                <a:gd name="connsiteY3" fmla="*/ 0 h 56250"/>
                <a:gd name="connsiteX4" fmla="*/ 56250 w 56249"/>
                <a:gd name="connsiteY4" fmla="*/ 28125 h 56250"/>
                <a:gd name="connsiteX5" fmla="*/ 56250 w 56249"/>
                <a:gd name="connsiteY5" fmla="*/ 28125 h 5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49" h="56250">
                  <a:moveTo>
                    <a:pt x="56250" y="28125"/>
                  </a:moveTo>
                  <a:cubicBezTo>
                    <a:pt x="56250" y="43665"/>
                    <a:pt x="43652" y="56251"/>
                    <a:pt x="28124" y="56251"/>
                  </a:cubicBezTo>
                  <a:cubicBezTo>
                    <a:pt x="12592" y="56251"/>
                    <a:pt x="0" y="43665"/>
                    <a:pt x="0" y="28125"/>
                  </a:cubicBezTo>
                  <a:cubicBezTo>
                    <a:pt x="0" y="12598"/>
                    <a:pt x="12592" y="0"/>
                    <a:pt x="28124" y="0"/>
                  </a:cubicBezTo>
                  <a:cubicBezTo>
                    <a:pt x="43652" y="0"/>
                    <a:pt x="56250" y="12598"/>
                    <a:pt x="56250" y="28125"/>
                  </a:cubicBezTo>
                  <a:lnTo>
                    <a:pt x="56250" y="28125"/>
                  </a:lnTo>
                  <a:close/>
                </a:path>
              </a:pathLst>
            </a:custGeom>
            <a:grpFill/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62" name="Grafik 11">
            <a:extLst>
              <a:ext uri="{FF2B5EF4-FFF2-40B4-BE49-F238E27FC236}">
                <a16:creationId xmlns:a16="http://schemas.microsoft.com/office/drawing/2014/main" id="{39E818BF-F23B-6065-19F6-32EB4DD345D8}"/>
              </a:ext>
            </a:extLst>
          </p:cNvPr>
          <p:cNvGrpSpPr/>
          <p:nvPr/>
        </p:nvGrpSpPr>
        <p:grpSpPr>
          <a:xfrm>
            <a:off x="-15064" y="5245154"/>
            <a:ext cx="1634826" cy="912183"/>
            <a:chOff x="4557797" y="3809777"/>
            <a:chExt cx="661070" cy="368857"/>
          </a:xfrm>
          <a:solidFill>
            <a:schemeClr val="bg1">
              <a:lumMod val="85000"/>
            </a:schemeClr>
          </a:solidFill>
        </p:grpSpPr>
        <p:sp>
          <p:nvSpPr>
            <p:cNvPr id="63" name="Kombinationstegning: figur 62">
              <a:extLst>
                <a:ext uri="{FF2B5EF4-FFF2-40B4-BE49-F238E27FC236}">
                  <a16:creationId xmlns:a16="http://schemas.microsoft.com/office/drawing/2014/main" id="{BFF50802-EE53-CF77-FBEF-765C22988E71}"/>
                </a:ext>
              </a:extLst>
            </p:cNvPr>
            <p:cNvSpPr/>
            <p:nvPr/>
          </p:nvSpPr>
          <p:spPr>
            <a:xfrm>
              <a:off x="4557797" y="3809777"/>
              <a:ext cx="661070" cy="331298"/>
            </a:xfrm>
            <a:custGeom>
              <a:avLst/>
              <a:gdLst>
                <a:gd name="connsiteX0" fmla="*/ 30048 w 661070"/>
                <a:gd name="connsiteY0" fmla="*/ 45817 h 331298"/>
                <a:gd name="connsiteX1" fmla="*/ 45072 w 661070"/>
                <a:gd name="connsiteY1" fmla="*/ 30796 h 331298"/>
                <a:gd name="connsiteX2" fmla="*/ 150243 w 661070"/>
                <a:gd name="connsiteY2" fmla="*/ 30796 h 331298"/>
                <a:gd name="connsiteX3" fmla="*/ 150243 w 661070"/>
                <a:gd name="connsiteY3" fmla="*/ 151000 h 331298"/>
                <a:gd name="connsiteX4" fmla="*/ 30048 w 661070"/>
                <a:gd name="connsiteY4" fmla="*/ 151000 h 331298"/>
                <a:gd name="connsiteX5" fmla="*/ 30048 w 661070"/>
                <a:gd name="connsiteY5" fmla="*/ 45817 h 331298"/>
                <a:gd name="connsiteX6" fmla="*/ 30048 w 661070"/>
                <a:gd name="connsiteY6" fmla="*/ 45817 h 331298"/>
                <a:gd name="connsiteX7" fmla="*/ 180291 w 661070"/>
                <a:gd name="connsiteY7" fmla="*/ 30796 h 331298"/>
                <a:gd name="connsiteX8" fmla="*/ 300485 w 661070"/>
                <a:gd name="connsiteY8" fmla="*/ 30796 h 331298"/>
                <a:gd name="connsiteX9" fmla="*/ 300485 w 661070"/>
                <a:gd name="connsiteY9" fmla="*/ 151000 h 331298"/>
                <a:gd name="connsiteX10" fmla="*/ 180291 w 661070"/>
                <a:gd name="connsiteY10" fmla="*/ 151000 h 331298"/>
                <a:gd name="connsiteX11" fmla="*/ 180291 w 661070"/>
                <a:gd name="connsiteY11" fmla="*/ 30796 h 331298"/>
                <a:gd name="connsiteX12" fmla="*/ 180291 w 661070"/>
                <a:gd name="connsiteY12" fmla="*/ 30796 h 331298"/>
                <a:gd name="connsiteX13" fmla="*/ 330534 w 661070"/>
                <a:gd name="connsiteY13" fmla="*/ 30796 h 331298"/>
                <a:gd name="connsiteX14" fmla="*/ 450730 w 661070"/>
                <a:gd name="connsiteY14" fmla="*/ 30796 h 331298"/>
                <a:gd name="connsiteX15" fmla="*/ 450730 w 661070"/>
                <a:gd name="connsiteY15" fmla="*/ 151000 h 331298"/>
                <a:gd name="connsiteX16" fmla="*/ 330534 w 661070"/>
                <a:gd name="connsiteY16" fmla="*/ 151000 h 331298"/>
                <a:gd name="connsiteX17" fmla="*/ 330534 w 661070"/>
                <a:gd name="connsiteY17" fmla="*/ 30796 h 331298"/>
                <a:gd name="connsiteX18" fmla="*/ 330534 w 661070"/>
                <a:gd name="connsiteY18" fmla="*/ 30796 h 331298"/>
                <a:gd name="connsiteX19" fmla="*/ 480772 w 661070"/>
                <a:gd name="connsiteY19" fmla="*/ 30796 h 331298"/>
                <a:gd name="connsiteX20" fmla="*/ 580688 w 661070"/>
                <a:gd name="connsiteY20" fmla="*/ 30796 h 331298"/>
                <a:gd name="connsiteX21" fmla="*/ 609988 w 661070"/>
                <a:gd name="connsiteY21" fmla="*/ 55583 h 331298"/>
                <a:gd name="connsiteX22" fmla="*/ 627259 w 661070"/>
                <a:gd name="connsiteY22" fmla="*/ 162262 h 331298"/>
                <a:gd name="connsiteX23" fmla="*/ 630263 w 661070"/>
                <a:gd name="connsiteY23" fmla="*/ 196074 h 331298"/>
                <a:gd name="connsiteX24" fmla="*/ 525846 w 661070"/>
                <a:gd name="connsiteY24" fmla="*/ 196074 h 331298"/>
                <a:gd name="connsiteX25" fmla="*/ 480772 w 661070"/>
                <a:gd name="connsiteY25" fmla="*/ 151000 h 331298"/>
                <a:gd name="connsiteX26" fmla="*/ 480772 w 661070"/>
                <a:gd name="connsiteY26" fmla="*/ 30796 h 331298"/>
                <a:gd name="connsiteX27" fmla="*/ 480772 w 661070"/>
                <a:gd name="connsiteY27" fmla="*/ 30796 h 331298"/>
                <a:gd name="connsiteX28" fmla="*/ 0 w 661070"/>
                <a:gd name="connsiteY28" fmla="*/ 30796 h 331298"/>
                <a:gd name="connsiteX29" fmla="*/ 0 w 661070"/>
                <a:gd name="connsiteY29" fmla="*/ 301245 h 331298"/>
                <a:gd name="connsiteX30" fmla="*/ 30048 w 661070"/>
                <a:gd name="connsiteY30" fmla="*/ 331299 h 331298"/>
                <a:gd name="connsiteX31" fmla="*/ 31551 w 661070"/>
                <a:gd name="connsiteY31" fmla="*/ 331299 h 331298"/>
                <a:gd name="connsiteX32" fmla="*/ 30048 w 661070"/>
                <a:gd name="connsiteY32" fmla="*/ 316266 h 331298"/>
                <a:gd name="connsiteX33" fmla="*/ 105169 w 661070"/>
                <a:gd name="connsiteY33" fmla="*/ 241149 h 331298"/>
                <a:gd name="connsiteX34" fmla="*/ 180291 w 661070"/>
                <a:gd name="connsiteY34" fmla="*/ 316266 h 331298"/>
                <a:gd name="connsiteX35" fmla="*/ 178789 w 661070"/>
                <a:gd name="connsiteY35" fmla="*/ 331299 h 331298"/>
                <a:gd name="connsiteX36" fmla="*/ 452226 w 661070"/>
                <a:gd name="connsiteY36" fmla="*/ 331299 h 331298"/>
                <a:gd name="connsiteX37" fmla="*/ 450730 w 661070"/>
                <a:gd name="connsiteY37" fmla="*/ 316266 h 331298"/>
                <a:gd name="connsiteX38" fmla="*/ 525846 w 661070"/>
                <a:gd name="connsiteY38" fmla="*/ 241149 h 331298"/>
                <a:gd name="connsiteX39" fmla="*/ 600975 w 661070"/>
                <a:gd name="connsiteY39" fmla="*/ 316266 h 331298"/>
                <a:gd name="connsiteX40" fmla="*/ 599467 w 661070"/>
                <a:gd name="connsiteY40" fmla="*/ 331299 h 331298"/>
                <a:gd name="connsiteX41" fmla="*/ 631017 w 661070"/>
                <a:gd name="connsiteY41" fmla="*/ 331299 h 331298"/>
                <a:gd name="connsiteX42" fmla="*/ 661071 w 661070"/>
                <a:gd name="connsiteY42" fmla="*/ 301245 h 331298"/>
                <a:gd name="connsiteX43" fmla="*/ 661071 w 661070"/>
                <a:gd name="connsiteY43" fmla="*/ 205087 h 331298"/>
                <a:gd name="connsiteX44" fmla="*/ 657313 w 661070"/>
                <a:gd name="connsiteY44" fmla="*/ 157008 h 331298"/>
                <a:gd name="connsiteX45" fmla="*/ 640029 w 661070"/>
                <a:gd name="connsiteY45" fmla="*/ 49575 h 331298"/>
                <a:gd name="connsiteX46" fmla="*/ 580688 w 661070"/>
                <a:gd name="connsiteY46" fmla="*/ 0 h 331298"/>
                <a:gd name="connsiteX47" fmla="*/ 30048 w 661070"/>
                <a:gd name="connsiteY47" fmla="*/ 0 h 331298"/>
                <a:gd name="connsiteX48" fmla="*/ 0 w 661070"/>
                <a:gd name="connsiteY48" fmla="*/ 30796 h 331298"/>
                <a:gd name="connsiteX49" fmla="*/ 0 w 661070"/>
                <a:gd name="connsiteY49" fmla="*/ 30796 h 33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61070" h="331298">
                  <a:moveTo>
                    <a:pt x="30048" y="45817"/>
                  </a:moveTo>
                  <a:cubicBezTo>
                    <a:pt x="30048" y="37558"/>
                    <a:pt x="36809" y="30796"/>
                    <a:pt x="45072" y="30796"/>
                  </a:cubicBezTo>
                  <a:lnTo>
                    <a:pt x="150243" y="30796"/>
                  </a:lnTo>
                  <a:lnTo>
                    <a:pt x="150243" y="151000"/>
                  </a:lnTo>
                  <a:lnTo>
                    <a:pt x="30048" y="151000"/>
                  </a:lnTo>
                  <a:lnTo>
                    <a:pt x="30048" y="45817"/>
                  </a:lnTo>
                  <a:lnTo>
                    <a:pt x="30048" y="45817"/>
                  </a:lnTo>
                  <a:close/>
                  <a:moveTo>
                    <a:pt x="180291" y="30796"/>
                  </a:moveTo>
                  <a:lnTo>
                    <a:pt x="300485" y="30796"/>
                  </a:lnTo>
                  <a:lnTo>
                    <a:pt x="300485" y="151000"/>
                  </a:lnTo>
                  <a:lnTo>
                    <a:pt x="180291" y="151000"/>
                  </a:lnTo>
                  <a:lnTo>
                    <a:pt x="180291" y="30796"/>
                  </a:lnTo>
                  <a:lnTo>
                    <a:pt x="180291" y="30796"/>
                  </a:lnTo>
                  <a:close/>
                  <a:moveTo>
                    <a:pt x="330534" y="30796"/>
                  </a:moveTo>
                  <a:lnTo>
                    <a:pt x="450730" y="30796"/>
                  </a:lnTo>
                  <a:lnTo>
                    <a:pt x="450730" y="151000"/>
                  </a:lnTo>
                  <a:lnTo>
                    <a:pt x="330534" y="151000"/>
                  </a:lnTo>
                  <a:lnTo>
                    <a:pt x="330534" y="30796"/>
                  </a:lnTo>
                  <a:lnTo>
                    <a:pt x="330534" y="30796"/>
                  </a:lnTo>
                  <a:close/>
                  <a:moveTo>
                    <a:pt x="480772" y="30796"/>
                  </a:moveTo>
                  <a:lnTo>
                    <a:pt x="580688" y="30796"/>
                  </a:lnTo>
                  <a:cubicBezTo>
                    <a:pt x="594955" y="30796"/>
                    <a:pt x="607725" y="41316"/>
                    <a:pt x="609988" y="55583"/>
                  </a:cubicBezTo>
                  <a:lnTo>
                    <a:pt x="627259" y="162262"/>
                  </a:lnTo>
                  <a:cubicBezTo>
                    <a:pt x="628767" y="173537"/>
                    <a:pt x="630263" y="184799"/>
                    <a:pt x="630263" y="196074"/>
                  </a:cubicBezTo>
                  <a:lnTo>
                    <a:pt x="525846" y="196074"/>
                  </a:lnTo>
                  <a:lnTo>
                    <a:pt x="480772" y="151000"/>
                  </a:lnTo>
                  <a:lnTo>
                    <a:pt x="480772" y="30796"/>
                  </a:lnTo>
                  <a:lnTo>
                    <a:pt x="480772" y="30796"/>
                  </a:lnTo>
                  <a:close/>
                  <a:moveTo>
                    <a:pt x="0" y="30796"/>
                  </a:moveTo>
                  <a:lnTo>
                    <a:pt x="0" y="301245"/>
                  </a:lnTo>
                  <a:cubicBezTo>
                    <a:pt x="0" y="317774"/>
                    <a:pt x="13521" y="331299"/>
                    <a:pt x="30048" y="331299"/>
                  </a:cubicBezTo>
                  <a:lnTo>
                    <a:pt x="31551" y="331299"/>
                  </a:lnTo>
                  <a:cubicBezTo>
                    <a:pt x="30800" y="326786"/>
                    <a:pt x="30048" y="321532"/>
                    <a:pt x="30048" y="316266"/>
                  </a:cubicBezTo>
                  <a:cubicBezTo>
                    <a:pt x="30048" y="274949"/>
                    <a:pt x="63853" y="241149"/>
                    <a:pt x="105169" y="241149"/>
                  </a:cubicBezTo>
                  <a:cubicBezTo>
                    <a:pt x="146486" y="241149"/>
                    <a:pt x="180291" y="274949"/>
                    <a:pt x="180291" y="316266"/>
                  </a:cubicBezTo>
                  <a:cubicBezTo>
                    <a:pt x="180291" y="321532"/>
                    <a:pt x="179539" y="326786"/>
                    <a:pt x="178789" y="331299"/>
                  </a:cubicBezTo>
                  <a:lnTo>
                    <a:pt x="452226" y="331299"/>
                  </a:lnTo>
                  <a:cubicBezTo>
                    <a:pt x="451484" y="326786"/>
                    <a:pt x="450730" y="321532"/>
                    <a:pt x="450730" y="316266"/>
                  </a:cubicBezTo>
                  <a:cubicBezTo>
                    <a:pt x="450730" y="274949"/>
                    <a:pt x="484530" y="241149"/>
                    <a:pt x="525846" y="241149"/>
                  </a:cubicBezTo>
                  <a:cubicBezTo>
                    <a:pt x="567163" y="241149"/>
                    <a:pt x="600975" y="274949"/>
                    <a:pt x="600975" y="316266"/>
                  </a:cubicBezTo>
                  <a:cubicBezTo>
                    <a:pt x="600975" y="321532"/>
                    <a:pt x="600221" y="326786"/>
                    <a:pt x="599467" y="331299"/>
                  </a:cubicBezTo>
                  <a:lnTo>
                    <a:pt x="631017" y="331299"/>
                  </a:lnTo>
                  <a:cubicBezTo>
                    <a:pt x="647546" y="331299"/>
                    <a:pt x="661071" y="317774"/>
                    <a:pt x="661071" y="301245"/>
                  </a:cubicBezTo>
                  <a:lnTo>
                    <a:pt x="661071" y="205087"/>
                  </a:lnTo>
                  <a:cubicBezTo>
                    <a:pt x="661071" y="189312"/>
                    <a:pt x="659563" y="172783"/>
                    <a:pt x="657313" y="157008"/>
                  </a:cubicBezTo>
                  <a:lnTo>
                    <a:pt x="640029" y="49575"/>
                  </a:lnTo>
                  <a:cubicBezTo>
                    <a:pt x="634775" y="21029"/>
                    <a:pt x="609988" y="0"/>
                    <a:pt x="580688" y="0"/>
                  </a:cubicBezTo>
                  <a:lnTo>
                    <a:pt x="30048" y="0"/>
                  </a:lnTo>
                  <a:cubicBezTo>
                    <a:pt x="13521" y="742"/>
                    <a:pt x="0" y="14267"/>
                    <a:pt x="0" y="30796"/>
                  </a:cubicBezTo>
                  <a:lnTo>
                    <a:pt x="0" y="30796"/>
                  </a:lnTo>
                  <a:close/>
                </a:path>
              </a:pathLst>
            </a:custGeom>
            <a:grpFill/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64" name="Kombinationstegning: figur 63">
              <a:extLst>
                <a:ext uri="{FF2B5EF4-FFF2-40B4-BE49-F238E27FC236}">
                  <a16:creationId xmlns:a16="http://schemas.microsoft.com/office/drawing/2014/main" id="{0AB9BC46-FB52-752A-9A5F-0AFC4CC8DCD7}"/>
                </a:ext>
              </a:extLst>
            </p:cNvPr>
            <p:cNvSpPr/>
            <p:nvPr/>
          </p:nvSpPr>
          <p:spPr>
            <a:xfrm>
              <a:off x="5031064" y="4073464"/>
              <a:ext cx="105170" cy="105170"/>
            </a:xfrm>
            <a:custGeom>
              <a:avLst/>
              <a:gdLst>
                <a:gd name="connsiteX0" fmla="*/ 105171 w 105170"/>
                <a:gd name="connsiteY0" fmla="*/ 52579 h 105170"/>
                <a:gd name="connsiteX1" fmla="*/ 52579 w 105170"/>
                <a:gd name="connsiteY1" fmla="*/ 105171 h 105170"/>
                <a:gd name="connsiteX2" fmla="*/ 0 w 105170"/>
                <a:gd name="connsiteY2" fmla="*/ 52579 h 105170"/>
                <a:gd name="connsiteX3" fmla="*/ 52579 w 105170"/>
                <a:gd name="connsiteY3" fmla="*/ 0 h 105170"/>
                <a:gd name="connsiteX4" fmla="*/ 105171 w 105170"/>
                <a:gd name="connsiteY4" fmla="*/ 52579 h 105170"/>
                <a:gd name="connsiteX5" fmla="*/ 105171 w 105170"/>
                <a:gd name="connsiteY5" fmla="*/ 52579 h 10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70" h="105170">
                  <a:moveTo>
                    <a:pt x="105171" y="52579"/>
                  </a:moveTo>
                  <a:cubicBezTo>
                    <a:pt x="105171" y="81619"/>
                    <a:pt x="81619" y="105171"/>
                    <a:pt x="52579" y="105171"/>
                  </a:cubicBezTo>
                  <a:cubicBezTo>
                    <a:pt x="23539" y="105171"/>
                    <a:pt x="0" y="81619"/>
                    <a:pt x="0" y="52579"/>
                  </a:cubicBezTo>
                  <a:cubicBezTo>
                    <a:pt x="0" y="23539"/>
                    <a:pt x="23539" y="0"/>
                    <a:pt x="52579" y="0"/>
                  </a:cubicBezTo>
                  <a:cubicBezTo>
                    <a:pt x="81619" y="0"/>
                    <a:pt x="105171" y="23539"/>
                    <a:pt x="105171" y="52579"/>
                  </a:cubicBezTo>
                  <a:lnTo>
                    <a:pt x="105171" y="52579"/>
                  </a:lnTo>
                  <a:close/>
                </a:path>
              </a:pathLst>
            </a:custGeom>
            <a:grpFill/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65" name="Kombinationstegning: figur 64">
              <a:extLst>
                <a:ext uri="{FF2B5EF4-FFF2-40B4-BE49-F238E27FC236}">
                  <a16:creationId xmlns:a16="http://schemas.microsoft.com/office/drawing/2014/main" id="{0BF7075F-01EB-21D0-64B8-1F824AC84FBC}"/>
                </a:ext>
              </a:extLst>
            </p:cNvPr>
            <p:cNvSpPr/>
            <p:nvPr/>
          </p:nvSpPr>
          <p:spPr>
            <a:xfrm>
              <a:off x="4610381" y="4073464"/>
              <a:ext cx="105170" cy="105170"/>
            </a:xfrm>
            <a:custGeom>
              <a:avLst/>
              <a:gdLst>
                <a:gd name="connsiteX0" fmla="*/ 105170 w 105170"/>
                <a:gd name="connsiteY0" fmla="*/ 52579 h 105170"/>
                <a:gd name="connsiteX1" fmla="*/ 52585 w 105170"/>
                <a:gd name="connsiteY1" fmla="*/ 105171 h 105170"/>
                <a:gd name="connsiteX2" fmla="*/ 0 w 105170"/>
                <a:gd name="connsiteY2" fmla="*/ 52579 h 105170"/>
                <a:gd name="connsiteX3" fmla="*/ 52585 w 105170"/>
                <a:gd name="connsiteY3" fmla="*/ 0 h 105170"/>
                <a:gd name="connsiteX4" fmla="*/ 105170 w 105170"/>
                <a:gd name="connsiteY4" fmla="*/ 52579 h 105170"/>
                <a:gd name="connsiteX5" fmla="*/ 105170 w 105170"/>
                <a:gd name="connsiteY5" fmla="*/ 52579 h 10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70" h="105170">
                  <a:moveTo>
                    <a:pt x="105170" y="52579"/>
                  </a:moveTo>
                  <a:cubicBezTo>
                    <a:pt x="105170" y="81619"/>
                    <a:pt x="81627" y="105171"/>
                    <a:pt x="52585" y="105171"/>
                  </a:cubicBezTo>
                  <a:cubicBezTo>
                    <a:pt x="23544" y="105171"/>
                    <a:pt x="0" y="81619"/>
                    <a:pt x="0" y="52579"/>
                  </a:cubicBezTo>
                  <a:cubicBezTo>
                    <a:pt x="0" y="23539"/>
                    <a:pt x="23544" y="0"/>
                    <a:pt x="52585" y="0"/>
                  </a:cubicBezTo>
                  <a:cubicBezTo>
                    <a:pt x="81627" y="0"/>
                    <a:pt x="105170" y="23539"/>
                    <a:pt x="105170" y="52579"/>
                  </a:cubicBezTo>
                  <a:lnTo>
                    <a:pt x="105170" y="52579"/>
                  </a:lnTo>
                  <a:close/>
                </a:path>
              </a:pathLst>
            </a:custGeom>
            <a:grpFill/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9BC975CC-2EE2-5101-A598-ABB98A9B4511}"/>
              </a:ext>
            </a:extLst>
          </p:cNvPr>
          <p:cNvGrpSpPr/>
          <p:nvPr/>
        </p:nvGrpSpPr>
        <p:grpSpPr>
          <a:xfrm>
            <a:off x="6361269" y="4472356"/>
            <a:ext cx="1389732" cy="1025509"/>
            <a:chOff x="6737058" y="4575811"/>
            <a:chExt cx="1546347" cy="1141078"/>
          </a:xfrm>
        </p:grpSpPr>
        <p:grpSp>
          <p:nvGrpSpPr>
            <p:cNvPr id="16" name="Gruppe 15">
              <a:extLst>
                <a:ext uri="{FF2B5EF4-FFF2-40B4-BE49-F238E27FC236}">
                  <a16:creationId xmlns:a16="http://schemas.microsoft.com/office/drawing/2014/main" id="{A1350A0A-74FB-E113-9EA5-0F3C8200DD3A}"/>
                </a:ext>
              </a:extLst>
            </p:cNvPr>
            <p:cNvGrpSpPr/>
            <p:nvPr/>
          </p:nvGrpSpPr>
          <p:grpSpPr>
            <a:xfrm>
              <a:off x="6737058" y="4575811"/>
              <a:ext cx="1546347" cy="1141078"/>
              <a:chOff x="6737058" y="4575811"/>
              <a:chExt cx="1546347" cy="1141078"/>
            </a:xfrm>
            <a:solidFill>
              <a:schemeClr val="bg1">
                <a:lumMod val="65000"/>
              </a:schemeClr>
            </a:solidFill>
          </p:grpSpPr>
          <p:sp>
            <p:nvSpPr>
              <p:cNvPr id="8" name="Kombinationstegning: figur 7">
                <a:extLst>
                  <a:ext uri="{FF2B5EF4-FFF2-40B4-BE49-F238E27FC236}">
                    <a16:creationId xmlns:a16="http://schemas.microsoft.com/office/drawing/2014/main" id="{5CA1F982-0CA8-A756-6D14-1875A5107554}"/>
                  </a:ext>
                </a:extLst>
              </p:cNvPr>
              <p:cNvSpPr/>
              <p:nvPr/>
            </p:nvSpPr>
            <p:spPr>
              <a:xfrm>
                <a:off x="7838878" y="5445868"/>
                <a:ext cx="271021" cy="271021"/>
              </a:xfrm>
              <a:custGeom>
                <a:avLst/>
                <a:gdLst>
                  <a:gd name="connsiteX0" fmla="*/ 135511 w 271021"/>
                  <a:gd name="connsiteY0" fmla="*/ 0 h 271021"/>
                  <a:gd name="connsiteX1" fmla="*/ 0 w 271021"/>
                  <a:gd name="connsiteY1" fmla="*/ 135511 h 271021"/>
                  <a:gd name="connsiteX2" fmla="*/ 135511 w 271021"/>
                  <a:gd name="connsiteY2" fmla="*/ 271022 h 271021"/>
                  <a:gd name="connsiteX3" fmla="*/ 271021 w 271021"/>
                  <a:gd name="connsiteY3" fmla="*/ 135511 h 271021"/>
                  <a:gd name="connsiteX4" fmla="*/ 135511 w 271021"/>
                  <a:gd name="connsiteY4" fmla="*/ 0 h 271021"/>
                  <a:gd name="connsiteX5" fmla="*/ 135511 w 271021"/>
                  <a:gd name="connsiteY5" fmla="*/ 0 h 27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021" h="271021">
                    <a:moveTo>
                      <a:pt x="135511" y="0"/>
                    </a:moveTo>
                    <a:cubicBezTo>
                      <a:pt x="60892" y="0"/>
                      <a:pt x="0" y="60892"/>
                      <a:pt x="0" y="135511"/>
                    </a:cubicBezTo>
                    <a:cubicBezTo>
                      <a:pt x="0" y="210133"/>
                      <a:pt x="60892" y="271022"/>
                      <a:pt x="135511" y="271022"/>
                    </a:cubicBezTo>
                    <a:cubicBezTo>
                      <a:pt x="210133" y="271022"/>
                      <a:pt x="271021" y="210133"/>
                      <a:pt x="271021" y="135511"/>
                    </a:cubicBezTo>
                    <a:cubicBezTo>
                      <a:pt x="271021" y="60892"/>
                      <a:pt x="210133" y="0"/>
                      <a:pt x="135511" y="0"/>
                    </a:cubicBezTo>
                    <a:lnTo>
                      <a:pt x="135511" y="0"/>
                    </a:lnTo>
                    <a:close/>
                  </a:path>
                </a:pathLst>
              </a:custGeom>
              <a:grpFill/>
              <a:ln w="338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9" name="Kombinationstegning: figur 8">
                <a:extLst>
                  <a:ext uri="{FF2B5EF4-FFF2-40B4-BE49-F238E27FC236}">
                    <a16:creationId xmlns:a16="http://schemas.microsoft.com/office/drawing/2014/main" id="{DB95936C-ECCC-FE55-7F34-2DB9B71FBAC1}"/>
                  </a:ext>
                </a:extLst>
              </p:cNvPr>
              <p:cNvSpPr/>
              <p:nvPr/>
            </p:nvSpPr>
            <p:spPr>
              <a:xfrm>
                <a:off x="6872569" y="5445868"/>
                <a:ext cx="269757" cy="271021"/>
              </a:xfrm>
              <a:custGeom>
                <a:avLst/>
                <a:gdLst>
                  <a:gd name="connsiteX0" fmla="*/ 134878 w 269757"/>
                  <a:gd name="connsiteY0" fmla="*/ 0 h 271021"/>
                  <a:gd name="connsiteX1" fmla="*/ 0 w 269757"/>
                  <a:gd name="connsiteY1" fmla="*/ 135511 h 271021"/>
                  <a:gd name="connsiteX2" fmla="*/ 134878 w 269757"/>
                  <a:gd name="connsiteY2" fmla="*/ 271022 h 271021"/>
                  <a:gd name="connsiteX3" fmla="*/ 269757 w 269757"/>
                  <a:gd name="connsiteY3" fmla="*/ 135511 h 271021"/>
                  <a:gd name="connsiteX4" fmla="*/ 134878 w 269757"/>
                  <a:gd name="connsiteY4" fmla="*/ 0 h 271021"/>
                  <a:gd name="connsiteX5" fmla="*/ 134878 w 269757"/>
                  <a:gd name="connsiteY5" fmla="*/ 0 h 27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757" h="271021">
                    <a:moveTo>
                      <a:pt x="134878" y="0"/>
                    </a:moveTo>
                    <a:cubicBezTo>
                      <a:pt x="60606" y="0"/>
                      <a:pt x="0" y="60892"/>
                      <a:pt x="0" y="135511"/>
                    </a:cubicBezTo>
                    <a:cubicBezTo>
                      <a:pt x="0" y="210133"/>
                      <a:pt x="60606" y="271022"/>
                      <a:pt x="134878" y="271022"/>
                    </a:cubicBezTo>
                    <a:cubicBezTo>
                      <a:pt x="209151" y="271022"/>
                      <a:pt x="269757" y="210133"/>
                      <a:pt x="269757" y="135511"/>
                    </a:cubicBezTo>
                    <a:cubicBezTo>
                      <a:pt x="269757" y="60892"/>
                      <a:pt x="209151" y="0"/>
                      <a:pt x="134878" y="0"/>
                    </a:cubicBezTo>
                    <a:lnTo>
                      <a:pt x="134878" y="0"/>
                    </a:lnTo>
                    <a:close/>
                  </a:path>
                </a:pathLst>
              </a:custGeom>
              <a:grpFill/>
              <a:ln w="338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1" name="Kombinationstegning: figur 10">
                <a:extLst>
                  <a:ext uri="{FF2B5EF4-FFF2-40B4-BE49-F238E27FC236}">
                    <a16:creationId xmlns:a16="http://schemas.microsoft.com/office/drawing/2014/main" id="{F0D47859-BA9A-420F-D954-B510C929C4F6}"/>
                  </a:ext>
                </a:extLst>
              </p:cNvPr>
              <p:cNvSpPr/>
              <p:nvPr/>
            </p:nvSpPr>
            <p:spPr>
              <a:xfrm>
                <a:off x="6737058" y="4730319"/>
                <a:ext cx="1546347" cy="852326"/>
              </a:xfrm>
              <a:custGeom>
                <a:avLst/>
                <a:gdLst>
                  <a:gd name="connsiteX0" fmla="*/ 1469421 w 1546347"/>
                  <a:gd name="connsiteY0" fmla="*/ 38226 h 852326"/>
                  <a:gd name="connsiteX1" fmla="*/ 1469421 w 1546347"/>
                  <a:gd name="connsiteY1" fmla="*/ 38226 h 852326"/>
                  <a:gd name="connsiteX2" fmla="*/ 1468821 w 1546347"/>
                  <a:gd name="connsiteY2" fmla="*/ 38823 h 852326"/>
                  <a:gd name="connsiteX3" fmla="*/ 1546348 w 1546347"/>
                  <a:gd name="connsiteY3" fmla="*/ 116471 h 852326"/>
                  <a:gd name="connsiteX4" fmla="*/ 1546348 w 1546347"/>
                  <a:gd name="connsiteY4" fmla="*/ 774681 h 852326"/>
                  <a:gd name="connsiteX5" fmla="*/ 1468821 w 1546347"/>
                  <a:gd name="connsiteY5" fmla="*/ 852327 h 852326"/>
                  <a:gd name="connsiteX6" fmla="*/ 1430060 w 1546347"/>
                  <a:gd name="connsiteY6" fmla="*/ 852327 h 852326"/>
                  <a:gd name="connsiteX7" fmla="*/ 1236841 w 1546347"/>
                  <a:gd name="connsiteY7" fmla="*/ 658808 h 852326"/>
                  <a:gd name="connsiteX8" fmla="*/ 1043622 w 1546347"/>
                  <a:gd name="connsiteY8" fmla="*/ 852327 h 852326"/>
                  <a:gd name="connsiteX9" fmla="*/ 463965 w 1546347"/>
                  <a:gd name="connsiteY9" fmla="*/ 852327 h 852326"/>
                  <a:gd name="connsiteX10" fmla="*/ 270745 w 1546347"/>
                  <a:gd name="connsiteY10" fmla="*/ 658808 h 852326"/>
                  <a:gd name="connsiteX11" fmla="*/ 77526 w 1546347"/>
                  <a:gd name="connsiteY11" fmla="*/ 852327 h 852326"/>
                  <a:gd name="connsiteX12" fmla="*/ 0 w 1546347"/>
                  <a:gd name="connsiteY12" fmla="*/ 774681 h 852326"/>
                  <a:gd name="connsiteX13" fmla="*/ 0 w 1546347"/>
                  <a:gd name="connsiteY13" fmla="*/ 581159 h 852326"/>
                  <a:gd name="connsiteX14" fmla="*/ 31010 w 1546347"/>
                  <a:gd name="connsiteY14" fmla="*/ 519041 h 852326"/>
                  <a:gd name="connsiteX15" fmla="*/ 133584 w 1546347"/>
                  <a:gd name="connsiteY15" fmla="*/ 441395 h 852326"/>
                  <a:gd name="connsiteX16" fmla="*/ 160419 w 1546347"/>
                  <a:gd name="connsiteY16" fmla="*/ 400781 h 852326"/>
                  <a:gd name="connsiteX17" fmla="*/ 199183 w 1546347"/>
                  <a:gd name="connsiteY17" fmla="*/ 266986 h 852326"/>
                  <a:gd name="connsiteX18" fmla="*/ 348272 w 1546347"/>
                  <a:gd name="connsiteY18" fmla="*/ 154697 h 852326"/>
                  <a:gd name="connsiteX19" fmla="*/ 387034 w 1546347"/>
                  <a:gd name="connsiteY19" fmla="*/ 154697 h 852326"/>
                  <a:gd name="connsiteX20" fmla="*/ 387034 w 1546347"/>
                  <a:gd name="connsiteY20" fmla="*/ 57937 h 852326"/>
                  <a:gd name="connsiteX21" fmla="*/ 444882 w 1546347"/>
                  <a:gd name="connsiteY21" fmla="*/ 0 h 852326"/>
                  <a:gd name="connsiteX22" fmla="*/ 483643 w 1546347"/>
                  <a:gd name="connsiteY22" fmla="*/ 0 h 852326"/>
                  <a:gd name="connsiteX23" fmla="*/ 541491 w 1546347"/>
                  <a:gd name="connsiteY23" fmla="*/ 57937 h 852326"/>
                  <a:gd name="connsiteX24" fmla="*/ 541491 w 1546347"/>
                  <a:gd name="connsiteY24" fmla="*/ 115874 h 852326"/>
                  <a:gd name="connsiteX25" fmla="*/ 619018 w 1546347"/>
                  <a:gd name="connsiteY25" fmla="*/ 38226 h 852326"/>
                  <a:gd name="connsiteX26" fmla="*/ 1469421 w 1546347"/>
                  <a:gd name="connsiteY26" fmla="*/ 38226 h 852326"/>
                  <a:gd name="connsiteX27" fmla="*/ 464561 w 1546347"/>
                  <a:gd name="connsiteY27" fmla="*/ 425268 h 852326"/>
                  <a:gd name="connsiteX28" fmla="*/ 463965 w 1546347"/>
                  <a:gd name="connsiteY28" fmla="*/ 425268 h 852326"/>
                  <a:gd name="connsiteX29" fmla="*/ 463965 w 1546347"/>
                  <a:gd name="connsiteY29" fmla="*/ 231746 h 852326"/>
                  <a:gd name="connsiteX30" fmla="*/ 348272 w 1546347"/>
                  <a:gd name="connsiteY30" fmla="*/ 231746 h 852326"/>
                  <a:gd name="connsiteX31" fmla="*/ 274919 w 1546347"/>
                  <a:gd name="connsiteY31" fmla="*/ 287891 h 852326"/>
                  <a:gd name="connsiteX32" fmla="*/ 236156 w 1546347"/>
                  <a:gd name="connsiteY32" fmla="*/ 421686 h 852326"/>
                  <a:gd name="connsiteX33" fmla="*/ 234367 w 1546347"/>
                  <a:gd name="connsiteY33" fmla="*/ 425268 h 852326"/>
                  <a:gd name="connsiteX34" fmla="*/ 464561 w 1546347"/>
                  <a:gd name="connsiteY34" fmla="*/ 425268 h 85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546347" h="852326">
                    <a:moveTo>
                      <a:pt x="1469421" y="38226"/>
                    </a:moveTo>
                    <a:lnTo>
                      <a:pt x="1469421" y="38226"/>
                    </a:lnTo>
                    <a:lnTo>
                      <a:pt x="1468821" y="38823"/>
                    </a:lnTo>
                    <a:cubicBezTo>
                      <a:pt x="1511761" y="38823"/>
                      <a:pt x="1546348" y="73467"/>
                      <a:pt x="1546348" y="116471"/>
                    </a:cubicBezTo>
                    <a:lnTo>
                      <a:pt x="1546348" y="774681"/>
                    </a:lnTo>
                    <a:cubicBezTo>
                      <a:pt x="1546348" y="817685"/>
                      <a:pt x="1511761" y="852327"/>
                      <a:pt x="1468821" y="852327"/>
                    </a:cubicBezTo>
                    <a:lnTo>
                      <a:pt x="1430060" y="852327"/>
                    </a:lnTo>
                    <a:cubicBezTo>
                      <a:pt x="1430060" y="745413"/>
                      <a:pt x="1343587" y="658808"/>
                      <a:pt x="1236841" y="658808"/>
                    </a:cubicBezTo>
                    <a:cubicBezTo>
                      <a:pt x="1130094" y="658808"/>
                      <a:pt x="1043622" y="745413"/>
                      <a:pt x="1043622" y="852327"/>
                    </a:cubicBezTo>
                    <a:lnTo>
                      <a:pt x="463965" y="852327"/>
                    </a:lnTo>
                    <a:cubicBezTo>
                      <a:pt x="463965" y="745413"/>
                      <a:pt x="377492" y="658808"/>
                      <a:pt x="270745" y="658808"/>
                    </a:cubicBezTo>
                    <a:cubicBezTo>
                      <a:pt x="163997" y="658808"/>
                      <a:pt x="77526" y="745413"/>
                      <a:pt x="77526" y="852327"/>
                    </a:cubicBezTo>
                    <a:cubicBezTo>
                      <a:pt x="34588" y="852327"/>
                      <a:pt x="0" y="817685"/>
                      <a:pt x="0" y="774681"/>
                    </a:cubicBezTo>
                    <a:lnTo>
                      <a:pt x="0" y="581159"/>
                    </a:lnTo>
                    <a:cubicBezTo>
                      <a:pt x="0" y="556672"/>
                      <a:pt x="11331" y="533377"/>
                      <a:pt x="31010" y="519041"/>
                    </a:cubicBezTo>
                    <a:lnTo>
                      <a:pt x="133584" y="441395"/>
                    </a:lnTo>
                    <a:cubicBezTo>
                      <a:pt x="146704" y="431241"/>
                      <a:pt x="156245" y="416908"/>
                      <a:pt x="160419" y="400781"/>
                    </a:cubicBezTo>
                    <a:lnTo>
                      <a:pt x="199183" y="266986"/>
                    </a:lnTo>
                    <a:cubicBezTo>
                      <a:pt x="219458" y="200690"/>
                      <a:pt x="279690" y="155294"/>
                      <a:pt x="348272" y="154697"/>
                    </a:cubicBezTo>
                    <a:lnTo>
                      <a:pt x="387034" y="154697"/>
                    </a:lnTo>
                    <a:cubicBezTo>
                      <a:pt x="387034" y="154697"/>
                      <a:pt x="387034" y="57937"/>
                      <a:pt x="387034" y="57937"/>
                    </a:cubicBezTo>
                    <a:cubicBezTo>
                      <a:pt x="387034" y="26281"/>
                      <a:pt x="412679" y="0"/>
                      <a:pt x="444882" y="0"/>
                    </a:cubicBezTo>
                    <a:lnTo>
                      <a:pt x="483643" y="0"/>
                    </a:lnTo>
                    <a:cubicBezTo>
                      <a:pt x="515251" y="0"/>
                      <a:pt x="541491" y="25684"/>
                      <a:pt x="541491" y="57937"/>
                    </a:cubicBezTo>
                    <a:lnTo>
                      <a:pt x="541491" y="115874"/>
                    </a:lnTo>
                    <a:cubicBezTo>
                      <a:pt x="541491" y="72870"/>
                      <a:pt x="576078" y="38226"/>
                      <a:pt x="619018" y="38226"/>
                    </a:cubicBezTo>
                    <a:lnTo>
                      <a:pt x="1469421" y="38226"/>
                    </a:lnTo>
                    <a:close/>
                    <a:moveTo>
                      <a:pt x="464561" y="425268"/>
                    </a:moveTo>
                    <a:lnTo>
                      <a:pt x="463965" y="425268"/>
                    </a:lnTo>
                    <a:lnTo>
                      <a:pt x="463965" y="231746"/>
                    </a:lnTo>
                    <a:cubicBezTo>
                      <a:pt x="463965" y="231746"/>
                      <a:pt x="348272" y="231746"/>
                      <a:pt x="348272" y="231746"/>
                    </a:cubicBezTo>
                    <a:cubicBezTo>
                      <a:pt x="313683" y="231150"/>
                      <a:pt x="283269" y="254445"/>
                      <a:pt x="274919" y="287891"/>
                    </a:cubicBezTo>
                    <a:lnTo>
                      <a:pt x="236156" y="421686"/>
                    </a:lnTo>
                    <a:cubicBezTo>
                      <a:pt x="236156" y="423477"/>
                      <a:pt x="234367" y="423477"/>
                      <a:pt x="234367" y="425268"/>
                    </a:cubicBezTo>
                    <a:lnTo>
                      <a:pt x="464561" y="425268"/>
                    </a:lnTo>
                    <a:close/>
                  </a:path>
                </a:pathLst>
              </a:custGeom>
              <a:grpFill/>
              <a:ln w="338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2" name="Kombinationstegning: figur 11">
                <a:extLst>
                  <a:ext uri="{FF2B5EF4-FFF2-40B4-BE49-F238E27FC236}">
                    <a16:creationId xmlns:a16="http://schemas.microsoft.com/office/drawing/2014/main" id="{E4813CD6-F423-DD0A-C881-0F8238F470F8}"/>
                  </a:ext>
                </a:extLst>
              </p:cNvPr>
              <p:cNvSpPr/>
              <p:nvPr/>
            </p:nvSpPr>
            <p:spPr>
              <a:xfrm>
                <a:off x="7181585" y="4575811"/>
                <a:ext cx="39258" cy="96250"/>
              </a:xfrm>
              <a:custGeom>
                <a:avLst/>
                <a:gdLst>
                  <a:gd name="connsiteX0" fmla="*/ 0 w 39258"/>
                  <a:gd name="connsiteY0" fmla="*/ 0 h 96250"/>
                  <a:gd name="connsiteX1" fmla="*/ 39259 w 39258"/>
                  <a:gd name="connsiteY1" fmla="*/ 0 h 96250"/>
                  <a:gd name="connsiteX2" fmla="*/ 39259 w 39258"/>
                  <a:gd name="connsiteY2" fmla="*/ 96251 h 96250"/>
                  <a:gd name="connsiteX3" fmla="*/ 0 w 39258"/>
                  <a:gd name="connsiteY3" fmla="*/ 96251 h 96250"/>
                  <a:gd name="connsiteX4" fmla="*/ 0 w 39258"/>
                  <a:gd name="connsiteY4" fmla="*/ 0 h 96250"/>
                  <a:gd name="connsiteX5" fmla="*/ 0 w 39258"/>
                  <a:gd name="connsiteY5" fmla="*/ 0 h 9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58" h="96250">
                    <a:moveTo>
                      <a:pt x="0" y="0"/>
                    </a:moveTo>
                    <a:lnTo>
                      <a:pt x="39259" y="0"/>
                    </a:lnTo>
                    <a:lnTo>
                      <a:pt x="39259" y="96251"/>
                    </a:lnTo>
                    <a:lnTo>
                      <a:pt x="0" y="9625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38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3" name="Kombinationstegning: figur 12">
                <a:extLst>
                  <a:ext uri="{FF2B5EF4-FFF2-40B4-BE49-F238E27FC236}">
                    <a16:creationId xmlns:a16="http://schemas.microsoft.com/office/drawing/2014/main" id="{E4E74922-25C2-85E7-BE3E-86A36E7AD585}"/>
                  </a:ext>
                </a:extLst>
              </p:cNvPr>
              <p:cNvSpPr/>
              <p:nvPr/>
            </p:nvSpPr>
            <p:spPr>
              <a:xfrm>
                <a:off x="7032987" y="4609608"/>
                <a:ext cx="94941" cy="94940"/>
              </a:xfrm>
              <a:custGeom>
                <a:avLst/>
                <a:gdLst>
                  <a:gd name="connsiteX0" fmla="*/ 0 w 94941"/>
                  <a:gd name="connsiteY0" fmla="*/ 27427 h 94940"/>
                  <a:gd name="connsiteX1" fmla="*/ 27427 w 94941"/>
                  <a:gd name="connsiteY1" fmla="*/ 0 h 94940"/>
                  <a:gd name="connsiteX2" fmla="*/ 94942 w 94941"/>
                  <a:gd name="connsiteY2" fmla="*/ 67513 h 94940"/>
                  <a:gd name="connsiteX3" fmla="*/ 67513 w 94941"/>
                  <a:gd name="connsiteY3" fmla="*/ 94941 h 94940"/>
                  <a:gd name="connsiteX4" fmla="*/ 0 w 94941"/>
                  <a:gd name="connsiteY4" fmla="*/ 27427 h 94940"/>
                  <a:gd name="connsiteX5" fmla="*/ 0 w 94941"/>
                  <a:gd name="connsiteY5" fmla="*/ 27427 h 9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941" h="94940">
                    <a:moveTo>
                      <a:pt x="0" y="27427"/>
                    </a:moveTo>
                    <a:lnTo>
                      <a:pt x="27427" y="0"/>
                    </a:lnTo>
                    <a:lnTo>
                      <a:pt x="94942" y="67513"/>
                    </a:lnTo>
                    <a:lnTo>
                      <a:pt x="67513" y="94941"/>
                    </a:lnTo>
                    <a:lnTo>
                      <a:pt x="0" y="27427"/>
                    </a:lnTo>
                    <a:lnTo>
                      <a:pt x="0" y="27427"/>
                    </a:lnTo>
                    <a:close/>
                  </a:path>
                </a:pathLst>
              </a:custGeom>
              <a:grpFill/>
              <a:ln w="338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4" name="Kombinationstegning: figur 13">
                <a:extLst>
                  <a:ext uri="{FF2B5EF4-FFF2-40B4-BE49-F238E27FC236}">
                    <a16:creationId xmlns:a16="http://schemas.microsoft.com/office/drawing/2014/main" id="{AC9054F9-7342-8A04-0156-984F206CCF10}"/>
                  </a:ext>
                </a:extLst>
              </p:cNvPr>
              <p:cNvSpPr/>
              <p:nvPr/>
            </p:nvSpPr>
            <p:spPr>
              <a:xfrm>
                <a:off x="7274296" y="4609804"/>
                <a:ext cx="94940" cy="94940"/>
              </a:xfrm>
              <a:custGeom>
                <a:avLst/>
                <a:gdLst>
                  <a:gd name="connsiteX0" fmla="*/ 0 w 94940"/>
                  <a:gd name="connsiteY0" fmla="*/ 67513 h 94940"/>
                  <a:gd name="connsiteX1" fmla="*/ 67515 w 94940"/>
                  <a:gd name="connsiteY1" fmla="*/ 0 h 94940"/>
                  <a:gd name="connsiteX2" fmla="*/ 94941 w 94940"/>
                  <a:gd name="connsiteY2" fmla="*/ 27428 h 94940"/>
                  <a:gd name="connsiteX3" fmla="*/ 27429 w 94940"/>
                  <a:gd name="connsiteY3" fmla="*/ 94941 h 94940"/>
                  <a:gd name="connsiteX4" fmla="*/ 0 w 94940"/>
                  <a:gd name="connsiteY4" fmla="*/ 67513 h 94940"/>
                  <a:gd name="connsiteX5" fmla="*/ 0 w 94940"/>
                  <a:gd name="connsiteY5" fmla="*/ 67513 h 9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940" h="94940">
                    <a:moveTo>
                      <a:pt x="0" y="67513"/>
                    </a:moveTo>
                    <a:lnTo>
                      <a:pt x="67515" y="0"/>
                    </a:lnTo>
                    <a:lnTo>
                      <a:pt x="94941" y="27428"/>
                    </a:lnTo>
                    <a:lnTo>
                      <a:pt x="27429" y="94941"/>
                    </a:lnTo>
                    <a:lnTo>
                      <a:pt x="0" y="67513"/>
                    </a:lnTo>
                    <a:lnTo>
                      <a:pt x="0" y="67513"/>
                    </a:lnTo>
                    <a:close/>
                  </a:path>
                </a:pathLst>
              </a:custGeom>
              <a:grpFill/>
              <a:ln w="338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</p:grpSp>
        <p:sp>
          <p:nvSpPr>
            <p:cNvPr id="15" name="Kombinationstegning: figur 14">
              <a:extLst>
                <a:ext uri="{FF2B5EF4-FFF2-40B4-BE49-F238E27FC236}">
                  <a16:creationId xmlns:a16="http://schemas.microsoft.com/office/drawing/2014/main" id="{9772DD1C-4EA9-C473-0D6C-E7E92FB011E4}"/>
                </a:ext>
              </a:extLst>
            </p:cNvPr>
            <p:cNvSpPr/>
            <p:nvPr/>
          </p:nvSpPr>
          <p:spPr>
            <a:xfrm>
              <a:off x="7498199" y="4951948"/>
              <a:ext cx="345745" cy="344478"/>
            </a:xfrm>
            <a:custGeom>
              <a:avLst/>
              <a:gdLst>
                <a:gd name="connsiteX0" fmla="*/ 28812 w 345745"/>
                <a:gd name="connsiteY0" fmla="*/ 114827 h 344478"/>
                <a:gd name="connsiteX1" fmla="*/ 115250 w 345745"/>
                <a:gd name="connsiteY1" fmla="*/ 114827 h 344478"/>
                <a:gd name="connsiteX2" fmla="*/ 115250 w 345745"/>
                <a:gd name="connsiteY2" fmla="*/ 28709 h 344478"/>
                <a:gd name="connsiteX3" fmla="*/ 144061 w 345745"/>
                <a:gd name="connsiteY3" fmla="*/ 0 h 344478"/>
                <a:gd name="connsiteX4" fmla="*/ 201684 w 345745"/>
                <a:gd name="connsiteY4" fmla="*/ 0 h 344478"/>
                <a:gd name="connsiteX5" fmla="*/ 230496 w 345745"/>
                <a:gd name="connsiteY5" fmla="*/ 28709 h 344478"/>
                <a:gd name="connsiteX6" fmla="*/ 230496 w 345745"/>
                <a:gd name="connsiteY6" fmla="*/ 114827 h 344478"/>
                <a:gd name="connsiteX7" fmla="*/ 316934 w 345745"/>
                <a:gd name="connsiteY7" fmla="*/ 114827 h 344478"/>
                <a:gd name="connsiteX8" fmla="*/ 345746 w 345745"/>
                <a:gd name="connsiteY8" fmla="*/ 143533 h 344478"/>
                <a:gd name="connsiteX9" fmla="*/ 345746 w 345745"/>
                <a:gd name="connsiteY9" fmla="*/ 200945 h 344478"/>
                <a:gd name="connsiteX10" fmla="*/ 316934 w 345745"/>
                <a:gd name="connsiteY10" fmla="*/ 229655 h 344478"/>
                <a:gd name="connsiteX11" fmla="*/ 230496 w 345745"/>
                <a:gd name="connsiteY11" fmla="*/ 229655 h 344478"/>
                <a:gd name="connsiteX12" fmla="*/ 230496 w 345745"/>
                <a:gd name="connsiteY12" fmla="*/ 315773 h 344478"/>
                <a:gd name="connsiteX13" fmla="*/ 201684 w 345745"/>
                <a:gd name="connsiteY13" fmla="*/ 344479 h 344478"/>
                <a:gd name="connsiteX14" fmla="*/ 144061 w 345745"/>
                <a:gd name="connsiteY14" fmla="*/ 344479 h 344478"/>
                <a:gd name="connsiteX15" fmla="*/ 115250 w 345745"/>
                <a:gd name="connsiteY15" fmla="*/ 315773 h 344478"/>
                <a:gd name="connsiteX16" fmla="*/ 115250 w 345745"/>
                <a:gd name="connsiteY16" fmla="*/ 229655 h 344478"/>
                <a:gd name="connsiteX17" fmla="*/ 28812 w 345745"/>
                <a:gd name="connsiteY17" fmla="*/ 229655 h 344478"/>
                <a:gd name="connsiteX18" fmla="*/ 0 w 345745"/>
                <a:gd name="connsiteY18" fmla="*/ 200945 h 344478"/>
                <a:gd name="connsiteX19" fmla="*/ 0 w 345745"/>
                <a:gd name="connsiteY19" fmla="*/ 143533 h 344478"/>
                <a:gd name="connsiteX20" fmla="*/ 28812 w 345745"/>
                <a:gd name="connsiteY20" fmla="*/ 114827 h 344478"/>
                <a:gd name="connsiteX21" fmla="*/ 28812 w 345745"/>
                <a:gd name="connsiteY21" fmla="*/ 114827 h 3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5745" h="344478">
                  <a:moveTo>
                    <a:pt x="28812" y="114827"/>
                  </a:moveTo>
                  <a:lnTo>
                    <a:pt x="115250" y="114827"/>
                  </a:lnTo>
                  <a:cubicBezTo>
                    <a:pt x="115250" y="114827"/>
                    <a:pt x="115250" y="28709"/>
                    <a:pt x="115250" y="28709"/>
                  </a:cubicBezTo>
                  <a:cubicBezTo>
                    <a:pt x="115250" y="12919"/>
                    <a:pt x="128213" y="0"/>
                    <a:pt x="144061" y="0"/>
                  </a:cubicBezTo>
                  <a:lnTo>
                    <a:pt x="201684" y="0"/>
                  </a:lnTo>
                  <a:cubicBezTo>
                    <a:pt x="217532" y="0"/>
                    <a:pt x="230496" y="12919"/>
                    <a:pt x="230496" y="28709"/>
                  </a:cubicBezTo>
                  <a:lnTo>
                    <a:pt x="230496" y="114827"/>
                  </a:lnTo>
                  <a:cubicBezTo>
                    <a:pt x="230496" y="114827"/>
                    <a:pt x="316934" y="114827"/>
                    <a:pt x="316934" y="114827"/>
                  </a:cubicBezTo>
                  <a:cubicBezTo>
                    <a:pt x="332779" y="114827"/>
                    <a:pt x="345746" y="127747"/>
                    <a:pt x="345746" y="143533"/>
                  </a:cubicBezTo>
                  <a:lnTo>
                    <a:pt x="345746" y="200945"/>
                  </a:lnTo>
                  <a:cubicBezTo>
                    <a:pt x="345746" y="216735"/>
                    <a:pt x="332779" y="229655"/>
                    <a:pt x="316934" y="229655"/>
                  </a:cubicBezTo>
                  <a:lnTo>
                    <a:pt x="230496" y="229655"/>
                  </a:lnTo>
                  <a:cubicBezTo>
                    <a:pt x="230496" y="229655"/>
                    <a:pt x="230496" y="315773"/>
                    <a:pt x="230496" y="315773"/>
                  </a:cubicBezTo>
                  <a:cubicBezTo>
                    <a:pt x="230496" y="331560"/>
                    <a:pt x="217532" y="344479"/>
                    <a:pt x="201684" y="344479"/>
                  </a:cubicBezTo>
                  <a:lnTo>
                    <a:pt x="144061" y="344479"/>
                  </a:lnTo>
                  <a:cubicBezTo>
                    <a:pt x="128213" y="344479"/>
                    <a:pt x="115250" y="331560"/>
                    <a:pt x="115250" y="315773"/>
                  </a:cubicBezTo>
                  <a:lnTo>
                    <a:pt x="115250" y="229655"/>
                  </a:lnTo>
                  <a:cubicBezTo>
                    <a:pt x="115250" y="229655"/>
                    <a:pt x="28812" y="229655"/>
                    <a:pt x="28812" y="229655"/>
                  </a:cubicBezTo>
                  <a:cubicBezTo>
                    <a:pt x="12967" y="229655"/>
                    <a:pt x="0" y="216735"/>
                    <a:pt x="0" y="200945"/>
                  </a:cubicBezTo>
                  <a:lnTo>
                    <a:pt x="0" y="143533"/>
                  </a:lnTo>
                  <a:cubicBezTo>
                    <a:pt x="0" y="127743"/>
                    <a:pt x="12967" y="114827"/>
                    <a:pt x="28812" y="114827"/>
                  </a:cubicBezTo>
                  <a:lnTo>
                    <a:pt x="28812" y="114827"/>
                  </a:lnTo>
                  <a:close/>
                </a:path>
              </a:pathLst>
            </a:custGeom>
            <a:solidFill>
              <a:srgbClr val="FFFFFF"/>
            </a:solidFill>
            <a:ln w="338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68" name="Gruppe 67">
            <a:extLst>
              <a:ext uri="{FF2B5EF4-FFF2-40B4-BE49-F238E27FC236}">
                <a16:creationId xmlns:a16="http://schemas.microsoft.com/office/drawing/2014/main" id="{5C367104-028D-3282-527D-53294369C9D8}"/>
              </a:ext>
            </a:extLst>
          </p:cNvPr>
          <p:cNvGrpSpPr/>
          <p:nvPr/>
        </p:nvGrpSpPr>
        <p:grpSpPr>
          <a:xfrm>
            <a:off x="2700463" y="3486739"/>
            <a:ext cx="3245385" cy="2065245"/>
            <a:chOff x="2700463" y="3486739"/>
            <a:chExt cx="3245385" cy="2065245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EFCE32AA-6DEF-247C-1A96-F1746B9A7F6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00463" y="3486739"/>
              <a:ext cx="3245385" cy="2065245"/>
            </a:xfrm>
            <a:prstGeom prst="rect">
              <a:avLst/>
            </a:prstGeom>
          </p:spPr>
        </p:pic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7E13442-3DB7-6CC6-FC43-A839716EC99C}"/>
                </a:ext>
              </a:extLst>
            </p:cNvPr>
            <p:cNvSpPr/>
            <p:nvPr/>
          </p:nvSpPr>
          <p:spPr>
            <a:xfrm>
              <a:off x="4086956" y="4806669"/>
              <a:ext cx="484589" cy="63235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afik 11">
            <a:extLst>
              <a:ext uri="{FF2B5EF4-FFF2-40B4-BE49-F238E27FC236}">
                <a16:creationId xmlns:a16="http://schemas.microsoft.com/office/drawing/2014/main" id="{8183608F-9CF7-32F8-5942-AEAC364CD351}"/>
              </a:ext>
            </a:extLst>
          </p:cNvPr>
          <p:cNvGrpSpPr/>
          <p:nvPr/>
        </p:nvGrpSpPr>
        <p:grpSpPr>
          <a:xfrm flipH="1">
            <a:off x="5621988" y="5324516"/>
            <a:ext cx="515655" cy="669436"/>
            <a:chOff x="5181430" y="4201815"/>
            <a:chExt cx="208514" cy="270698"/>
          </a:xfrm>
          <a:solidFill>
            <a:schemeClr val="bg1">
              <a:lumMod val="85000"/>
            </a:schemeClr>
          </a:solidFill>
        </p:grpSpPr>
        <p:sp>
          <p:nvSpPr>
            <p:cNvPr id="25" name="Kombinationstegning: figur 24">
              <a:extLst>
                <a:ext uri="{FF2B5EF4-FFF2-40B4-BE49-F238E27FC236}">
                  <a16:creationId xmlns:a16="http://schemas.microsoft.com/office/drawing/2014/main" id="{D570571C-91B8-CA25-2FF4-D561ED7E400E}"/>
                </a:ext>
              </a:extLst>
            </p:cNvPr>
            <p:cNvSpPr/>
            <p:nvPr/>
          </p:nvSpPr>
          <p:spPr>
            <a:xfrm>
              <a:off x="5181430" y="4354619"/>
              <a:ext cx="165973" cy="117894"/>
            </a:xfrm>
            <a:custGeom>
              <a:avLst/>
              <a:gdLst>
                <a:gd name="connsiteX0" fmla="*/ 157641 w 165973"/>
                <a:gd name="connsiteY0" fmla="*/ 49006 h 117894"/>
                <a:gd name="connsiteX1" fmla="*/ 67009 w 165973"/>
                <a:gd name="connsiteY1" fmla="*/ 99100 h 117894"/>
                <a:gd name="connsiteX2" fmla="*/ 14047 w 165973"/>
                <a:gd name="connsiteY2" fmla="*/ 28571 h 117894"/>
                <a:gd name="connsiteX3" fmla="*/ 14047 w 165973"/>
                <a:gd name="connsiteY3" fmla="*/ 26518 h 117894"/>
                <a:gd name="connsiteX4" fmla="*/ 6135 w 165973"/>
                <a:gd name="connsiteY4" fmla="*/ 0 h 117894"/>
                <a:gd name="connsiteX5" fmla="*/ 54214 w 165973"/>
                <a:gd name="connsiteY5" fmla="*/ 111760 h 117894"/>
                <a:gd name="connsiteX6" fmla="*/ 165974 w 165973"/>
                <a:gd name="connsiteY6" fmla="*/ 63668 h 117894"/>
                <a:gd name="connsiteX7" fmla="*/ 157641 w 165973"/>
                <a:gd name="connsiteY7" fmla="*/ 49006 h 11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973" h="117894">
                  <a:moveTo>
                    <a:pt x="157641" y="49006"/>
                  </a:moveTo>
                  <a:cubicBezTo>
                    <a:pt x="146453" y="87875"/>
                    <a:pt x="105866" y="110301"/>
                    <a:pt x="67009" y="99100"/>
                  </a:cubicBezTo>
                  <a:cubicBezTo>
                    <a:pt x="35583" y="90051"/>
                    <a:pt x="13973" y="61270"/>
                    <a:pt x="14047" y="28571"/>
                  </a:cubicBezTo>
                  <a:lnTo>
                    <a:pt x="14047" y="26518"/>
                  </a:lnTo>
                  <a:lnTo>
                    <a:pt x="6135" y="0"/>
                  </a:lnTo>
                  <a:cubicBezTo>
                    <a:pt x="-11458" y="44135"/>
                    <a:pt x="10078" y="94180"/>
                    <a:pt x="54214" y="111760"/>
                  </a:cubicBezTo>
                  <a:cubicBezTo>
                    <a:pt x="98361" y="129352"/>
                    <a:pt x="148394" y="107816"/>
                    <a:pt x="165974" y="63668"/>
                  </a:cubicBezTo>
                  <a:lnTo>
                    <a:pt x="157641" y="49006"/>
                  </a:lnTo>
                  <a:close/>
                </a:path>
              </a:pathLst>
            </a:custGeom>
            <a:grpFill/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6" name="Kombinationstegning: figur 25">
              <a:extLst>
                <a:ext uri="{FF2B5EF4-FFF2-40B4-BE49-F238E27FC236}">
                  <a16:creationId xmlns:a16="http://schemas.microsoft.com/office/drawing/2014/main" id="{DB8412EC-7A38-E751-EE47-F38AA8CAA565}"/>
                </a:ext>
              </a:extLst>
            </p:cNvPr>
            <p:cNvSpPr/>
            <p:nvPr/>
          </p:nvSpPr>
          <p:spPr>
            <a:xfrm>
              <a:off x="5186461" y="4259663"/>
              <a:ext cx="203483" cy="172075"/>
            </a:xfrm>
            <a:custGeom>
              <a:avLst/>
              <a:gdLst>
                <a:gd name="connsiteX0" fmla="*/ 201778 w 203483"/>
                <a:gd name="connsiteY0" fmla="*/ 152555 h 172075"/>
                <a:gd name="connsiteX1" fmla="*/ 163552 w 203483"/>
                <a:gd name="connsiteY1" fmla="*/ 85857 h 172075"/>
                <a:gd name="connsiteX2" fmla="*/ 152512 w 203483"/>
                <a:gd name="connsiteY2" fmla="*/ 79466 h 172075"/>
                <a:gd name="connsiteX3" fmla="*/ 101416 w 203483"/>
                <a:gd name="connsiteY3" fmla="*/ 79466 h 172075"/>
                <a:gd name="connsiteX4" fmla="*/ 101416 w 203483"/>
                <a:gd name="connsiteY4" fmla="*/ 77784 h 172075"/>
                <a:gd name="connsiteX5" fmla="*/ 93999 w 203483"/>
                <a:gd name="connsiteY5" fmla="*/ 20656 h 172075"/>
                <a:gd name="connsiteX6" fmla="*/ 67270 w 203483"/>
                <a:gd name="connsiteY6" fmla="*/ 208 h 172075"/>
                <a:gd name="connsiteX7" fmla="*/ 60532 w 203483"/>
                <a:gd name="connsiteY7" fmla="*/ 2198 h 172075"/>
                <a:gd name="connsiteX8" fmla="*/ 57417 w 203483"/>
                <a:gd name="connsiteY8" fmla="*/ 3434 h 172075"/>
                <a:gd name="connsiteX9" fmla="*/ 6309 w 203483"/>
                <a:gd name="connsiteY9" fmla="*/ 33328 h 172075"/>
                <a:gd name="connsiteX10" fmla="*/ 536 w 203483"/>
                <a:gd name="connsiteY10" fmla="*/ 48039 h 172075"/>
                <a:gd name="connsiteX11" fmla="*/ 15865 w 203483"/>
                <a:gd name="connsiteY11" fmla="*/ 99407 h 172075"/>
                <a:gd name="connsiteX12" fmla="*/ 28080 w 203483"/>
                <a:gd name="connsiteY12" fmla="*/ 108494 h 172075"/>
                <a:gd name="connsiteX13" fmla="*/ 31764 w 203483"/>
                <a:gd name="connsiteY13" fmla="*/ 107987 h 172075"/>
                <a:gd name="connsiteX14" fmla="*/ 40344 w 203483"/>
                <a:gd name="connsiteY14" fmla="*/ 92039 h 172075"/>
                <a:gd name="connsiteX15" fmla="*/ 27771 w 203483"/>
                <a:gd name="connsiteY15" fmla="*/ 50339 h 172075"/>
                <a:gd name="connsiteX16" fmla="*/ 45808 w 203483"/>
                <a:gd name="connsiteY16" fmla="*/ 39818 h 172075"/>
                <a:gd name="connsiteX17" fmla="*/ 54141 w 203483"/>
                <a:gd name="connsiteY17" fmla="*/ 85808 h 172075"/>
                <a:gd name="connsiteX18" fmla="*/ 77655 w 203483"/>
                <a:gd name="connsiteY18" fmla="*/ 105428 h 172075"/>
                <a:gd name="connsiteX19" fmla="*/ 81945 w 203483"/>
                <a:gd name="connsiteY19" fmla="*/ 105020 h 172075"/>
                <a:gd name="connsiteX20" fmla="*/ 82402 w 203483"/>
                <a:gd name="connsiteY20" fmla="*/ 105020 h 172075"/>
                <a:gd name="connsiteX21" fmla="*/ 144995 w 203483"/>
                <a:gd name="connsiteY21" fmla="*/ 105329 h 172075"/>
                <a:gd name="connsiteX22" fmla="*/ 179599 w 203483"/>
                <a:gd name="connsiteY22" fmla="*/ 165634 h 172075"/>
                <a:gd name="connsiteX23" fmla="*/ 190688 w 203483"/>
                <a:gd name="connsiteY23" fmla="*/ 172076 h 172075"/>
                <a:gd name="connsiteX24" fmla="*/ 203484 w 203483"/>
                <a:gd name="connsiteY24" fmla="*/ 159317 h 172075"/>
                <a:gd name="connsiteX25" fmla="*/ 201778 w 203483"/>
                <a:gd name="connsiteY25" fmla="*/ 152901 h 172075"/>
                <a:gd name="connsiteX26" fmla="*/ 201778 w 203483"/>
                <a:gd name="connsiteY26" fmla="*/ 152555 h 17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3483" h="172075">
                  <a:moveTo>
                    <a:pt x="201778" y="152555"/>
                  </a:moveTo>
                  <a:lnTo>
                    <a:pt x="163552" y="85857"/>
                  </a:lnTo>
                  <a:cubicBezTo>
                    <a:pt x="161265" y="81926"/>
                    <a:pt x="157061" y="79490"/>
                    <a:pt x="152512" y="79466"/>
                  </a:cubicBezTo>
                  <a:lnTo>
                    <a:pt x="101416" y="79466"/>
                  </a:lnTo>
                  <a:cubicBezTo>
                    <a:pt x="101466" y="78909"/>
                    <a:pt x="101466" y="78341"/>
                    <a:pt x="101416" y="77784"/>
                  </a:cubicBezTo>
                  <a:lnTo>
                    <a:pt x="93999" y="20656"/>
                  </a:lnTo>
                  <a:cubicBezTo>
                    <a:pt x="92255" y="7625"/>
                    <a:pt x="80300" y="-1511"/>
                    <a:pt x="67270" y="208"/>
                  </a:cubicBezTo>
                  <a:cubicBezTo>
                    <a:pt x="64946" y="542"/>
                    <a:pt x="62671" y="1221"/>
                    <a:pt x="60532" y="2198"/>
                  </a:cubicBezTo>
                  <a:cubicBezTo>
                    <a:pt x="59444" y="2495"/>
                    <a:pt x="58406" y="2903"/>
                    <a:pt x="57417" y="3434"/>
                  </a:cubicBezTo>
                  <a:lnTo>
                    <a:pt x="6309" y="33328"/>
                  </a:lnTo>
                  <a:cubicBezTo>
                    <a:pt x="1228" y="36319"/>
                    <a:pt x="-1146" y="42390"/>
                    <a:pt x="536" y="48039"/>
                  </a:cubicBezTo>
                  <a:lnTo>
                    <a:pt x="15865" y="99407"/>
                  </a:lnTo>
                  <a:cubicBezTo>
                    <a:pt x="17473" y="104809"/>
                    <a:pt x="22442" y="108506"/>
                    <a:pt x="28080" y="108494"/>
                  </a:cubicBezTo>
                  <a:cubicBezTo>
                    <a:pt x="29329" y="108506"/>
                    <a:pt x="30565" y="108333"/>
                    <a:pt x="31764" y="107987"/>
                  </a:cubicBezTo>
                  <a:cubicBezTo>
                    <a:pt x="38502" y="105922"/>
                    <a:pt x="42334" y="98813"/>
                    <a:pt x="40344" y="92039"/>
                  </a:cubicBezTo>
                  <a:lnTo>
                    <a:pt x="27771" y="50339"/>
                  </a:lnTo>
                  <a:lnTo>
                    <a:pt x="45808" y="39818"/>
                  </a:lnTo>
                  <a:lnTo>
                    <a:pt x="54141" y="85808"/>
                  </a:lnTo>
                  <a:cubicBezTo>
                    <a:pt x="56218" y="97169"/>
                    <a:pt x="66108" y="105428"/>
                    <a:pt x="77655" y="105428"/>
                  </a:cubicBezTo>
                  <a:cubicBezTo>
                    <a:pt x="79089" y="105428"/>
                    <a:pt x="80523" y="105292"/>
                    <a:pt x="81945" y="105020"/>
                  </a:cubicBezTo>
                  <a:lnTo>
                    <a:pt x="82402" y="105020"/>
                  </a:lnTo>
                  <a:lnTo>
                    <a:pt x="144995" y="105329"/>
                  </a:lnTo>
                  <a:lnTo>
                    <a:pt x="179599" y="165634"/>
                  </a:lnTo>
                  <a:cubicBezTo>
                    <a:pt x="181861" y="169615"/>
                    <a:pt x="186101" y="172076"/>
                    <a:pt x="190688" y="172076"/>
                  </a:cubicBezTo>
                  <a:cubicBezTo>
                    <a:pt x="197747" y="172088"/>
                    <a:pt x="203471" y="166376"/>
                    <a:pt x="203484" y="159317"/>
                  </a:cubicBezTo>
                  <a:cubicBezTo>
                    <a:pt x="203496" y="157067"/>
                    <a:pt x="202902" y="154854"/>
                    <a:pt x="201778" y="152901"/>
                  </a:cubicBezTo>
                  <a:lnTo>
                    <a:pt x="201778" y="152555"/>
                  </a:lnTo>
                  <a:close/>
                </a:path>
              </a:pathLst>
            </a:custGeom>
            <a:grpFill/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7" name="Kombinationstegning: figur 26">
              <a:extLst>
                <a:ext uri="{FF2B5EF4-FFF2-40B4-BE49-F238E27FC236}">
                  <a16:creationId xmlns:a16="http://schemas.microsoft.com/office/drawing/2014/main" id="{80CDD493-0840-8053-ABA7-FAE1063D7F83}"/>
                </a:ext>
              </a:extLst>
            </p:cNvPr>
            <p:cNvSpPr/>
            <p:nvPr/>
          </p:nvSpPr>
          <p:spPr>
            <a:xfrm>
              <a:off x="5228906" y="4201815"/>
              <a:ext cx="51095" cy="51107"/>
            </a:xfrm>
            <a:custGeom>
              <a:avLst/>
              <a:gdLst>
                <a:gd name="connsiteX0" fmla="*/ 51096 w 51095"/>
                <a:gd name="connsiteY0" fmla="*/ 25554 h 51107"/>
                <a:gd name="connsiteX1" fmla="*/ 25542 w 51095"/>
                <a:gd name="connsiteY1" fmla="*/ 51108 h 51107"/>
                <a:gd name="connsiteX2" fmla="*/ 0 w 51095"/>
                <a:gd name="connsiteY2" fmla="*/ 25554 h 51107"/>
                <a:gd name="connsiteX3" fmla="*/ 25542 w 51095"/>
                <a:gd name="connsiteY3" fmla="*/ 0 h 51107"/>
                <a:gd name="connsiteX4" fmla="*/ 51096 w 51095"/>
                <a:gd name="connsiteY4" fmla="*/ 25554 h 51107"/>
                <a:gd name="connsiteX5" fmla="*/ 51096 w 51095"/>
                <a:gd name="connsiteY5" fmla="*/ 25554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95" h="51107">
                  <a:moveTo>
                    <a:pt x="51096" y="25554"/>
                  </a:moveTo>
                  <a:cubicBezTo>
                    <a:pt x="51096" y="39672"/>
                    <a:pt x="39660" y="51108"/>
                    <a:pt x="25542" y="51108"/>
                  </a:cubicBezTo>
                  <a:cubicBezTo>
                    <a:pt x="11436" y="51108"/>
                    <a:pt x="0" y="39672"/>
                    <a:pt x="0" y="25554"/>
                  </a:cubicBezTo>
                  <a:cubicBezTo>
                    <a:pt x="0" y="11448"/>
                    <a:pt x="11436" y="0"/>
                    <a:pt x="25542" y="0"/>
                  </a:cubicBezTo>
                  <a:cubicBezTo>
                    <a:pt x="39660" y="0"/>
                    <a:pt x="51096" y="11448"/>
                    <a:pt x="51096" y="25554"/>
                  </a:cubicBezTo>
                  <a:lnTo>
                    <a:pt x="51096" y="25554"/>
                  </a:lnTo>
                  <a:close/>
                </a:path>
              </a:pathLst>
            </a:custGeom>
            <a:grpFill/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28" name="Grafik 11">
            <a:extLst>
              <a:ext uri="{FF2B5EF4-FFF2-40B4-BE49-F238E27FC236}">
                <a16:creationId xmlns:a16="http://schemas.microsoft.com/office/drawing/2014/main" id="{9A8BC2BF-ABA9-1F81-AC52-BCA62F896D29}"/>
              </a:ext>
            </a:extLst>
          </p:cNvPr>
          <p:cNvGrpSpPr/>
          <p:nvPr/>
        </p:nvGrpSpPr>
        <p:grpSpPr>
          <a:xfrm>
            <a:off x="3333980" y="5196938"/>
            <a:ext cx="1323144" cy="902551"/>
            <a:chOff x="5350121" y="3876512"/>
            <a:chExt cx="535036" cy="364962"/>
          </a:xfrm>
          <a:solidFill>
            <a:schemeClr val="bg1">
              <a:lumMod val="85000"/>
            </a:schemeClr>
          </a:solidFill>
        </p:grpSpPr>
        <p:sp>
          <p:nvSpPr>
            <p:cNvPr id="29" name="Kombinationstegning: figur 28">
              <a:extLst>
                <a:ext uri="{FF2B5EF4-FFF2-40B4-BE49-F238E27FC236}">
                  <a16:creationId xmlns:a16="http://schemas.microsoft.com/office/drawing/2014/main" id="{143C0E88-74A9-3CF3-0674-8A4D1785ECB2}"/>
                </a:ext>
              </a:extLst>
            </p:cNvPr>
            <p:cNvSpPr/>
            <p:nvPr/>
          </p:nvSpPr>
          <p:spPr>
            <a:xfrm>
              <a:off x="5654126" y="3876512"/>
              <a:ext cx="60825" cy="60825"/>
            </a:xfrm>
            <a:custGeom>
              <a:avLst/>
              <a:gdLst>
                <a:gd name="connsiteX0" fmla="*/ 60825 w 60825"/>
                <a:gd name="connsiteY0" fmla="*/ 30413 h 60825"/>
                <a:gd name="connsiteX1" fmla="*/ 30413 w 60825"/>
                <a:gd name="connsiteY1" fmla="*/ 60825 h 60825"/>
                <a:gd name="connsiteX2" fmla="*/ 0 w 60825"/>
                <a:gd name="connsiteY2" fmla="*/ 30413 h 60825"/>
                <a:gd name="connsiteX3" fmla="*/ 30413 w 60825"/>
                <a:gd name="connsiteY3" fmla="*/ 0 h 60825"/>
                <a:gd name="connsiteX4" fmla="*/ 60825 w 60825"/>
                <a:gd name="connsiteY4" fmla="*/ 30413 h 60825"/>
                <a:gd name="connsiteX5" fmla="*/ 60825 w 60825"/>
                <a:gd name="connsiteY5" fmla="*/ 30413 h 6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25" h="60825">
                  <a:moveTo>
                    <a:pt x="60825" y="30413"/>
                  </a:moveTo>
                  <a:cubicBezTo>
                    <a:pt x="60825" y="47201"/>
                    <a:pt x="47214" y="60825"/>
                    <a:pt x="30413" y="60825"/>
                  </a:cubicBezTo>
                  <a:cubicBezTo>
                    <a:pt x="13624" y="60825"/>
                    <a:pt x="0" y="47201"/>
                    <a:pt x="0" y="30413"/>
                  </a:cubicBezTo>
                  <a:cubicBezTo>
                    <a:pt x="0" y="13611"/>
                    <a:pt x="13624" y="0"/>
                    <a:pt x="30413" y="0"/>
                  </a:cubicBezTo>
                  <a:cubicBezTo>
                    <a:pt x="47214" y="0"/>
                    <a:pt x="60825" y="13611"/>
                    <a:pt x="60825" y="30413"/>
                  </a:cubicBezTo>
                  <a:lnTo>
                    <a:pt x="60825" y="30413"/>
                  </a:lnTo>
                  <a:close/>
                </a:path>
              </a:pathLst>
            </a:custGeom>
            <a:grpFill/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0" name="Kombinationstegning: figur 29">
              <a:extLst>
                <a:ext uri="{FF2B5EF4-FFF2-40B4-BE49-F238E27FC236}">
                  <a16:creationId xmlns:a16="http://schemas.microsoft.com/office/drawing/2014/main" id="{BCEEB6A0-32BC-CF93-A09A-452EF66A681D}"/>
                </a:ext>
              </a:extLst>
            </p:cNvPr>
            <p:cNvSpPr/>
            <p:nvPr/>
          </p:nvSpPr>
          <p:spPr>
            <a:xfrm>
              <a:off x="5794023" y="4028575"/>
              <a:ext cx="48672" cy="48672"/>
            </a:xfrm>
            <a:custGeom>
              <a:avLst/>
              <a:gdLst>
                <a:gd name="connsiteX0" fmla="*/ 48672 w 48672"/>
                <a:gd name="connsiteY0" fmla="*/ 24330 h 48672"/>
                <a:gd name="connsiteX1" fmla="*/ 24342 w 48672"/>
                <a:gd name="connsiteY1" fmla="*/ 48672 h 48672"/>
                <a:gd name="connsiteX2" fmla="*/ 0 w 48672"/>
                <a:gd name="connsiteY2" fmla="*/ 24330 h 48672"/>
                <a:gd name="connsiteX3" fmla="*/ 24342 w 48672"/>
                <a:gd name="connsiteY3" fmla="*/ 0 h 48672"/>
                <a:gd name="connsiteX4" fmla="*/ 48672 w 48672"/>
                <a:gd name="connsiteY4" fmla="*/ 24330 h 48672"/>
                <a:gd name="connsiteX5" fmla="*/ 48672 w 48672"/>
                <a:gd name="connsiteY5" fmla="*/ 24330 h 4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2" h="48672">
                  <a:moveTo>
                    <a:pt x="48672" y="24330"/>
                  </a:moveTo>
                  <a:cubicBezTo>
                    <a:pt x="48672" y="37769"/>
                    <a:pt x="37768" y="48672"/>
                    <a:pt x="24342" y="48672"/>
                  </a:cubicBezTo>
                  <a:cubicBezTo>
                    <a:pt x="10904" y="48672"/>
                    <a:pt x="0" y="37769"/>
                    <a:pt x="0" y="24330"/>
                  </a:cubicBezTo>
                  <a:cubicBezTo>
                    <a:pt x="0" y="10892"/>
                    <a:pt x="10904" y="0"/>
                    <a:pt x="24342" y="0"/>
                  </a:cubicBezTo>
                  <a:cubicBezTo>
                    <a:pt x="37768" y="0"/>
                    <a:pt x="48672" y="10892"/>
                    <a:pt x="48672" y="24330"/>
                  </a:cubicBezTo>
                  <a:lnTo>
                    <a:pt x="48672" y="24330"/>
                  </a:lnTo>
                  <a:close/>
                </a:path>
              </a:pathLst>
            </a:custGeom>
            <a:grpFill/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1" name="Kombinationstegning: figur 30">
              <a:extLst>
                <a:ext uri="{FF2B5EF4-FFF2-40B4-BE49-F238E27FC236}">
                  <a16:creationId xmlns:a16="http://schemas.microsoft.com/office/drawing/2014/main" id="{66837F5D-5AFB-814B-5DC5-C43C1A5D1E66}"/>
                </a:ext>
              </a:extLst>
            </p:cNvPr>
            <p:cNvSpPr/>
            <p:nvPr/>
          </p:nvSpPr>
          <p:spPr>
            <a:xfrm>
              <a:off x="5520311" y="3876512"/>
              <a:ext cx="60825" cy="60825"/>
            </a:xfrm>
            <a:custGeom>
              <a:avLst/>
              <a:gdLst>
                <a:gd name="connsiteX0" fmla="*/ 60825 w 60825"/>
                <a:gd name="connsiteY0" fmla="*/ 30413 h 60825"/>
                <a:gd name="connsiteX1" fmla="*/ 30412 w 60825"/>
                <a:gd name="connsiteY1" fmla="*/ 60825 h 60825"/>
                <a:gd name="connsiteX2" fmla="*/ 0 w 60825"/>
                <a:gd name="connsiteY2" fmla="*/ 30413 h 60825"/>
                <a:gd name="connsiteX3" fmla="*/ 30412 w 60825"/>
                <a:gd name="connsiteY3" fmla="*/ 0 h 60825"/>
                <a:gd name="connsiteX4" fmla="*/ 60825 w 60825"/>
                <a:gd name="connsiteY4" fmla="*/ 30413 h 60825"/>
                <a:gd name="connsiteX5" fmla="*/ 60825 w 60825"/>
                <a:gd name="connsiteY5" fmla="*/ 30413 h 6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25" h="60825">
                  <a:moveTo>
                    <a:pt x="60825" y="30413"/>
                  </a:moveTo>
                  <a:cubicBezTo>
                    <a:pt x="60825" y="47201"/>
                    <a:pt x="47214" y="60825"/>
                    <a:pt x="30412" y="60825"/>
                  </a:cubicBezTo>
                  <a:cubicBezTo>
                    <a:pt x="13611" y="60825"/>
                    <a:pt x="0" y="47201"/>
                    <a:pt x="0" y="30413"/>
                  </a:cubicBezTo>
                  <a:cubicBezTo>
                    <a:pt x="0" y="13611"/>
                    <a:pt x="13611" y="0"/>
                    <a:pt x="30412" y="0"/>
                  </a:cubicBezTo>
                  <a:cubicBezTo>
                    <a:pt x="47214" y="0"/>
                    <a:pt x="60825" y="13611"/>
                    <a:pt x="60825" y="30413"/>
                  </a:cubicBezTo>
                  <a:lnTo>
                    <a:pt x="60825" y="30413"/>
                  </a:lnTo>
                  <a:close/>
                </a:path>
              </a:pathLst>
            </a:custGeom>
            <a:grpFill/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2" name="Kombinationstegning: figur 31">
              <a:extLst>
                <a:ext uri="{FF2B5EF4-FFF2-40B4-BE49-F238E27FC236}">
                  <a16:creationId xmlns:a16="http://schemas.microsoft.com/office/drawing/2014/main" id="{36EA631A-DA7E-0ADB-D489-1C33F3756232}"/>
                </a:ext>
              </a:extLst>
            </p:cNvPr>
            <p:cNvSpPr/>
            <p:nvPr/>
          </p:nvSpPr>
          <p:spPr>
            <a:xfrm>
              <a:off x="5392578" y="4028575"/>
              <a:ext cx="48659" cy="48672"/>
            </a:xfrm>
            <a:custGeom>
              <a:avLst/>
              <a:gdLst>
                <a:gd name="connsiteX0" fmla="*/ 48660 w 48659"/>
                <a:gd name="connsiteY0" fmla="*/ 24330 h 48672"/>
                <a:gd name="connsiteX1" fmla="*/ 24330 w 48659"/>
                <a:gd name="connsiteY1" fmla="*/ 48672 h 48672"/>
                <a:gd name="connsiteX2" fmla="*/ 0 w 48659"/>
                <a:gd name="connsiteY2" fmla="*/ 24330 h 48672"/>
                <a:gd name="connsiteX3" fmla="*/ 24330 w 48659"/>
                <a:gd name="connsiteY3" fmla="*/ 0 h 48672"/>
                <a:gd name="connsiteX4" fmla="*/ 48660 w 48659"/>
                <a:gd name="connsiteY4" fmla="*/ 24330 h 48672"/>
                <a:gd name="connsiteX5" fmla="*/ 48660 w 48659"/>
                <a:gd name="connsiteY5" fmla="*/ 24330 h 4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59" h="48672">
                  <a:moveTo>
                    <a:pt x="48660" y="24330"/>
                  </a:moveTo>
                  <a:cubicBezTo>
                    <a:pt x="48660" y="37769"/>
                    <a:pt x="37756" y="48672"/>
                    <a:pt x="24330" y="48672"/>
                  </a:cubicBezTo>
                  <a:cubicBezTo>
                    <a:pt x="10892" y="48672"/>
                    <a:pt x="0" y="37769"/>
                    <a:pt x="0" y="24330"/>
                  </a:cubicBezTo>
                  <a:cubicBezTo>
                    <a:pt x="0" y="10892"/>
                    <a:pt x="10892" y="0"/>
                    <a:pt x="24330" y="0"/>
                  </a:cubicBezTo>
                  <a:cubicBezTo>
                    <a:pt x="37768" y="0"/>
                    <a:pt x="48660" y="10892"/>
                    <a:pt x="48660" y="24330"/>
                  </a:cubicBezTo>
                  <a:lnTo>
                    <a:pt x="48660" y="24330"/>
                  </a:lnTo>
                  <a:close/>
                </a:path>
              </a:pathLst>
            </a:custGeom>
            <a:grpFill/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3" name="Kombinationstegning: figur 32">
              <a:extLst>
                <a:ext uri="{FF2B5EF4-FFF2-40B4-BE49-F238E27FC236}">
                  <a16:creationId xmlns:a16="http://schemas.microsoft.com/office/drawing/2014/main" id="{4BAE7A22-49E6-18BF-DA5E-C2C83D29A220}"/>
                </a:ext>
              </a:extLst>
            </p:cNvPr>
            <p:cNvSpPr/>
            <p:nvPr/>
          </p:nvSpPr>
          <p:spPr>
            <a:xfrm>
              <a:off x="5350121" y="3949502"/>
              <a:ext cx="535036" cy="291972"/>
            </a:xfrm>
            <a:custGeom>
              <a:avLst/>
              <a:gdLst>
                <a:gd name="connsiteX0" fmla="*/ 533928 w 535036"/>
                <a:gd name="connsiteY0" fmla="*/ 208029 h 291972"/>
                <a:gd name="connsiteX1" fmla="*/ 512639 w 535036"/>
                <a:gd name="connsiteY1" fmla="*/ 157539 h 291972"/>
                <a:gd name="connsiteX2" fmla="*/ 481015 w 535036"/>
                <a:gd name="connsiteY2" fmla="*/ 135645 h 291972"/>
                <a:gd name="connsiteX3" fmla="*/ 468244 w 535036"/>
                <a:gd name="connsiteY3" fmla="*/ 133827 h 291972"/>
                <a:gd name="connsiteX4" fmla="*/ 444520 w 535036"/>
                <a:gd name="connsiteY4" fmla="*/ 139292 h 291972"/>
                <a:gd name="connsiteX5" fmla="*/ 407407 w 535036"/>
                <a:gd name="connsiteY5" fmla="*/ 113144 h 291972"/>
                <a:gd name="connsiteX6" fmla="*/ 385512 w 535036"/>
                <a:gd name="connsiteY6" fmla="*/ 21895 h 291972"/>
                <a:gd name="connsiteX7" fmla="*/ 381260 w 535036"/>
                <a:gd name="connsiteY7" fmla="*/ 15206 h 291972"/>
                <a:gd name="connsiteX8" fmla="*/ 356311 w 535036"/>
                <a:gd name="connsiteY8" fmla="*/ 3041 h 291972"/>
                <a:gd name="connsiteX9" fmla="*/ 334417 w 535036"/>
                <a:gd name="connsiteY9" fmla="*/ 0 h 291972"/>
                <a:gd name="connsiteX10" fmla="*/ 313128 w 535036"/>
                <a:gd name="connsiteY10" fmla="*/ 3041 h 291972"/>
                <a:gd name="connsiteX11" fmla="*/ 288192 w 535036"/>
                <a:gd name="connsiteY11" fmla="*/ 15206 h 291972"/>
                <a:gd name="connsiteX12" fmla="*/ 283927 w 535036"/>
                <a:gd name="connsiteY12" fmla="*/ 21895 h 291972"/>
                <a:gd name="connsiteX13" fmla="*/ 267509 w 535036"/>
                <a:gd name="connsiteY13" fmla="*/ 87590 h 291972"/>
                <a:gd name="connsiteX14" fmla="*/ 251697 w 535036"/>
                <a:gd name="connsiteY14" fmla="*/ 21895 h 291972"/>
                <a:gd name="connsiteX15" fmla="*/ 247432 w 535036"/>
                <a:gd name="connsiteY15" fmla="*/ 15206 h 291972"/>
                <a:gd name="connsiteX16" fmla="*/ 222496 w 535036"/>
                <a:gd name="connsiteY16" fmla="*/ 3041 h 291972"/>
                <a:gd name="connsiteX17" fmla="*/ 200602 w 535036"/>
                <a:gd name="connsiteY17" fmla="*/ 0 h 291972"/>
                <a:gd name="connsiteX18" fmla="*/ 179313 w 535036"/>
                <a:gd name="connsiteY18" fmla="*/ 3041 h 291972"/>
                <a:gd name="connsiteX19" fmla="*/ 154377 w 535036"/>
                <a:gd name="connsiteY19" fmla="*/ 15206 h 291972"/>
                <a:gd name="connsiteX20" fmla="*/ 150112 w 535036"/>
                <a:gd name="connsiteY20" fmla="*/ 21895 h 291972"/>
                <a:gd name="connsiteX21" fmla="*/ 128217 w 535036"/>
                <a:gd name="connsiteY21" fmla="*/ 113144 h 291972"/>
                <a:gd name="connsiteX22" fmla="*/ 91116 w 535036"/>
                <a:gd name="connsiteY22" fmla="*/ 139292 h 291972"/>
                <a:gd name="connsiteX23" fmla="*/ 66787 w 535036"/>
                <a:gd name="connsiteY23" fmla="*/ 133827 h 291972"/>
                <a:gd name="connsiteX24" fmla="*/ 54003 w 535036"/>
                <a:gd name="connsiteY24" fmla="*/ 135645 h 291972"/>
                <a:gd name="connsiteX25" fmla="*/ 22379 w 535036"/>
                <a:gd name="connsiteY25" fmla="*/ 157539 h 291972"/>
                <a:gd name="connsiteX26" fmla="*/ 1090 w 535036"/>
                <a:gd name="connsiteY26" fmla="*/ 208029 h 291972"/>
                <a:gd name="connsiteX27" fmla="*/ 4737 w 535036"/>
                <a:gd name="connsiteY27" fmla="*/ 223248 h 291972"/>
                <a:gd name="connsiteX28" fmla="*/ 12032 w 535036"/>
                <a:gd name="connsiteY28" fmla="*/ 225065 h 291972"/>
                <a:gd name="connsiteX29" fmla="*/ 22985 w 535036"/>
                <a:gd name="connsiteY29" fmla="*/ 217771 h 291972"/>
                <a:gd name="connsiteX30" fmla="*/ 36362 w 535036"/>
                <a:gd name="connsiteY30" fmla="*/ 186135 h 291972"/>
                <a:gd name="connsiteX31" fmla="*/ 36362 w 535036"/>
                <a:gd name="connsiteY31" fmla="*/ 291973 h 291972"/>
                <a:gd name="connsiteX32" fmla="*/ 60704 w 535036"/>
                <a:gd name="connsiteY32" fmla="*/ 291973 h 291972"/>
                <a:gd name="connsiteX33" fmla="*/ 60704 w 535036"/>
                <a:gd name="connsiteY33" fmla="*/ 218983 h 291972"/>
                <a:gd name="connsiteX34" fmla="*/ 72869 w 535036"/>
                <a:gd name="connsiteY34" fmla="*/ 218983 h 291972"/>
                <a:gd name="connsiteX35" fmla="*/ 72869 w 535036"/>
                <a:gd name="connsiteY35" fmla="*/ 291973 h 291972"/>
                <a:gd name="connsiteX36" fmla="*/ 97199 w 535036"/>
                <a:gd name="connsiteY36" fmla="*/ 291973 h 291972"/>
                <a:gd name="connsiteX37" fmla="*/ 97199 w 535036"/>
                <a:gd name="connsiteY37" fmla="*/ 164240 h 291972"/>
                <a:gd name="connsiteX38" fmla="*/ 97805 w 535036"/>
                <a:gd name="connsiteY38" fmla="*/ 164240 h 291972"/>
                <a:gd name="connsiteX39" fmla="*/ 145859 w 535036"/>
                <a:gd name="connsiteY39" fmla="*/ 130786 h 291972"/>
                <a:gd name="connsiteX40" fmla="*/ 150718 w 535036"/>
                <a:gd name="connsiteY40" fmla="*/ 123480 h 291972"/>
                <a:gd name="connsiteX41" fmla="*/ 170189 w 535036"/>
                <a:gd name="connsiteY41" fmla="*/ 42578 h 291972"/>
                <a:gd name="connsiteX42" fmla="*/ 170189 w 535036"/>
                <a:gd name="connsiteY42" fmla="*/ 291973 h 291972"/>
                <a:gd name="connsiteX43" fmla="*/ 194519 w 535036"/>
                <a:gd name="connsiteY43" fmla="*/ 291973 h 291972"/>
                <a:gd name="connsiteX44" fmla="*/ 194519 w 535036"/>
                <a:gd name="connsiteY44" fmla="*/ 152075 h 291972"/>
                <a:gd name="connsiteX45" fmla="*/ 206684 w 535036"/>
                <a:gd name="connsiteY45" fmla="*/ 152075 h 291972"/>
                <a:gd name="connsiteX46" fmla="*/ 206684 w 535036"/>
                <a:gd name="connsiteY46" fmla="*/ 291973 h 291972"/>
                <a:gd name="connsiteX47" fmla="*/ 231014 w 535036"/>
                <a:gd name="connsiteY47" fmla="*/ 291973 h 291972"/>
                <a:gd name="connsiteX48" fmla="*/ 231014 w 535036"/>
                <a:gd name="connsiteY48" fmla="*/ 42578 h 291972"/>
                <a:gd name="connsiteX49" fmla="*/ 255950 w 535036"/>
                <a:gd name="connsiteY49" fmla="*/ 142951 h 291972"/>
                <a:gd name="connsiteX50" fmla="*/ 267509 w 535036"/>
                <a:gd name="connsiteY50" fmla="*/ 152075 h 291972"/>
                <a:gd name="connsiteX51" fmla="*/ 279068 w 535036"/>
                <a:gd name="connsiteY51" fmla="*/ 142951 h 291972"/>
                <a:gd name="connsiteX52" fmla="*/ 304004 w 535036"/>
                <a:gd name="connsiteY52" fmla="*/ 42578 h 291972"/>
                <a:gd name="connsiteX53" fmla="*/ 304004 w 535036"/>
                <a:gd name="connsiteY53" fmla="*/ 93673 h 291972"/>
                <a:gd name="connsiteX54" fmla="*/ 282715 w 535036"/>
                <a:gd name="connsiteY54" fmla="*/ 182488 h 291972"/>
                <a:gd name="connsiteX55" fmla="*/ 304004 w 535036"/>
                <a:gd name="connsiteY55" fmla="*/ 182488 h 291972"/>
                <a:gd name="connsiteX56" fmla="*/ 304004 w 535036"/>
                <a:gd name="connsiteY56" fmla="*/ 291973 h 291972"/>
                <a:gd name="connsiteX57" fmla="*/ 328334 w 535036"/>
                <a:gd name="connsiteY57" fmla="*/ 291973 h 291972"/>
                <a:gd name="connsiteX58" fmla="*/ 328334 w 535036"/>
                <a:gd name="connsiteY58" fmla="*/ 182488 h 291972"/>
                <a:gd name="connsiteX59" fmla="*/ 340499 w 535036"/>
                <a:gd name="connsiteY59" fmla="*/ 182488 h 291972"/>
                <a:gd name="connsiteX60" fmla="*/ 340499 w 535036"/>
                <a:gd name="connsiteY60" fmla="*/ 291973 h 291972"/>
                <a:gd name="connsiteX61" fmla="*/ 364829 w 535036"/>
                <a:gd name="connsiteY61" fmla="*/ 291973 h 291972"/>
                <a:gd name="connsiteX62" fmla="*/ 364829 w 535036"/>
                <a:gd name="connsiteY62" fmla="*/ 182488 h 291972"/>
                <a:gd name="connsiteX63" fmla="*/ 386118 w 535036"/>
                <a:gd name="connsiteY63" fmla="*/ 182488 h 291972"/>
                <a:gd name="connsiteX64" fmla="*/ 364829 w 535036"/>
                <a:gd name="connsiteY64" fmla="*/ 93673 h 291972"/>
                <a:gd name="connsiteX65" fmla="*/ 364829 w 535036"/>
                <a:gd name="connsiteY65" fmla="*/ 42578 h 291972"/>
                <a:gd name="connsiteX66" fmla="*/ 384907 w 535036"/>
                <a:gd name="connsiteY66" fmla="*/ 123480 h 291972"/>
                <a:gd name="connsiteX67" fmla="*/ 389777 w 535036"/>
                <a:gd name="connsiteY67" fmla="*/ 130786 h 291972"/>
                <a:gd name="connsiteX68" fmla="*/ 438438 w 535036"/>
                <a:gd name="connsiteY68" fmla="*/ 164846 h 291972"/>
                <a:gd name="connsiteX69" fmla="*/ 438438 w 535036"/>
                <a:gd name="connsiteY69" fmla="*/ 202565 h 291972"/>
                <a:gd name="connsiteX70" fmla="*/ 425654 w 535036"/>
                <a:gd name="connsiteY70" fmla="*/ 237230 h 291972"/>
                <a:gd name="connsiteX71" fmla="*/ 437819 w 535036"/>
                <a:gd name="connsiteY71" fmla="*/ 237230 h 291972"/>
                <a:gd name="connsiteX72" fmla="*/ 437819 w 535036"/>
                <a:gd name="connsiteY72" fmla="*/ 291973 h 291972"/>
                <a:gd name="connsiteX73" fmla="*/ 462162 w 535036"/>
                <a:gd name="connsiteY73" fmla="*/ 291973 h 291972"/>
                <a:gd name="connsiteX74" fmla="*/ 462162 w 535036"/>
                <a:gd name="connsiteY74" fmla="*/ 237230 h 291972"/>
                <a:gd name="connsiteX75" fmla="*/ 474327 w 535036"/>
                <a:gd name="connsiteY75" fmla="*/ 237230 h 291972"/>
                <a:gd name="connsiteX76" fmla="*/ 474327 w 535036"/>
                <a:gd name="connsiteY76" fmla="*/ 291973 h 291972"/>
                <a:gd name="connsiteX77" fmla="*/ 498657 w 535036"/>
                <a:gd name="connsiteY77" fmla="*/ 291973 h 291972"/>
                <a:gd name="connsiteX78" fmla="*/ 498657 w 535036"/>
                <a:gd name="connsiteY78" fmla="*/ 237230 h 291972"/>
                <a:gd name="connsiteX79" fmla="*/ 510822 w 535036"/>
                <a:gd name="connsiteY79" fmla="*/ 237230 h 291972"/>
                <a:gd name="connsiteX80" fmla="*/ 499263 w 535036"/>
                <a:gd name="connsiteY80" fmla="*/ 204988 h 291972"/>
                <a:gd name="connsiteX81" fmla="*/ 499263 w 535036"/>
                <a:gd name="connsiteY81" fmla="*/ 186135 h 291972"/>
                <a:gd name="connsiteX82" fmla="*/ 512639 w 535036"/>
                <a:gd name="connsiteY82" fmla="*/ 217771 h 291972"/>
                <a:gd name="connsiteX83" fmla="*/ 523593 w 535036"/>
                <a:gd name="connsiteY83" fmla="*/ 225065 h 291972"/>
                <a:gd name="connsiteX84" fmla="*/ 530887 w 535036"/>
                <a:gd name="connsiteY84" fmla="*/ 222630 h 291972"/>
                <a:gd name="connsiteX85" fmla="*/ 533928 w 535036"/>
                <a:gd name="connsiteY85" fmla="*/ 208029 h 291972"/>
                <a:gd name="connsiteX86" fmla="*/ 533928 w 535036"/>
                <a:gd name="connsiteY86" fmla="*/ 208029 h 29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35036" h="291972">
                  <a:moveTo>
                    <a:pt x="533928" y="208029"/>
                  </a:moveTo>
                  <a:lnTo>
                    <a:pt x="512639" y="157539"/>
                  </a:lnTo>
                  <a:cubicBezTo>
                    <a:pt x="505345" y="147204"/>
                    <a:pt x="493786" y="139292"/>
                    <a:pt x="481015" y="135645"/>
                  </a:cubicBezTo>
                  <a:cubicBezTo>
                    <a:pt x="477368" y="134433"/>
                    <a:pt x="472497" y="133827"/>
                    <a:pt x="468244" y="133827"/>
                  </a:cubicBezTo>
                  <a:cubicBezTo>
                    <a:pt x="459726" y="133827"/>
                    <a:pt x="451814" y="135645"/>
                    <a:pt x="444520" y="139292"/>
                  </a:cubicBezTo>
                  <a:lnTo>
                    <a:pt x="407407" y="113144"/>
                  </a:lnTo>
                  <a:lnTo>
                    <a:pt x="385512" y="21895"/>
                  </a:lnTo>
                  <a:cubicBezTo>
                    <a:pt x="384907" y="19459"/>
                    <a:pt x="383077" y="16418"/>
                    <a:pt x="381260" y="15206"/>
                  </a:cubicBezTo>
                  <a:cubicBezTo>
                    <a:pt x="373953" y="9730"/>
                    <a:pt x="365435" y="5477"/>
                    <a:pt x="356311" y="3041"/>
                  </a:cubicBezTo>
                  <a:cubicBezTo>
                    <a:pt x="349017" y="1211"/>
                    <a:pt x="341723" y="0"/>
                    <a:pt x="334417" y="0"/>
                  </a:cubicBezTo>
                  <a:cubicBezTo>
                    <a:pt x="327123" y="0"/>
                    <a:pt x="319816" y="1211"/>
                    <a:pt x="313128" y="3041"/>
                  </a:cubicBezTo>
                  <a:cubicBezTo>
                    <a:pt x="304004" y="5477"/>
                    <a:pt x="295486" y="9730"/>
                    <a:pt x="288192" y="15206"/>
                  </a:cubicBezTo>
                  <a:cubicBezTo>
                    <a:pt x="285757" y="17036"/>
                    <a:pt x="284545" y="19459"/>
                    <a:pt x="283927" y="21895"/>
                  </a:cubicBezTo>
                  <a:lnTo>
                    <a:pt x="267509" y="87590"/>
                  </a:lnTo>
                  <a:lnTo>
                    <a:pt x="251697" y="21895"/>
                  </a:lnTo>
                  <a:cubicBezTo>
                    <a:pt x="251091" y="19459"/>
                    <a:pt x="249262" y="16418"/>
                    <a:pt x="247432" y="15206"/>
                  </a:cubicBezTo>
                  <a:cubicBezTo>
                    <a:pt x="240138" y="9730"/>
                    <a:pt x="231620" y="5477"/>
                    <a:pt x="222496" y="3041"/>
                  </a:cubicBezTo>
                  <a:cubicBezTo>
                    <a:pt x="215202" y="1211"/>
                    <a:pt x="207896" y="0"/>
                    <a:pt x="200602" y="0"/>
                  </a:cubicBezTo>
                  <a:cubicBezTo>
                    <a:pt x="193295" y="0"/>
                    <a:pt x="186001" y="1211"/>
                    <a:pt x="179313" y="3041"/>
                  </a:cubicBezTo>
                  <a:cubicBezTo>
                    <a:pt x="170189" y="5477"/>
                    <a:pt x="161671" y="9730"/>
                    <a:pt x="154377" y="15206"/>
                  </a:cubicBezTo>
                  <a:cubicBezTo>
                    <a:pt x="151942" y="17036"/>
                    <a:pt x="150718" y="19459"/>
                    <a:pt x="150112" y="21895"/>
                  </a:cubicBezTo>
                  <a:lnTo>
                    <a:pt x="128217" y="113144"/>
                  </a:lnTo>
                  <a:lnTo>
                    <a:pt x="91116" y="139292"/>
                  </a:lnTo>
                  <a:cubicBezTo>
                    <a:pt x="83204" y="135645"/>
                    <a:pt x="75292" y="133827"/>
                    <a:pt x="66787" y="133827"/>
                  </a:cubicBezTo>
                  <a:cubicBezTo>
                    <a:pt x="62521" y="133827"/>
                    <a:pt x="57663" y="134433"/>
                    <a:pt x="54003" y="135645"/>
                  </a:cubicBezTo>
                  <a:cubicBezTo>
                    <a:pt x="41233" y="138686"/>
                    <a:pt x="29673" y="146598"/>
                    <a:pt x="22379" y="157539"/>
                  </a:cubicBezTo>
                  <a:lnTo>
                    <a:pt x="1090" y="208029"/>
                  </a:lnTo>
                  <a:cubicBezTo>
                    <a:pt x="-1345" y="213506"/>
                    <a:pt x="485" y="219588"/>
                    <a:pt x="4737" y="223248"/>
                  </a:cubicBezTo>
                  <a:cubicBezTo>
                    <a:pt x="7173" y="224459"/>
                    <a:pt x="9608" y="225065"/>
                    <a:pt x="12032" y="225065"/>
                  </a:cubicBezTo>
                  <a:cubicBezTo>
                    <a:pt x="16903" y="225065"/>
                    <a:pt x="21155" y="222024"/>
                    <a:pt x="22985" y="217771"/>
                  </a:cubicBezTo>
                  <a:lnTo>
                    <a:pt x="36362" y="186135"/>
                  </a:lnTo>
                  <a:lnTo>
                    <a:pt x="36362" y="291973"/>
                  </a:lnTo>
                  <a:lnTo>
                    <a:pt x="60704" y="291973"/>
                  </a:lnTo>
                  <a:lnTo>
                    <a:pt x="60704" y="218983"/>
                  </a:lnTo>
                  <a:lnTo>
                    <a:pt x="72869" y="218983"/>
                  </a:lnTo>
                  <a:lnTo>
                    <a:pt x="72869" y="291973"/>
                  </a:lnTo>
                  <a:lnTo>
                    <a:pt x="97199" y="291973"/>
                  </a:lnTo>
                  <a:lnTo>
                    <a:pt x="97199" y="164240"/>
                  </a:lnTo>
                  <a:lnTo>
                    <a:pt x="97805" y="164240"/>
                  </a:lnTo>
                  <a:lnTo>
                    <a:pt x="145859" y="130786"/>
                  </a:lnTo>
                  <a:cubicBezTo>
                    <a:pt x="148294" y="128957"/>
                    <a:pt x="150112" y="126521"/>
                    <a:pt x="150718" y="123480"/>
                  </a:cubicBezTo>
                  <a:lnTo>
                    <a:pt x="170189" y="42578"/>
                  </a:lnTo>
                  <a:lnTo>
                    <a:pt x="170189" y="291973"/>
                  </a:lnTo>
                  <a:lnTo>
                    <a:pt x="194519" y="291973"/>
                  </a:lnTo>
                  <a:lnTo>
                    <a:pt x="194519" y="152075"/>
                  </a:lnTo>
                  <a:lnTo>
                    <a:pt x="206684" y="152075"/>
                  </a:lnTo>
                  <a:lnTo>
                    <a:pt x="206684" y="291973"/>
                  </a:lnTo>
                  <a:lnTo>
                    <a:pt x="231014" y="291973"/>
                  </a:lnTo>
                  <a:lnTo>
                    <a:pt x="231014" y="42578"/>
                  </a:lnTo>
                  <a:lnTo>
                    <a:pt x="255950" y="142951"/>
                  </a:lnTo>
                  <a:cubicBezTo>
                    <a:pt x="257174" y="148416"/>
                    <a:pt x="262033" y="152075"/>
                    <a:pt x="267509" y="152075"/>
                  </a:cubicBezTo>
                  <a:cubicBezTo>
                    <a:pt x="272986" y="152075"/>
                    <a:pt x="277844" y="148416"/>
                    <a:pt x="279068" y="142951"/>
                  </a:cubicBezTo>
                  <a:lnTo>
                    <a:pt x="304004" y="42578"/>
                  </a:lnTo>
                  <a:lnTo>
                    <a:pt x="304004" y="93673"/>
                  </a:lnTo>
                  <a:lnTo>
                    <a:pt x="282715" y="182488"/>
                  </a:lnTo>
                  <a:lnTo>
                    <a:pt x="304004" y="182488"/>
                  </a:lnTo>
                  <a:lnTo>
                    <a:pt x="304004" y="291973"/>
                  </a:lnTo>
                  <a:lnTo>
                    <a:pt x="328334" y="291973"/>
                  </a:lnTo>
                  <a:lnTo>
                    <a:pt x="328334" y="182488"/>
                  </a:lnTo>
                  <a:lnTo>
                    <a:pt x="340499" y="182488"/>
                  </a:lnTo>
                  <a:lnTo>
                    <a:pt x="340499" y="291973"/>
                  </a:lnTo>
                  <a:lnTo>
                    <a:pt x="364829" y="291973"/>
                  </a:lnTo>
                  <a:lnTo>
                    <a:pt x="364829" y="182488"/>
                  </a:lnTo>
                  <a:lnTo>
                    <a:pt x="386118" y="182488"/>
                  </a:lnTo>
                  <a:lnTo>
                    <a:pt x="364829" y="93673"/>
                  </a:lnTo>
                  <a:lnTo>
                    <a:pt x="364829" y="42578"/>
                  </a:lnTo>
                  <a:lnTo>
                    <a:pt x="384907" y="123480"/>
                  </a:lnTo>
                  <a:cubicBezTo>
                    <a:pt x="385512" y="126521"/>
                    <a:pt x="387342" y="128957"/>
                    <a:pt x="389777" y="130786"/>
                  </a:cubicBezTo>
                  <a:lnTo>
                    <a:pt x="438438" y="164846"/>
                  </a:lnTo>
                  <a:lnTo>
                    <a:pt x="438438" y="202565"/>
                  </a:lnTo>
                  <a:lnTo>
                    <a:pt x="425654" y="237230"/>
                  </a:lnTo>
                  <a:lnTo>
                    <a:pt x="437819" y="237230"/>
                  </a:lnTo>
                  <a:lnTo>
                    <a:pt x="437819" y="291973"/>
                  </a:lnTo>
                  <a:lnTo>
                    <a:pt x="462162" y="291973"/>
                  </a:lnTo>
                  <a:lnTo>
                    <a:pt x="462162" y="237230"/>
                  </a:lnTo>
                  <a:lnTo>
                    <a:pt x="474327" y="237230"/>
                  </a:lnTo>
                  <a:lnTo>
                    <a:pt x="474327" y="291973"/>
                  </a:lnTo>
                  <a:lnTo>
                    <a:pt x="498657" y="291973"/>
                  </a:lnTo>
                  <a:lnTo>
                    <a:pt x="498657" y="237230"/>
                  </a:lnTo>
                  <a:lnTo>
                    <a:pt x="510822" y="237230"/>
                  </a:lnTo>
                  <a:lnTo>
                    <a:pt x="499263" y="204988"/>
                  </a:lnTo>
                  <a:lnTo>
                    <a:pt x="499263" y="186135"/>
                  </a:lnTo>
                  <a:lnTo>
                    <a:pt x="512639" y="217771"/>
                  </a:lnTo>
                  <a:cubicBezTo>
                    <a:pt x="514469" y="222630"/>
                    <a:pt x="519327" y="225065"/>
                    <a:pt x="523593" y="225065"/>
                  </a:cubicBezTo>
                  <a:cubicBezTo>
                    <a:pt x="526028" y="225065"/>
                    <a:pt x="528451" y="224459"/>
                    <a:pt x="530887" y="222630"/>
                  </a:cubicBezTo>
                  <a:cubicBezTo>
                    <a:pt x="534534" y="219588"/>
                    <a:pt x="536363" y="212900"/>
                    <a:pt x="533928" y="208029"/>
                  </a:cubicBezTo>
                  <a:lnTo>
                    <a:pt x="533928" y="208029"/>
                  </a:lnTo>
                  <a:close/>
                </a:path>
              </a:pathLst>
            </a:custGeom>
            <a:grpFill/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19" name="Grafik 11">
            <a:extLst>
              <a:ext uri="{FF2B5EF4-FFF2-40B4-BE49-F238E27FC236}">
                <a16:creationId xmlns:a16="http://schemas.microsoft.com/office/drawing/2014/main" id="{73C15597-AA71-93B5-CA69-1FCD3E611ADF}"/>
              </a:ext>
            </a:extLst>
          </p:cNvPr>
          <p:cNvGrpSpPr/>
          <p:nvPr/>
        </p:nvGrpSpPr>
        <p:grpSpPr>
          <a:xfrm>
            <a:off x="5099950" y="5320255"/>
            <a:ext cx="319480" cy="746202"/>
            <a:chOff x="6107993" y="3972039"/>
            <a:chExt cx="129187" cy="301739"/>
          </a:xfrm>
          <a:solidFill>
            <a:schemeClr val="bg1">
              <a:lumMod val="65000"/>
            </a:schemeClr>
          </a:solidFill>
        </p:grpSpPr>
        <p:sp>
          <p:nvSpPr>
            <p:cNvPr id="20" name="Kombinationstegning: figur 19">
              <a:extLst>
                <a:ext uri="{FF2B5EF4-FFF2-40B4-BE49-F238E27FC236}">
                  <a16:creationId xmlns:a16="http://schemas.microsoft.com/office/drawing/2014/main" id="{70CAAE6D-456D-35BE-1B7E-A409065DE423}"/>
                </a:ext>
              </a:extLst>
            </p:cNvPr>
            <p:cNvSpPr/>
            <p:nvPr/>
          </p:nvSpPr>
          <p:spPr>
            <a:xfrm>
              <a:off x="6145733" y="3972039"/>
              <a:ext cx="53877" cy="53877"/>
            </a:xfrm>
            <a:custGeom>
              <a:avLst/>
              <a:gdLst>
                <a:gd name="connsiteX0" fmla="*/ 53877 w 53877"/>
                <a:gd name="connsiteY0" fmla="*/ 26939 h 53877"/>
                <a:gd name="connsiteX1" fmla="*/ 26939 w 53877"/>
                <a:gd name="connsiteY1" fmla="*/ 53877 h 53877"/>
                <a:gd name="connsiteX2" fmla="*/ 0 w 53877"/>
                <a:gd name="connsiteY2" fmla="*/ 26939 h 53877"/>
                <a:gd name="connsiteX3" fmla="*/ 26939 w 53877"/>
                <a:gd name="connsiteY3" fmla="*/ 0 h 53877"/>
                <a:gd name="connsiteX4" fmla="*/ 53877 w 53877"/>
                <a:gd name="connsiteY4" fmla="*/ 26939 h 53877"/>
                <a:gd name="connsiteX5" fmla="*/ 53877 w 53877"/>
                <a:gd name="connsiteY5" fmla="*/ 26939 h 5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877" h="53877">
                  <a:moveTo>
                    <a:pt x="53877" y="26939"/>
                  </a:moveTo>
                  <a:cubicBezTo>
                    <a:pt x="53877" y="41823"/>
                    <a:pt x="41824" y="53877"/>
                    <a:pt x="26939" y="53877"/>
                  </a:cubicBezTo>
                  <a:cubicBezTo>
                    <a:pt x="12066" y="53877"/>
                    <a:pt x="0" y="41823"/>
                    <a:pt x="0" y="26939"/>
                  </a:cubicBezTo>
                  <a:cubicBezTo>
                    <a:pt x="0" y="12054"/>
                    <a:pt x="12066" y="0"/>
                    <a:pt x="26939" y="0"/>
                  </a:cubicBezTo>
                  <a:cubicBezTo>
                    <a:pt x="41824" y="0"/>
                    <a:pt x="53877" y="12054"/>
                    <a:pt x="53877" y="26939"/>
                  </a:cubicBezTo>
                  <a:lnTo>
                    <a:pt x="53877" y="26939"/>
                  </a:lnTo>
                  <a:close/>
                </a:path>
              </a:pathLst>
            </a:custGeom>
            <a:grpFill/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1" name="Kombinationstegning: figur 20">
              <a:extLst>
                <a:ext uri="{FF2B5EF4-FFF2-40B4-BE49-F238E27FC236}">
                  <a16:creationId xmlns:a16="http://schemas.microsoft.com/office/drawing/2014/main" id="{596BA3E4-D18E-FCD3-0F09-0D39C835C14E}"/>
                </a:ext>
              </a:extLst>
            </p:cNvPr>
            <p:cNvSpPr/>
            <p:nvPr/>
          </p:nvSpPr>
          <p:spPr>
            <a:xfrm>
              <a:off x="6107993" y="4031310"/>
              <a:ext cx="129187" cy="242468"/>
            </a:xfrm>
            <a:custGeom>
              <a:avLst/>
              <a:gdLst>
                <a:gd name="connsiteX0" fmla="*/ 128965 w 129187"/>
                <a:gd name="connsiteY0" fmla="*/ 104685 h 242468"/>
                <a:gd name="connsiteX1" fmla="*/ 128965 w 129187"/>
                <a:gd name="connsiteY1" fmla="*/ 99888 h 242468"/>
                <a:gd name="connsiteX2" fmla="*/ 121251 w 129187"/>
                <a:gd name="connsiteY2" fmla="*/ 66212 h 242468"/>
                <a:gd name="connsiteX3" fmla="*/ 118568 w 129187"/>
                <a:gd name="connsiteY3" fmla="*/ 52366 h 242468"/>
                <a:gd name="connsiteX4" fmla="*/ 118568 w 129187"/>
                <a:gd name="connsiteY4" fmla="*/ 52366 h 242468"/>
                <a:gd name="connsiteX5" fmla="*/ 111670 w 129187"/>
                <a:gd name="connsiteY5" fmla="*/ 21125 h 242468"/>
                <a:gd name="connsiteX6" fmla="*/ 107788 w 129187"/>
                <a:gd name="connsiteY6" fmla="*/ 15080 h 242468"/>
                <a:gd name="connsiteX7" fmla="*/ 86239 w 129187"/>
                <a:gd name="connsiteY7" fmla="*/ 3607 h 242468"/>
                <a:gd name="connsiteX8" fmla="*/ 42809 w 129187"/>
                <a:gd name="connsiteY8" fmla="*/ 3607 h 242468"/>
                <a:gd name="connsiteX9" fmla="*/ 21582 w 129187"/>
                <a:gd name="connsiteY9" fmla="*/ 15080 h 242468"/>
                <a:gd name="connsiteX10" fmla="*/ 17910 w 129187"/>
                <a:gd name="connsiteY10" fmla="*/ 21125 h 242468"/>
                <a:gd name="connsiteX11" fmla="*/ 355 w 129187"/>
                <a:gd name="connsiteY11" fmla="*/ 99357 h 242468"/>
                <a:gd name="connsiteX12" fmla="*/ 8477 w 129187"/>
                <a:gd name="connsiteY12" fmla="*/ 113043 h 242468"/>
                <a:gd name="connsiteX13" fmla="*/ 8922 w 129187"/>
                <a:gd name="connsiteY13" fmla="*/ 113154 h 242468"/>
                <a:gd name="connsiteX14" fmla="*/ 10801 w 129187"/>
                <a:gd name="connsiteY14" fmla="*/ 113154 h 242468"/>
                <a:gd name="connsiteX15" fmla="*/ 21582 w 129187"/>
                <a:gd name="connsiteY15" fmla="*/ 104685 h 242468"/>
                <a:gd name="connsiteX16" fmla="*/ 37740 w 129187"/>
                <a:gd name="connsiteY16" fmla="*/ 32326 h 242468"/>
                <a:gd name="connsiteX17" fmla="*/ 37740 w 129187"/>
                <a:gd name="connsiteY17" fmla="*/ 70576 h 242468"/>
                <a:gd name="connsiteX18" fmla="*/ 21582 w 129187"/>
                <a:gd name="connsiteY18" fmla="*/ 150873 h 242468"/>
                <a:gd name="connsiteX19" fmla="*/ 37740 w 129187"/>
                <a:gd name="connsiteY19" fmla="*/ 150873 h 242468"/>
                <a:gd name="connsiteX20" fmla="*/ 37740 w 129187"/>
                <a:gd name="connsiteY20" fmla="*/ 242469 h 242468"/>
                <a:gd name="connsiteX21" fmla="*/ 59288 w 129187"/>
                <a:gd name="connsiteY21" fmla="*/ 242469 h 242468"/>
                <a:gd name="connsiteX22" fmla="*/ 59288 w 129187"/>
                <a:gd name="connsiteY22" fmla="*/ 150873 h 242468"/>
                <a:gd name="connsiteX23" fmla="*/ 70069 w 129187"/>
                <a:gd name="connsiteY23" fmla="*/ 150873 h 242468"/>
                <a:gd name="connsiteX24" fmla="*/ 70069 w 129187"/>
                <a:gd name="connsiteY24" fmla="*/ 242469 h 242468"/>
                <a:gd name="connsiteX25" fmla="*/ 91617 w 129187"/>
                <a:gd name="connsiteY25" fmla="*/ 242469 h 242468"/>
                <a:gd name="connsiteX26" fmla="*/ 91617 w 129187"/>
                <a:gd name="connsiteY26" fmla="*/ 150873 h 242468"/>
                <a:gd name="connsiteX27" fmla="*/ 107788 w 129187"/>
                <a:gd name="connsiteY27" fmla="*/ 150873 h 242468"/>
                <a:gd name="connsiteX28" fmla="*/ 91617 w 129187"/>
                <a:gd name="connsiteY28" fmla="*/ 70638 h 242468"/>
                <a:gd name="connsiteX29" fmla="*/ 91617 w 129187"/>
                <a:gd name="connsiteY29" fmla="*/ 32326 h 242468"/>
                <a:gd name="connsiteX30" fmla="*/ 107788 w 129187"/>
                <a:gd name="connsiteY30" fmla="*/ 104685 h 242468"/>
                <a:gd name="connsiteX31" fmla="*/ 118568 w 129187"/>
                <a:gd name="connsiteY31" fmla="*/ 113154 h 242468"/>
                <a:gd name="connsiteX32" fmla="*/ 128965 w 129187"/>
                <a:gd name="connsiteY32" fmla="*/ 104685 h 242468"/>
                <a:gd name="connsiteX33" fmla="*/ 128965 w 129187"/>
                <a:gd name="connsiteY33" fmla="*/ 104685 h 24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9187" h="242468">
                  <a:moveTo>
                    <a:pt x="128965" y="104685"/>
                  </a:moveTo>
                  <a:cubicBezTo>
                    <a:pt x="129262" y="103103"/>
                    <a:pt x="129262" y="101483"/>
                    <a:pt x="128965" y="99888"/>
                  </a:cubicBezTo>
                  <a:lnTo>
                    <a:pt x="121251" y="66212"/>
                  </a:lnTo>
                  <a:lnTo>
                    <a:pt x="118568" y="52366"/>
                  </a:lnTo>
                  <a:lnTo>
                    <a:pt x="118568" y="52366"/>
                  </a:lnTo>
                  <a:lnTo>
                    <a:pt x="111670" y="21125"/>
                  </a:lnTo>
                  <a:cubicBezTo>
                    <a:pt x="111101" y="18727"/>
                    <a:pt x="109729" y="16588"/>
                    <a:pt x="107788" y="15080"/>
                  </a:cubicBezTo>
                  <a:cubicBezTo>
                    <a:pt x="101322" y="10036"/>
                    <a:pt x="94028" y="6154"/>
                    <a:pt x="86239" y="3607"/>
                  </a:cubicBezTo>
                  <a:cubicBezTo>
                    <a:pt x="72158" y="-1202"/>
                    <a:pt x="56878" y="-1202"/>
                    <a:pt x="42809" y="3607"/>
                  </a:cubicBezTo>
                  <a:cubicBezTo>
                    <a:pt x="35119" y="6178"/>
                    <a:pt x="27936" y="10060"/>
                    <a:pt x="21582" y="15080"/>
                  </a:cubicBezTo>
                  <a:cubicBezTo>
                    <a:pt x="19715" y="16625"/>
                    <a:pt x="18429" y="18751"/>
                    <a:pt x="17910" y="21125"/>
                  </a:cubicBezTo>
                  <a:lnTo>
                    <a:pt x="355" y="99357"/>
                  </a:lnTo>
                  <a:cubicBezTo>
                    <a:pt x="-1191" y="105377"/>
                    <a:pt x="2457" y="111509"/>
                    <a:pt x="8477" y="113043"/>
                  </a:cubicBezTo>
                  <a:cubicBezTo>
                    <a:pt x="8625" y="113079"/>
                    <a:pt x="8774" y="113117"/>
                    <a:pt x="8922" y="113154"/>
                  </a:cubicBezTo>
                  <a:cubicBezTo>
                    <a:pt x="9540" y="113203"/>
                    <a:pt x="10171" y="113203"/>
                    <a:pt x="10801" y="113154"/>
                  </a:cubicBezTo>
                  <a:cubicBezTo>
                    <a:pt x="15957" y="113265"/>
                    <a:pt x="20469" y="109729"/>
                    <a:pt x="21582" y="104685"/>
                  </a:cubicBezTo>
                  <a:lnTo>
                    <a:pt x="37740" y="32326"/>
                  </a:lnTo>
                  <a:lnTo>
                    <a:pt x="37740" y="70576"/>
                  </a:lnTo>
                  <a:lnTo>
                    <a:pt x="21582" y="150873"/>
                  </a:lnTo>
                  <a:lnTo>
                    <a:pt x="37740" y="150873"/>
                  </a:lnTo>
                  <a:lnTo>
                    <a:pt x="37740" y="242469"/>
                  </a:lnTo>
                  <a:lnTo>
                    <a:pt x="59288" y="242469"/>
                  </a:lnTo>
                  <a:lnTo>
                    <a:pt x="59288" y="150873"/>
                  </a:lnTo>
                  <a:lnTo>
                    <a:pt x="70069" y="150873"/>
                  </a:lnTo>
                  <a:lnTo>
                    <a:pt x="70069" y="242469"/>
                  </a:lnTo>
                  <a:lnTo>
                    <a:pt x="91617" y="242469"/>
                  </a:lnTo>
                  <a:lnTo>
                    <a:pt x="91617" y="150873"/>
                  </a:lnTo>
                  <a:lnTo>
                    <a:pt x="107788" y="150873"/>
                  </a:lnTo>
                  <a:lnTo>
                    <a:pt x="91617" y="70638"/>
                  </a:lnTo>
                  <a:lnTo>
                    <a:pt x="91617" y="32326"/>
                  </a:lnTo>
                  <a:lnTo>
                    <a:pt x="107788" y="104685"/>
                  </a:lnTo>
                  <a:cubicBezTo>
                    <a:pt x="108888" y="109729"/>
                    <a:pt x="113413" y="113265"/>
                    <a:pt x="118568" y="113154"/>
                  </a:cubicBezTo>
                  <a:cubicBezTo>
                    <a:pt x="123538" y="112981"/>
                    <a:pt x="127778" y="109519"/>
                    <a:pt x="128965" y="104685"/>
                  </a:cubicBezTo>
                  <a:lnTo>
                    <a:pt x="128965" y="104685"/>
                  </a:lnTo>
                  <a:close/>
                </a:path>
              </a:pathLst>
            </a:custGeom>
            <a:grpFill/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77" name="Gruppe 76">
            <a:extLst>
              <a:ext uri="{FF2B5EF4-FFF2-40B4-BE49-F238E27FC236}">
                <a16:creationId xmlns:a16="http://schemas.microsoft.com/office/drawing/2014/main" id="{F4BE3306-74AF-05AC-5B0B-7D77C349EC95}"/>
              </a:ext>
            </a:extLst>
          </p:cNvPr>
          <p:cNvGrpSpPr/>
          <p:nvPr/>
        </p:nvGrpSpPr>
        <p:grpSpPr>
          <a:xfrm>
            <a:off x="7238302" y="5426368"/>
            <a:ext cx="1607016" cy="802974"/>
            <a:chOff x="7238302" y="5426368"/>
            <a:chExt cx="1607016" cy="802974"/>
          </a:xfrm>
        </p:grpSpPr>
        <p:grpSp>
          <p:nvGrpSpPr>
            <p:cNvPr id="76" name="Gruppe 75">
              <a:extLst>
                <a:ext uri="{FF2B5EF4-FFF2-40B4-BE49-F238E27FC236}">
                  <a16:creationId xmlns:a16="http://schemas.microsoft.com/office/drawing/2014/main" id="{61A3C696-B83E-FB35-9ACB-FB369E88F619}"/>
                </a:ext>
              </a:extLst>
            </p:cNvPr>
            <p:cNvGrpSpPr/>
            <p:nvPr/>
          </p:nvGrpSpPr>
          <p:grpSpPr>
            <a:xfrm>
              <a:off x="7238302" y="5426368"/>
              <a:ext cx="1607016" cy="802974"/>
              <a:chOff x="7238302" y="5426368"/>
              <a:chExt cx="1607016" cy="802974"/>
            </a:xfrm>
          </p:grpSpPr>
          <p:sp>
            <p:nvSpPr>
              <p:cNvPr id="72" name="Kombinationstegning: figur 71">
                <a:extLst>
                  <a:ext uri="{FF2B5EF4-FFF2-40B4-BE49-F238E27FC236}">
                    <a16:creationId xmlns:a16="http://schemas.microsoft.com/office/drawing/2014/main" id="{8DA98E95-00C1-9DCE-FD98-DB9F5BCFE5F9}"/>
                  </a:ext>
                </a:extLst>
              </p:cNvPr>
              <p:cNvSpPr/>
              <p:nvPr/>
            </p:nvSpPr>
            <p:spPr>
              <a:xfrm>
                <a:off x="7457294" y="5937351"/>
                <a:ext cx="293064" cy="291991"/>
              </a:xfrm>
              <a:custGeom>
                <a:avLst/>
                <a:gdLst>
                  <a:gd name="connsiteX0" fmla="*/ 293064 w 293064"/>
                  <a:gd name="connsiteY0" fmla="*/ 145996 h 291991"/>
                  <a:gd name="connsiteX1" fmla="*/ 146533 w 293064"/>
                  <a:gd name="connsiteY1" fmla="*/ 291991 h 291991"/>
                  <a:gd name="connsiteX2" fmla="*/ 0 w 293064"/>
                  <a:gd name="connsiteY2" fmla="*/ 145996 h 291991"/>
                  <a:gd name="connsiteX3" fmla="*/ 146533 w 293064"/>
                  <a:gd name="connsiteY3" fmla="*/ 0 h 291991"/>
                  <a:gd name="connsiteX4" fmla="*/ 293064 w 293064"/>
                  <a:gd name="connsiteY4" fmla="*/ 145996 h 291991"/>
                  <a:gd name="connsiteX5" fmla="*/ 293064 w 293064"/>
                  <a:gd name="connsiteY5" fmla="*/ 145996 h 291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064" h="291991">
                    <a:moveTo>
                      <a:pt x="293064" y="145996"/>
                    </a:moveTo>
                    <a:cubicBezTo>
                      <a:pt x="293064" y="226627"/>
                      <a:pt x="227460" y="291991"/>
                      <a:pt x="146533" y="291991"/>
                    </a:cubicBezTo>
                    <a:cubicBezTo>
                      <a:pt x="65605" y="291991"/>
                      <a:pt x="0" y="226627"/>
                      <a:pt x="0" y="145996"/>
                    </a:cubicBezTo>
                    <a:cubicBezTo>
                      <a:pt x="0" y="65367"/>
                      <a:pt x="65604" y="0"/>
                      <a:pt x="146533" y="0"/>
                    </a:cubicBezTo>
                    <a:cubicBezTo>
                      <a:pt x="227460" y="0"/>
                      <a:pt x="293064" y="65364"/>
                      <a:pt x="293064" y="145996"/>
                    </a:cubicBezTo>
                    <a:lnTo>
                      <a:pt x="293064" y="14599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3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73" name="Kombinationstegning: figur 72">
                <a:extLst>
                  <a:ext uri="{FF2B5EF4-FFF2-40B4-BE49-F238E27FC236}">
                    <a16:creationId xmlns:a16="http://schemas.microsoft.com/office/drawing/2014/main" id="{3C68DCB0-AD9C-DF76-9FCB-0C338B27A136}"/>
                  </a:ext>
                </a:extLst>
              </p:cNvPr>
              <p:cNvSpPr/>
              <p:nvPr/>
            </p:nvSpPr>
            <p:spPr>
              <a:xfrm>
                <a:off x="8334336" y="5937351"/>
                <a:ext cx="291990" cy="291991"/>
              </a:xfrm>
              <a:custGeom>
                <a:avLst/>
                <a:gdLst>
                  <a:gd name="connsiteX0" fmla="*/ 291991 w 291990"/>
                  <a:gd name="connsiteY0" fmla="*/ 145996 h 291991"/>
                  <a:gd name="connsiteX1" fmla="*/ 145995 w 291990"/>
                  <a:gd name="connsiteY1" fmla="*/ 291991 h 291991"/>
                  <a:gd name="connsiteX2" fmla="*/ 0 w 291990"/>
                  <a:gd name="connsiteY2" fmla="*/ 145996 h 291991"/>
                  <a:gd name="connsiteX3" fmla="*/ 145995 w 291990"/>
                  <a:gd name="connsiteY3" fmla="*/ 0 h 291991"/>
                  <a:gd name="connsiteX4" fmla="*/ 291991 w 291990"/>
                  <a:gd name="connsiteY4" fmla="*/ 145996 h 291991"/>
                  <a:gd name="connsiteX5" fmla="*/ 291991 w 291990"/>
                  <a:gd name="connsiteY5" fmla="*/ 145996 h 291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1990" h="291991">
                    <a:moveTo>
                      <a:pt x="291991" y="145996"/>
                    </a:moveTo>
                    <a:cubicBezTo>
                      <a:pt x="291991" y="226627"/>
                      <a:pt x="226627" y="291991"/>
                      <a:pt x="145995" y="291991"/>
                    </a:cubicBezTo>
                    <a:cubicBezTo>
                      <a:pt x="65364" y="291991"/>
                      <a:pt x="0" y="226627"/>
                      <a:pt x="0" y="145996"/>
                    </a:cubicBezTo>
                    <a:cubicBezTo>
                      <a:pt x="0" y="65367"/>
                      <a:pt x="65364" y="0"/>
                      <a:pt x="145995" y="0"/>
                    </a:cubicBezTo>
                    <a:cubicBezTo>
                      <a:pt x="226627" y="0"/>
                      <a:pt x="291991" y="65364"/>
                      <a:pt x="291991" y="145996"/>
                    </a:cubicBezTo>
                    <a:lnTo>
                      <a:pt x="291991" y="14599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3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74" name="Kombinationstegning: figur 73">
                <a:extLst>
                  <a:ext uri="{FF2B5EF4-FFF2-40B4-BE49-F238E27FC236}">
                    <a16:creationId xmlns:a16="http://schemas.microsoft.com/office/drawing/2014/main" id="{5EDA7BA0-F5D4-E1FF-882C-F55E3EB4BD57}"/>
                  </a:ext>
                </a:extLst>
              </p:cNvPr>
              <p:cNvSpPr/>
              <p:nvPr/>
            </p:nvSpPr>
            <p:spPr>
              <a:xfrm>
                <a:off x="7238302" y="5426368"/>
                <a:ext cx="1607016" cy="656978"/>
              </a:xfrm>
              <a:custGeom>
                <a:avLst/>
                <a:gdLst>
                  <a:gd name="connsiteX0" fmla="*/ 639154 w 1607016"/>
                  <a:gd name="connsiteY0" fmla="*/ 291990 h 656978"/>
                  <a:gd name="connsiteX1" fmla="*/ 639154 w 1607016"/>
                  <a:gd name="connsiteY1" fmla="*/ 72998 h 656978"/>
                  <a:gd name="connsiteX2" fmla="*/ 889339 w 1607016"/>
                  <a:gd name="connsiteY2" fmla="*/ 72998 h 656978"/>
                  <a:gd name="connsiteX3" fmla="*/ 940472 w 1607016"/>
                  <a:gd name="connsiteY3" fmla="*/ 94898 h 656978"/>
                  <a:gd name="connsiteX4" fmla="*/ 1137694 w 1607016"/>
                  <a:gd name="connsiteY4" fmla="*/ 291991 h 656978"/>
                  <a:gd name="connsiteX5" fmla="*/ 639154 w 1607016"/>
                  <a:gd name="connsiteY5" fmla="*/ 291991 h 656978"/>
                  <a:gd name="connsiteX6" fmla="*/ 1424401 w 1607016"/>
                  <a:gd name="connsiteY6" fmla="*/ 291990 h 656978"/>
                  <a:gd name="connsiteX7" fmla="*/ 1272831 w 1607016"/>
                  <a:gd name="connsiteY7" fmla="*/ 291990 h 656978"/>
                  <a:gd name="connsiteX8" fmla="*/ 1221698 w 1607016"/>
                  <a:gd name="connsiteY8" fmla="*/ 270090 h 656978"/>
                  <a:gd name="connsiteX9" fmla="*/ 991604 w 1607016"/>
                  <a:gd name="connsiteY9" fmla="*/ 41973 h 656978"/>
                  <a:gd name="connsiteX10" fmla="*/ 887512 w 1607016"/>
                  <a:gd name="connsiteY10" fmla="*/ 0 h 656978"/>
                  <a:gd name="connsiteX11" fmla="*/ 352447 w 1607016"/>
                  <a:gd name="connsiteY11" fmla="*/ 0 h 656978"/>
                  <a:gd name="connsiteX12" fmla="*/ 248357 w 1607016"/>
                  <a:gd name="connsiteY12" fmla="*/ 41973 h 656978"/>
                  <a:gd name="connsiteX13" fmla="*/ 21914 w 1607016"/>
                  <a:gd name="connsiteY13" fmla="*/ 270091 h 656978"/>
                  <a:gd name="connsiteX14" fmla="*/ 0 w 1607016"/>
                  <a:gd name="connsiteY14" fmla="*/ 323013 h 656978"/>
                  <a:gd name="connsiteX15" fmla="*/ 0 w 1607016"/>
                  <a:gd name="connsiteY15" fmla="*/ 510983 h 656978"/>
                  <a:gd name="connsiteX16" fmla="*/ 146093 w 1607016"/>
                  <a:gd name="connsiteY16" fmla="*/ 656978 h 656978"/>
                  <a:gd name="connsiteX17" fmla="*/ 164354 w 1607016"/>
                  <a:gd name="connsiteY17" fmla="*/ 656978 h 656978"/>
                  <a:gd name="connsiteX18" fmla="*/ 365231 w 1607016"/>
                  <a:gd name="connsiteY18" fmla="*/ 456234 h 656978"/>
                  <a:gd name="connsiteX19" fmla="*/ 566107 w 1607016"/>
                  <a:gd name="connsiteY19" fmla="*/ 656978 h 656978"/>
                  <a:gd name="connsiteX20" fmla="*/ 1040910 w 1607016"/>
                  <a:gd name="connsiteY20" fmla="*/ 656978 h 656978"/>
                  <a:gd name="connsiteX21" fmla="*/ 1241786 w 1607016"/>
                  <a:gd name="connsiteY21" fmla="*/ 456234 h 656978"/>
                  <a:gd name="connsiteX22" fmla="*/ 1442662 w 1607016"/>
                  <a:gd name="connsiteY22" fmla="*/ 656978 h 656978"/>
                  <a:gd name="connsiteX23" fmla="*/ 1533970 w 1607016"/>
                  <a:gd name="connsiteY23" fmla="*/ 656978 h 656978"/>
                  <a:gd name="connsiteX24" fmla="*/ 1607017 w 1607016"/>
                  <a:gd name="connsiteY24" fmla="*/ 583979 h 656978"/>
                  <a:gd name="connsiteX25" fmla="*/ 1607017 w 1607016"/>
                  <a:gd name="connsiteY25" fmla="*/ 474485 h 656978"/>
                  <a:gd name="connsiteX26" fmla="*/ 1424401 w 1607016"/>
                  <a:gd name="connsiteY26" fmla="*/ 291991 h 656978"/>
                  <a:gd name="connsiteX27" fmla="*/ 1424401 w 1607016"/>
                  <a:gd name="connsiteY27" fmla="*/ 291991 h 656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07016" h="656978">
                    <a:moveTo>
                      <a:pt x="639154" y="291990"/>
                    </a:moveTo>
                    <a:lnTo>
                      <a:pt x="639154" y="72998"/>
                    </a:lnTo>
                    <a:lnTo>
                      <a:pt x="889339" y="72998"/>
                    </a:lnTo>
                    <a:cubicBezTo>
                      <a:pt x="909427" y="72998"/>
                      <a:pt x="927688" y="80298"/>
                      <a:pt x="940472" y="94898"/>
                    </a:cubicBezTo>
                    <a:lnTo>
                      <a:pt x="1137694" y="291991"/>
                    </a:lnTo>
                    <a:lnTo>
                      <a:pt x="639154" y="291991"/>
                    </a:lnTo>
                    <a:close/>
                    <a:moveTo>
                      <a:pt x="1424401" y="291990"/>
                    </a:moveTo>
                    <a:lnTo>
                      <a:pt x="1272831" y="291990"/>
                    </a:lnTo>
                    <a:cubicBezTo>
                      <a:pt x="1252743" y="291990"/>
                      <a:pt x="1234482" y="284690"/>
                      <a:pt x="1221698" y="270090"/>
                    </a:cubicBezTo>
                    <a:lnTo>
                      <a:pt x="991604" y="41973"/>
                    </a:lnTo>
                    <a:cubicBezTo>
                      <a:pt x="964209" y="14599"/>
                      <a:pt x="927688" y="0"/>
                      <a:pt x="887512" y="0"/>
                    </a:cubicBezTo>
                    <a:lnTo>
                      <a:pt x="352447" y="0"/>
                    </a:lnTo>
                    <a:cubicBezTo>
                      <a:pt x="314099" y="0"/>
                      <a:pt x="275750" y="14599"/>
                      <a:pt x="248357" y="41973"/>
                    </a:cubicBezTo>
                    <a:lnTo>
                      <a:pt x="21914" y="270091"/>
                    </a:lnTo>
                    <a:cubicBezTo>
                      <a:pt x="7305" y="284690"/>
                      <a:pt x="0" y="302940"/>
                      <a:pt x="0" y="323013"/>
                    </a:cubicBezTo>
                    <a:lnTo>
                      <a:pt x="0" y="510983"/>
                    </a:lnTo>
                    <a:cubicBezTo>
                      <a:pt x="0" y="591279"/>
                      <a:pt x="65741" y="656978"/>
                      <a:pt x="146093" y="656978"/>
                    </a:cubicBezTo>
                    <a:lnTo>
                      <a:pt x="164354" y="656978"/>
                    </a:lnTo>
                    <a:cubicBezTo>
                      <a:pt x="164354" y="545658"/>
                      <a:pt x="253836" y="456234"/>
                      <a:pt x="365231" y="456234"/>
                    </a:cubicBezTo>
                    <a:cubicBezTo>
                      <a:pt x="476626" y="456234"/>
                      <a:pt x="566107" y="545658"/>
                      <a:pt x="566107" y="656978"/>
                    </a:cubicBezTo>
                    <a:lnTo>
                      <a:pt x="1040910" y="656978"/>
                    </a:lnTo>
                    <a:cubicBezTo>
                      <a:pt x="1040910" y="545658"/>
                      <a:pt x="1130391" y="456234"/>
                      <a:pt x="1241786" y="456234"/>
                    </a:cubicBezTo>
                    <a:cubicBezTo>
                      <a:pt x="1353181" y="456234"/>
                      <a:pt x="1442662" y="545658"/>
                      <a:pt x="1442662" y="656978"/>
                    </a:cubicBezTo>
                    <a:lnTo>
                      <a:pt x="1533970" y="656978"/>
                    </a:lnTo>
                    <a:cubicBezTo>
                      <a:pt x="1574145" y="656978"/>
                      <a:pt x="1607017" y="624127"/>
                      <a:pt x="1607017" y="583979"/>
                    </a:cubicBezTo>
                    <a:lnTo>
                      <a:pt x="1607017" y="474485"/>
                    </a:lnTo>
                    <a:cubicBezTo>
                      <a:pt x="1607017" y="374114"/>
                      <a:pt x="1524840" y="291991"/>
                      <a:pt x="1424401" y="291991"/>
                    </a:cubicBezTo>
                    <a:lnTo>
                      <a:pt x="1424401" y="29199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3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</p:grpSp>
        <p:sp>
          <p:nvSpPr>
            <p:cNvPr id="75" name="Kombinationstegning: figur 74">
              <a:extLst>
                <a:ext uri="{FF2B5EF4-FFF2-40B4-BE49-F238E27FC236}">
                  <a16:creationId xmlns:a16="http://schemas.microsoft.com/office/drawing/2014/main" id="{31FE57AF-36FF-8949-E0B4-113A3979E3BB}"/>
                </a:ext>
              </a:extLst>
            </p:cNvPr>
            <p:cNvSpPr/>
            <p:nvPr/>
          </p:nvSpPr>
          <p:spPr>
            <a:xfrm>
              <a:off x="7494867" y="5502587"/>
              <a:ext cx="217919" cy="217918"/>
            </a:xfrm>
            <a:custGeom>
              <a:avLst/>
              <a:gdLst>
                <a:gd name="connsiteX0" fmla="*/ 199760 w 217919"/>
                <a:gd name="connsiteY0" fmla="*/ 72640 h 217918"/>
                <a:gd name="connsiteX1" fmla="*/ 145279 w 217919"/>
                <a:gd name="connsiteY1" fmla="*/ 72640 h 217918"/>
                <a:gd name="connsiteX2" fmla="*/ 145279 w 217919"/>
                <a:gd name="connsiteY2" fmla="*/ 18160 h 217918"/>
                <a:gd name="connsiteX3" fmla="*/ 127120 w 217919"/>
                <a:gd name="connsiteY3" fmla="*/ 0 h 217918"/>
                <a:gd name="connsiteX4" fmla="*/ 90798 w 217919"/>
                <a:gd name="connsiteY4" fmla="*/ 0 h 217918"/>
                <a:gd name="connsiteX5" fmla="*/ 72639 w 217919"/>
                <a:gd name="connsiteY5" fmla="*/ 18160 h 217918"/>
                <a:gd name="connsiteX6" fmla="*/ 72639 w 217919"/>
                <a:gd name="connsiteY6" fmla="*/ 72640 h 217918"/>
                <a:gd name="connsiteX7" fmla="*/ 18160 w 217919"/>
                <a:gd name="connsiteY7" fmla="*/ 72640 h 217918"/>
                <a:gd name="connsiteX8" fmla="*/ 0 w 217919"/>
                <a:gd name="connsiteY8" fmla="*/ 90800 h 217918"/>
                <a:gd name="connsiteX9" fmla="*/ 0 w 217919"/>
                <a:gd name="connsiteY9" fmla="*/ 127119 h 217918"/>
                <a:gd name="connsiteX10" fmla="*/ 18160 w 217919"/>
                <a:gd name="connsiteY10" fmla="*/ 145279 h 217918"/>
                <a:gd name="connsiteX11" fmla="*/ 72639 w 217919"/>
                <a:gd name="connsiteY11" fmla="*/ 145279 h 217918"/>
                <a:gd name="connsiteX12" fmla="*/ 72639 w 217919"/>
                <a:gd name="connsiteY12" fmla="*/ 199759 h 217918"/>
                <a:gd name="connsiteX13" fmla="*/ 90798 w 217919"/>
                <a:gd name="connsiteY13" fmla="*/ 217919 h 217918"/>
                <a:gd name="connsiteX14" fmla="*/ 127120 w 217919"/>
                <a:gd name="connsiteY14" fmla="*/ 217919 h 217918"/>
                <a:gd name="connsiteX15" fmla="*/ 145279 w 217919"/>
                <a:gd name="connsiteY15" fmla="*/ 199759 h 217918"/>
                <a:gd name="connsiteX16" fmla="*/ 145279 w 217919"/>
                <a:gd name="connsiteY16" fmla="*/ 145279 h 217918"/>
                <a:gd name="connsiteX17" fmla="*/ 199760 w 217919"/>
                <a:gd name="connsiteY17" fmla="*/ 145279 h 217918"/>
                <a:gd name="connsiteX18" fmla="*/ 217919 w 217919"/>
                <a:gd name="connsiteY18" fmla="*/ 127119 h 217918"/>
                <a:gd name="connsiteX19" fmla="*/ 217919 w 217919"/>
                <a:gd name="connsiteY19" fmla="*/ 90800 h 217918"/>
                <a:gd name="connsiteX20" fmla="*/ 199760 w 217919"/>
                <a:gd name="connsiteY20" fmla="*/ 72640 h 217918"/>
                <a:gd name="connsiteX21" fmla="*/ 199760 w 217919"/>
                <a:gd name="connsiteY21" fmla="*/ 72640 h 21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7919" h="217918">
                  <a:moveTo>
                    <a:pt x="199760" y="72640"/>
                  </a:moveTo>
                  <a:lnTo>
                    <a:pt x="145279" y="72640"/>
                  </a:lnTo>
                  <a:lnTo>
                    <a:pt x="145279" y="18160"/>
                  </a:lnTo>
                  <a:cubicBezTo>
                    <a:pt x="145279" y="8172"/>
                    <a:pt x="137108" y="0"/>
                    <a:pt x="127120" y="0"/>
                  </a:cubicBezTo>
                  <a:lnTo>
                    <a:pt x="90798" y="0"/>
                  </a:lnTo>
                  <a:cubicBezTo>
                    <a:pt x="80811" y="0"/>
                    <a:pt x="72639" y="8172"/>
                    <a:pt x="72639" y="18160"/>
                  </a:cubicBezTo>
                  <a:lnTo>
                    <a:pt x="72639" y="72640"/>
                  </a:lnTo>
                  <a:lnTo>
                    <a:pt x="18160" y="72640"/>
                  </a:lnTo>
                  <a:cubicBezTo>
                    <a:pt x="8172" y="72640"/>
                    <a:pt x="0" y="80811"/>
                    <a:pt x="0" y="90800"/>
                  </a:cubicBezTo>
                  <a:lnTo>
                    <a:pt x="0" y="127119"/>
                  </a:lnTo>
                  <a:cubicBezTo>
                    <a:pt x="0" y="137107"/>
                    <a:pt x="8172" y="145279"/>
                    <a:pt x="18160" y="145279"/>
                  </a:cubicBezTo>
                  <a:lnTo>
                    <a:pt x="72639" y="145279"/>
                  </a:lnTo>
                  <a:lnTo>
                    <a:pt x="72639" y="199759"/>
                  </a:lnTo>
                  <a:cubicBezTo>
                    <a:pt x="72639" y="209747"/>
                    <a:pt x="80811" y="217919"/>
                    <a:pt x="90798" y="217919"/>
                  </a:cubicBezTo>
                  <a:lnTo>
                    <a:pt x="127120" y="217919"/>
                  </a:lnTo>
                  <a:cubicBezTo>
                    <a:pt x="137108" y="217919"/>
                    <a:pt x="145279" y="209747"/>
                    <a:pt x="145279" y="199759"/>
                  </a:cubicBezTo>
                  <a:lnTo>
                    <a:pt x="145279" y="145279"/>
                  </a:lnTo>
                  <a:lnTo>
                    <a:pt x="199760" y="145279"/>
                  </a:lnTo>
                  <a:cubicBezTo>
                    <a:pt x="209748" y="145279"/>
                    <a:pt x="217919" y="137107"/>
                    <a:pt x="217919" y="127119"/>
                  </a:cubicBezTo>
                  <a:lnTo>
                    <a:pt x="217919" y="90800"/>
                  </a:lnTo>
                  <a:cubicBezTo>
                    <a:pt x="217919" y="80811"/>
                    <a:pt x="209748" y="72640"/>
                    <a:pt x="199760" y="72640"/>
                  </a:cubicBezTo>
                  <a:lnTo>
                    <a:pt x="199760" y="72640"/>
                  </a:lnTo>
                  <a:close/>
                </a:path>
              </a:pathLst>
            </a:custGeom>
            <a:solidFill>
              <a:schemeClr val="bg1"/>
            </a:solidFill>
            <a:ln w="33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51471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7F3E1-3720-02DC-0870-98956F272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17862869-160E-1771-2094-0F2FC99FE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201" y="-3600"/>
            <a:ext cx="4040128" cy="6416675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6D62BD-2E52-BFBA-9C74-B451C92F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999" y="435600"/>
            <a:ext cx="5901641" cy="972000"/>
          </a:xfrm>
        </p:spPr>
        <p:txBody>
          <a:bodyPr anchor="t">
            <a:normAutofit/>
          </a:bodyPr>
          <a:lstStyle/>
          <a:p>
            <a:r>
              <a:rPr lang="da-DK"/>
              <a:t>Ledelsesgrundlaget i hverdagen</a:t>
            </a:r>
          </a:p>
        </p:txBody>
      </p:sp>
      <p:sp>
        <p:nvSpPr>
          <p:cNvPr id="59" name="Pladsholder til indhold 58">
            <a:extLst>
              <a:ext uri="{FF2B5EF4-FFF2-40B4-BE49-F238E27FC236}">
                <a16:creationId xmlns:a16="http://schemas.microsoft.com/office/drawing/2014/main" id="{3A65CA76-3635-59CF-D530-6AD798AB1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000" y="1767413"/>
            <a:ext cx="5040000" cy="3827846"/>
          </a:xfrm>
        </p:spPr>
        <p:txBody>
          <a:bodyPr tIns="0" bIns="0">
            <a:normAutofit/>
          </a:bodyPr>
          <a:lstStyle/>
          <a:p>
            <a:pPr marL="0" indent="0">
              <a:buNone/>
            </a:pPr>
            <a:r>
              <a:rPr lang="da-DK" b="1"/>
              <a:t>Ledelsesgrundlaget er ikke en manual, men et fælles fundament for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/>
              <a:t>Dialoger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/>
              <a:t>Ledelseskæder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/>
              <a:t>Prioriteringer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/>
              <a:t>Rekruttering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/>
              <a:t>Ledelsesudvikling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/>
              <a:t>Samarbejde på tværs</a:t>
            </a:r>
          </a:p>
          <a:p>
            <a:pPr marL="0" indent="0">
              <a:buNone/>
            </a:pPr>
            <a:endParaRPr lang="da-DK" b="1"/>
          </a:p>
          <a:p>
            <a:pPr marL="0" lvl="0" indent="0">
              <a:buNone/>
            </a:pPr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F6D70B-82C0-0FE9-1515-263BF8CD9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027BB5B-A38B-4122-A264-3ADC75A5BDB6}" type="slidenum">
              <a:rPr lang="da-DK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da-DK" sz="3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595858E-FC38-8000-7E10-587FE09028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4190" y="1407600"/>
            <a:ext cx="3486149" cy="343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68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EC300-FA4B-5489-EF2F-2BB8AAD74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dsholder til indhold 58">
            <a:extLst>
              <a:ext uri="{FF2B5EF4-FFF2-40B4-BE49-F238E27FC236}">
                <a16:creationId xmlns:a16="http://schemas.microsoft.com/office/drawing/2014/main" id="{DBF59665-9F63-DD7F-E32F-731563938DB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46000" y="1692000"/>
            <a:ext cx="5040000" cy="4596532"/>
          </a:xfrm>
        </p:spPr>
        <p:txBody>
          <a:bodyPr tIns="0" bIns="0">
            <a:normAutofit/>
          </a:bodyPr>
          <a:lstStyle/>
          <a:p>
            <a:pPr marL="0" indent="0">
              <a:buNone/>
            </a:pPr>
            <a:endParaRPr lang="da-DK" b="1"/>
          </a:p>
          <a:p>
            <a:pPr marL="0" indent="0">
              <a:buNone/>
            </a:pPr>
            <a:r>
              <a:rPr lang="da-DK" b="1"/>
              <a:t>Ledelsesgrundlaget er udviklet gennem dialoger med input fra</a:t>
            </a:r>
          </a:p>
          <a:p>
            <a:r>
              <a:rPr lang="da-DK"/>
              <a:t>Direktion</a:t>
            </a:r>
          </a:p>
          <a:p>
            <a:r>
              <a:rPr lang="da-DK"/>
              <a:t>Koncernledelse</a:t>
            </a:r>
          </a:p>
          <a:p>
            <a:r>
              <a:rPr lang="da-DK"/>
              <a:t>Ledere på alle niveauer</a:t>
            </a:r>
          </a:p>
          <a:p>
            <a:r>
              <a:rPr lang="da-DK"/>
              <a:t>Medarbejdere</a:t>
            </a:r>
          </a:p>
          <a:p>
            <a:r>
              <a:rPr lang="da-DK"/>
              <a:t>RMU</a:t>
            </a:r>
          </a:p>
          <a:p>
            <a:r>
              <a:rPr lang="da-DK"/>
              <a:t>Politikere </a:t>
            </a:r>
          </a:p>
          <a:p>
            <a:pPr marL="0" indent="0">
              <a:buNone/>
            </a:pPr>
            <a:endParaRPr lang="da-DK" b="1"/>
          </a:p>
          <a:p>
            <a:pPr marL="0" lvl="0" indent="0">
              <a:buNone/>
            </a:pPr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F0FDD9-BA10-B990-1474-5EDC90CE5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00" y="435600"/>
            <a:ext cx="5040000" cy="972000"/>
          </a:xfrm>
        </p:spPr>
        <p:txBody>
          <a:bodyPr anchor="t">
            <a:normAutofit/>
          </a:bodyPr>
          <a:lstStyle/>
          <a:p>
            <a:r>
              <a:rPr lang="da-DK"/>
              <a:t>Udvikling af ledelsesgrundlaget</a:t>
            </a:r>
          </a:p>
        </p:txBody>
      </p:sp>
      <p:pic>
        <p:nvPicPr>
          <p:cNvPr id="3" name="Billede 2" descr="Et billede, der indeholder Font/skrifttype, tekst, Grafik, grafisk design&#10;&#10;AI-genereret indhold kan være ukorrekt.">
            <a:extLst>
              <a:ext uri="{FF2B5EF4-FFF2-40B4-BE49-F238E27FC236}">
                <a16:creationId xmlns:a16="http://schemas.microsoft.com/office/drawing/2014/main" id="{F31D9F5A-9BE8-824C-FB48-BD8E9A777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303" y="1794746"/>
            <a:ext cx="4524910" cy="2545262"/>
          </a:xfrm>
          <a:prstGeom prst="rect">
            <a:avLst/>
          </a:prstGeom>
          <a:noFill/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2AD63B4-A6DD-AC1C-84C1-482E2C8B6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027BB5B-A38B-4122-A264-3ADC75A5BDB6}" type="slidenum">
              <a:rPr lang="da-DK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da-DK" sz="300"/>
          </a:p>
        </p:txBody>
      </p:sp>
    </p:spTree>
    <p:extLst>
      <p:ext uri="{BB962C8B-B14F-4D97-AF65-F5344CB8AC3E}">
        <p14:creationId xmlns:p14="http://schemas.microsoft.com/office/powerpoint/2010/main" val="1188405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8D45B-27F2-9D4F-9148-897FDB0C8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BB2A480-E1C9-723C-9471-B4F3478CD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27BB5B-A38B-4122-A264-3ADC75A5BDB6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5" name="Pladsholder til indhold 1">
            <a:extLst>
              <a:ext uri="{FF2B5EF4-FFF2-40B4-BE49-F238E27FC236}">
                <a16:creationId xmlns:a16="http://schemas.microsoft.com/office/drawing/2014/main" id="{041DCC25-A8E7-2EF9-04E8-B94E0DF88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75" y="2258568"/>
            <a:ext cx="10802382" cy="2326777"/>
          </a:xfrm>
        </p:spPr>
        <p:txBody>
          <a:bodyPr numCol="1" spcCol="540000" anchor="t"/>
          <a:lstStyle/>
          <a:p>
            <a:pPr marL="0" indent="0" algn="ctr">
              <a:buNone/>
            </a:pPr>
            <a:r>
              <a:rPr lang="da-DK" sz="7200" b="1" i="0" u="none" strike="noStrike">
                <a:solidFill>
                  <a:schemeClr val="accent1"/>
                </a:solidFill>
                <a:effectLst/>
                <a:latin typeface="+mn-lt"/>
              </a:rPr>
              <a:t>Viden og værktøjer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5468F61-D10F-2ABB-319B-8DC54FF233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5217754"/>
            <a:ext cx="12195175" cy="1198922"/>
          </a:xfrm>
          <a:prstGeom prst="rect">
            <a:avLst/>
          </a:prstGeom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id="{F50176C0-5CBB-51CD-EDC2-7F658D4A1981}"/>
              </a:ext>
            </a:extLst>
          </p:cNvPr>
          <p:cNvGrpSpPr/>
          <p:nvPr/>
        </p:nvGrpSpPr>
        <p:grpSpPr>
          <a:xfrm>
            <a:off x="5400909" y="4585345"/>
            <a:ext cx="1393353" cy="1393357"/>
            <a:chOff x="5400909" y="5013970"/>
            <a:chExt cx="1393353" cy="1393357"/>
          </a:xfrm>
        </p:grpSpPr>
        <p:sp>
          <p:nvSpPr>
            <p:cNvPr id="8" name="Kombinationstegning: figur 7">
              <a:extLst>
                <a:ext uri="{FF2B5EF4-FFF2-40B4-BE49-F238E27FC236}">
                  <a16:creationId xmlns:a16="http://schemas.microsoft.com/office/drawing/2014/main" id="{69B7D1D0-F704-8512-B6F3-A4666A0F3B23}"/>
                </a:ext>
              </a:extLst>
            </p:cNvPr>
            <p:cNvSpPr/>
            <p:nvPr/>
          </p:nvSpPr>
          <p:spPr>
            <a:xfrm>
              <a:off x="5466287" y="5774380"/>
              <a:ext cx="1263134" cy="632947"/>
            </a:xfrm>
            <a:custGeom>
              <a:avLst/>
              <a:gdLst>
                <a:gd name="connsiteX0" fmla="*/ 3030822 w 3715833"/>
                <a:gd name="connsiteY0" fmla="*/ 1004059 h 1861976"/>
                <a:gd name="connsiteX1" fmla="*/ 2815115 w 3715833"/>
                <a:gd name="connsiteY1" fmla="*/ 339186 h 1861976"/>
                <a:gd name="connsiteX2" fmla="*/ 2811740 w 3715833"/>
                <a:gd name="connsiteY2" fmla="*/ 337925 h 1861976"/>
                <a:gd name="connsiteX3" fmla="*/ 1862845 w 3715833"/>
                <a:gd name="connsiteY3" fmla="*/ 901855 h 1861976"/>
                <a:gd name="connsiteX4" fmla="*/ 1857133 w 3715833"/>
                <a:gd name="connsiteY4" fmla="*/ 901967 h 1861976"/>
                <a:gd name="connsiteX5" fmla="*/ 904673 w 3715833"/>
                <a:gd name="connsiteY5" fmla="*/ 341387 h 1861976"/>
                <a:gd name="connsiteX6" fmla="*/ 308216 w 3715833"/>
                <a:gd name="connsiteY6" fmla="*/ 0 h 1861976"/>
                <a:gd name="connsiteX7" fmla="*/ 0 w 3715833"/>
                <a:gd name="connsiteY7" fmla="*/ 679968 h 1861976"/>
                <a:gd name="connsiteX8" fmla="*/ 1857133 w 3715833"/>
                <a:gd name="connsiteY8" fmla="*/ 1861977 h 1861976"/>
                <a:gd name="connsiteX9" fmla="*/ 1862845 w 3715833"/>
                <a:gd name="connsiteY9" fmla="*/ 1861865 h 1861976"/>
                <a:gd name="connsiteX10" fmla="*/ 3715833 w 3715833"/>
                <a:gd name="connsiteY10" fmla="*/ 676728 h 1861976"/>
                <a:gd name="connsiteX11" fmla="*/ 3030822 w 3715833"/>
                <a:gd name="connsiteY11" fmla="*/ 1004059 h 186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15833" h="1861976">
                  <a:moveTo>
                    <a:pt x="3030822" y="1004059"/>
                  </a:moveTo>
                  <a:lnTo>
                    <a:pt x="2815115" y="339186"/>
                  </a:lnTo>
                  <a:lnTo>
                    <a:pt x="2811740" y="337925"/>
                  </a:lnTo>
                  <a:cubicBezTo>
                    <a:pt x="2627077" y="672636"/>
                    <a:pt x="2271547" y="899803"/>
                    <a:pt x="1862845" y="901855"/>
                  </a:cubicBezTo>
                  <a:cubicBezTo>
                    <a:pt x="1860903" y="901855"/>
                    <a:pt x="1859074" y="901967"/>
                    <a:pt x="1857133" y="901967"/>
                  </a:cubicBezTo>
                  <a:cubicBezTo>
                    <a:pt x="1447454" y="901967"/>
                    <a:pt x="1090638" y="675764"/>
                    <a:pt x="904673" y="341387"/>
                  </a:cubicBezTo>
                  <a:lnTo>
                    <a:pt x="308216" y="0"/>
                  </a:lnTo>
                  <a:lnTo>
                    <a:pt x="0" y="679968"/>
                  </a:lnTo>
                  <a:cubicBezTo>
                    <a:pt x="326727" y="1378195"/>
                    <a:pt x="1035406" y="1861977"/>
                    <a:pt x="1857133" y="1861977"/>
                  </a:cubicBezTo>
                  <a:cubicBezTo>
                    <a:pt x="1859074" y="1861977"/>
                    <a:pt x="1860903" y="1861865"/>
                    <a:pt x="1862845" y="1861865"/>
                  </a:cubicBezTo>
                  <a:cubicBezTo>
                    <a:pt x="2683476" y="1859591"/>
                    <a:pt x="3390667" y="1374993"/>
                    <a:pt x="3715833" y="676728"/>
                  </a:cubicBezTo>
                  <a:lnTo>
                    <a:pt x="3030822" y="1004059"/>
                  </a:lnTo>
                  <a:close/>
                </a:path>
              </a:pathLst>
            </a:custGeom>
            <a:solidFill>
              <a:srgbClr val="585857"/>
            </a:solidFill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Kombinationstegning: figur 8">
              <a:extLst>
                <a:ext uri="{FF2B5EF4-FFF2-40B4-BE49-F238E27FC236}">
                  <a16:creationId xmlns:a16="http://schemas.microsoft.com/office/drawing/2014/main" id="{37E49F48-125E-CF7D-91DC-C816C54C2D5F}"/>
                </a:ext>
              </a:extLst>
            </p:cNvPr>
            <p:cNvSpPr/>
            <p:nvPr/>
          </p:nvSpPr>
          <p:spPr>
            <a:xfrm>
              <a:off x="5400909" y="5013970"/>
              <a:ext cx="881724" cy="991553"/>
            </a:xfrm>
            <a:custGeom>
              <a:avLst/>
              <a:gdLst>
                <a:gd name="connsiteX0" fmla="*/ 2055170 w 2593818"/>
                <a:gd name="connsiteY0" fmla="*/ 0 h 2916908"/>
                <a:gd name="connsiteX1" fmla="*/ 2049459 w 2593818"/>
                <a:gd name="connsiteY1" fmla="*/ 0 h 2916908"/>
                <a:gd name="connsiteX2" fmla="*/ 0 w 2593818"/>
                <a:gd name="connsiteY2" fmla="*/ 2049459 h 2916908"/>
                <a:gd name="connsiteX3" fmla="*/ 192326 w 2593818"/>
                <a:gd name="connsiteY3" fmla="*/ 2916908 h 2916908"/>
                <a:gd name="connsiteX4" fmla="*/ 500542 w 2593818"/>
                <a:gd name="connsiteY4" fmla="*/ 2236941 h 2916908"/>
                <a:gd name="connsiteX5" fmla="*/ 1096999 w 2593818"/>
                <a:gd name="connsiteY5" fmla="*/ 2578328 h 2916908"/>
                <a:gd name="connsiteX6" fmla="*/ 960009 w 2593818"/>
                <a:gd name="connsiteY6" fmla="*/ 2049459 h 2916908"/>
                <a:gd name="connsiteX7" fmla="*/ 2049459 w 2593818"/>
                <a:gd name="connsiteY7" fmla="*/ 960008 h 2916908"/>
                <a:gd name="connsiteX8" fmla="*/ 2055170 w 2593818"/>
                <a:gd name="connsiteY8" fmla="*/ 960008 h 2916908"/>
                <a:gd name="connsiteX9" fmla="*/ 2593818 w 2593818"/>
                <a:gd name="connsiteY9" fmla="*/ 522965 h 2916908"/>
                <a:gd name="connsiteX10" fmla="*/ 2055170 w 2593818"/>
                <a:gd name="connsiteY10" fmla="*/ 0 h 291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3818" h="2916908">
                  <a:moveTo>
                    <a:pt x="2055170" y="0"/>
                  </a:moveTo>
                  <a:lnTo>
                    <a:pt x="2049459" y="0"/>
                  </a:lnTo>
                  <a:cubicBezTo>
                    <a:pt x="917617" y="0"/>
                    <a:pt x="0" y="917508"/>
                    <a:pt x="0" y="2049459"/>
                  </a:cubicBezTo>
                  <a:cubicBezTo>
                    <a:pt x="0" y="2359457"/>
                    <a:pt x="69035" y="2653395"/>
                    <a:pt x="192326" y="2916908"/>
                  </a:cubicBezTo>
                  <a:lnTo>
                    <a:pt x="500542" y="2236941"/>
                  </a:lnTo>
                  <a:lnTo>
                    <a:pt x="1096999" y="2578328"/>
                  </a:lnTo>
                  <a:cubicBezTo>
                    <a:pt x="1009736" y="2421703"/>
                    <a:pt x="960009" y="2241355"/>
                    <a:pt x="960009" y="2049459"/>
                  </a:cubicBezTo>
                  <a:cubicBezTo>
                    <a:pt x="960009" y="1447674"/>
                    <a:pt x="1447785" y="960008"/>
                    <a:pt x="2049459" y="960008"/>
                  </a:cubicBezTo>
                  <a:lnTo>
                    <a:pt x="2055170" y="960008"/>
                  </a:lnTo>
                  <a:lnTo>
                    <a:pt x="2593818" y="522965"/>
                  </a:lnTo>
                  <a:lnTo>
                    <a:pt x="2055170" y="0"/>
                  </a:lnTo>
                  <a:close/>
                </a:path>
              </a:pathLst>
            </a:custGeom>
            <a:solidFill>
              <a:schemeClr val="accent1"/>
            </a:solidFill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" name="Kombinationstegning: figur 9">
              <a:extLst>
                <a:ext uri="{FF2B5EF4-FFF2-40B4-BE49-F238E27FC236}">
                  <a16:creationId xmlns:a16="http://schemas.microsoft.com/office/drawing/2014/main" id="{C4C68E85-F966-FF9E-E524-836806C1893B}"/>
                </a:ext>
              </a:extLst>
            </p:cNvPr>
            <p:cNvSpPr/>
            <p:nvPr/>
          </p:nvSpPr>
          <p:spPr>
            <a:xfrm>
              <a:off x="6099529" y="5013970"/>
              <a:ext cx="694733" cy="1101723"/>
            </a:xfrm>
            <a:custGeom>
              <a:avLst/>
              <a:gdLst>
                <a:gd name="connsiteX0" fmla="*/ 2043735 w 2043734"/>
                <a:gd name="connsiteY0" fmla="*/ 2049459 h 3240999"/>
                <a:gd name="connsiteX1" fmla="*/ 0 w 2043734"/>
                <a:gd name="connsiteY1" fmla="*/ 0 h 3240999"/>
                <a:gd name="connsiteX2" fmla="*/ 538648 w 2043734"/>
                <a:gd name="connsiteY2" fmla="*/ 522965 h 3240999"/>
                <a:gd name="connsiteX3" fmla="*/ 0 w 2043734"/>
                <a:gd name="connsiteY3" fmla="*/ 960008 h 3240999"/>
                <a:gd name="connsiteX4" fmla="*/ 1083737 w 2043734"/>
                <a:gd name="connsiteY4" fmla="*/ 2049459 h 3240999"/>
                <a:gd name="connsiteX5" fmla="*/ 952160 w 2043734"/>
                <a:gd name="connsiteY5" fmla="*/ 2568734 h 3240999"/>
                <a:gd name="connsiteX6" fmla="*/ 949551 w 2043734"/>
                <a:gd name="connsiteY6" fmla="*/ 2567745 h 3240999"/>
                <a:gd name="connsiteX7" fmla="*/ 950738 w 2043734"/>
                <a:gd name="connsiteY7" fmla="*/ 2571405 h 3240999"/>
                <a:gd name="connsiteX8" fmla="*/ 948896 w 2043734"/>
                <a:gd name="connsiteY8" fmla="*/ 2574866 h 3240999"/>
                <a:gd name="connsiteX9" fmla="*/ 952271 w 2043734"/>
                <a:gd name="connsiteY9" fmla="*/ 2576127 h 3240999"/>
                <a:gd name="connsiteX10" fmla="*/ 1167977 w 2043734"/>
                <a:gd name="connsiteY10" fmla="*/ 3241000 h 3240999"/>
                <a:gd name="connsiteX11" fmla="*/ 1852989 w 2043734"/>
                <a:gd name="connsiteY11" fmla="*/ 2913669 h 3240999"/>
                <a:gd name="connsiteX12" fmla="*/ 1858354 w 2043734"/>
                <a:gd name="connsiteY12" fmla="*/ 2911110 h 3240999"/>
                <a:gd name="connsiteX13" fmla="*/ 1854769 w 2043734"/>
                <a:gd name="connsiteY13" fmla="*/ 2909750 h 3240999"/>
                <a:gd name="connsiteX14" fmla="*/ 2043735 w 2043734"/>
                <a:gd name="connsiteY14" fmla="*/ 2049459 h 324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3734" h="3240999">
                  <a:moveTo>
                    <a:pt x="2043735" y="2049459"/>
                  </a:moveTo>
                  <a:cubicBezTo>
                    <a:pt x="2043735" y="919450"/>
                    <a:pt x="1129257" y="3127"/>
                    <a:pt x="0" y="0"/>
                  </a:cubicBezTo>
                  <a:lnTo>
                    <a:pt x="538648" y="522965"/>
                  </a:lnTo>
                  <a:lnTo>
                    <a:pt x="0" y="960008"/>
                  </a:lnTo>
                  <a:cubicBezTo>
                    <a:pt x="599090" y="963135"/>
                    <a:pt x="1083737" y="1449615"/>
                    <a:pt x="1083737" y="2049459"/>
                  </a:cubicBezTo>
                  <a:cubicBezTo>
                    <a:pt x="1083737" y="2237473"/>
                    <a:pt x="1035955" y="2414298"/>
                    <a:pt x="952160" y="2568734"/>
                  </a:cubicBezTo>
                  <a:lnTo>
                    <a:pt x="949551" y="2567745"/>
                  </a:lnTo>
                  <a:lnTo>
                    <a:pt x="950738" y="2571405"/>
                  </a:lnTo>
                  <a:cubicBezTo>
                    <a:pt x="950120" y="2572554"/>
                    <a:pt x="949526" y="2573729"/>
                    <a:pt x="948896" y="2574866"/>
                  </a:cubicBezTo>
                  <a:lnTo>
                    <a:pt x="952271" y="2576127"/>
                  </a:lnTo>
                  <a:lnTo>
                    <a:pt x="1167977" y="3241000"/>
                  </a:lnTo>
                  <a:lnTo>
                    <a:pt x="1852989" y="2913669"/>
                  </a:lnTo>
                  <a:lnTo>
                    <a:pt x="1858354" y="2911110"/>
                  </a:lnTo>
                  <a:lnTo>
                    <a:pt x="1854769" y="2909750"/>
                  </a:lnTo>
                  <a:cubicBezTo>
                    <a:pt x="1976036" y="2648128"/>
                    <a:pt x="2043735" y="2356663"/>
                    <a:pt x="2043735" y="2049459"/>
                  </a:cubicBezTo>
                  <a:close/>
                </a:path>
              </a:pathLst>
            </a:custGeom>
            <a:solidFill>
              <a:srgbClr val="461D23"/>
            </a:solidFill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35640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4D447-7EC8-C05C-1572-50FB9A0EB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ADA83-40D8-67D0-7959-F6906180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999" y="435600"/>
            <a:ext cx="3643623" cy="972000"/>
          </a:xfrm>
        </p:spPr>
        <p:txBody>
          <a:bodyPr/>
          <a:lstStyle/>
          <a:p>
            <a:r>
              <a:rPr lang="da-DK"/>
              <a:t>Dialogkort og guide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430E2B0-81E0-0BA7-5B4B-5DEB1A1FC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27BB5B-A38B-4122-A264-3ADC75A5BDB6}" type="slidenum">
              <a:rPr lang="da-DK" smtClean="0"/>
              <a:pPr/>
              <a:t>13</a:t>
            </a:fld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6B41B407-8BC9-8C66-05E6-1914F7759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325" y="1407600"/>
            <a:ext cx="3269082" cy="2277812"/>
          </a:xfrm>
          <a:prstGeom prst="rect">
            <a:avLst/>
          </a:prstGeom>
          <a:ln>
            <a:noFill/>
          </a:ln>
          <a:effectLst>
            <a:outerShdw blurRad="190500" dist="381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DC58A8-AC47-EED4-895D-2CBFAB13E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271" y="2405475"/>
            <a:ext cx="1609311" cy="1041539"/>
          </a:xfrm>
          <a:prstGeom prst="rect">
            <a:avLst/>
          </a:prstGeom>
          <a:ln>
            <a:noFill/>
          </a:ln>
          <a:effectLst>
            <a:outerShdw blurRad="190500" dist="381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C02B72-77DC-74CD-C721-F6158D566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9510" y="2405475"/>
            <a:ext cx="1609311" cy="1041539"/>
          </a:xfrm>
          <a:prstGeom prst="rect">
            <a:avLst/>
          </a:prstGeom>
          <a:ln>
            <a:noFill/>
          </a:ln>
          <a:effectLst>
            <a:outerShdw blurRad="190500" dist="381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868422-604F-B085-3C08-DC3F0C715F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600" y="5121031"/>
            <a:ext cx="1609311" cy="1041539"/>
          </a:xfrm>
          <a:prstGeom prst="rect">
            <a:avLst/>
          </a:prstGeom>
          <a:ln>
            <a:noFill/>
          </a:ln>
          <a:effectLst>
            <a:outerShdw blurRad="190500" dist="381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87BD99-D320-C2B8-9285-08F3CB7DDD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8706" y="5121030"/>
            <a:ext cx="1609311" cy="1041539"/>
          </a:xfrm>
          <a:prstGeom prst="rect">
            <a:avLst/>
          </a:prstGeom>
          <a:ln>
            <a:noFill/>
          </a:ln>
          <a:effectLst>
            <a:outerShdw blurRad="190500" dist="381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4D6001-F0DE-F1A8-B3E9-29454BCB2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3153" y="5121031"/>
            <a:ext cx="1609311" cy="1041539"/>
          </a:xfrm>
          <a:prstGeom prst="rect">
            <a:avLst/>
          </a:prstGeom>
          <a:ln>
            <a:noFill/>
          </a:ln>
          <a:effectLst>
            <a:outerShdw blurRad="190500" dist="381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14FEB4-5D73-AC72-7B30-2E8A87A291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5410" y="4562366"/>
            <a:ext cx="1609311" cy="1041539"/>
          </a:xfrm>
          <a:prstGeom prst="rect">
            <a:avLst/>
          </a:prstGeom>
          <a:ln>
            <a:noFill/>
          </a:ln>
          <a:effectLst>
            <a:outerShdw blurRad="190500" dist="381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039014-7730-2C35-7D18-639FDF102D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0067" y="1568931"/>
            <a:ext cx="1609311" cy="1041539"/>
          </a:xfrm>
          <a:prstGeom prst="rect">
            <a:avLst/>
          </a:prstGeom>
          <a:ln>
            <a:noFill/>
          </a:ln>
          <a:effectLst>
            <a:outerShdw blurRad="190500" dist="381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8E1343-87BD-C223-55E1-373E0D6E17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08608" y="1568932"/>
            <a:ext cx="1609311" cy="1041539"/>
          </a:xfrm>
          <a:prstGeom prst="rect">
            <a:avLst/>
          </a:prstGeom>
          <a:ln>
            <a:noFill/>
          </a:ln>
          <a:effectLst>
            <a:outerShdw blurRad="190500" dist="381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111B78-C4B8-9C6C-B493-DA142CE809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2325" y="4134886"/>
            <a:ext cx="1609311" cy="1041539"/>
          </a:xfrm>
          <a:prstGeom prst="rect">
            <a:avLst/>
          </a:prstGeom>
          <a:ln>
            <a:noFill/>
          </a:ln>
          <a:effectLst>
            <a:outerShdw blurRad="190500" dist="381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676E8D-FB90-18EB-89D6-0A0EBA7BD9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67515" y="3652108"/>
            <a:ext cx="1609311" cy="1041539"/>
          </a:xfrm>
          <a:prstGeom prst="rect">
            <a:avLst/>
          </a:prstGeom>
          <a:ln>
            <a:noFill/>
          </a:ln>
          <a:effectLst>
            <a:outerShdw blurRad="190500" dist="381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4F8CBB-127B-3470-DC36-7E1BEC3163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40756" y="4134886"/>
            <a:ext cx="1609311" cy="1041539"/>
          </a:xfrm>
          <a:prstGeom prst="rect">
            <a:avLst/>
          </a:prstGeom>
          <a:ln>
            <a:noFill/>
          </a:ln>
          <a:effectLst>
            <a:outerShdw blurRad="190500" dist="381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892866-8B58-65C4-CE61-E5F06997610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94739" y="4134886"/>
            <a:ext cx="1609311" cy="1041539"/>
          </a:xfrm>
          <a:prstGeom prst="rect">
            <a:avLst/>
          </a:prstGeom>
          <a:ln>
            <a:noFill/>
          </a:ln>
          <a:effectLst>
            <a:outerShdw blurRad="190500" dist="381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050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FC405-AF5C-3448-FE25-3AE5D48D1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1C896-9DB9-3B77-C049-A9BC7D396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999" y="435600"/>
            <a:ext cx="7234596" cy="972000"/>
          </a:xfrm>
        </p:spPr>
        <p:txBody>
          <a:bodyPr/>
          <a:lstStyle/>
          <a:p>
            <a:r>
              <a:rPr lang="da-DK"/>
              <a:t>Guides til at arbejde med cases og personligt ledelsesgrundlag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E81D57A-6D14-5597-130D-0934AF988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27BB5B-A38B-4122-A264-3ADC75A5BDB6}" type="slidenum">
              <a:rPr lang="da-DK" smtClean="0"/>
              <a:pPr/>
              <a:t>14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1D6DD214-D330-0E9E-EEB6-6B902B0CA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166" y="2120461"/>
            <a:ext cx="4510545" cy="2561898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4105D026-B49D-CB38-B81F-6D786C674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621" y="3153104"/>
            <a:ext cx="4790953" cy="26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61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D166F-EC32-8AB8-D951-F5F760955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AAE55-C7FF-E749-0E1A-896E6618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Mere viden og materialer</a:t>
            </a:r>
            <a:endParaRPr lang="da-DK" sz="280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A8A809C6-9A2A-7C34-54A5-805A913A9B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5999" y="1692000"/>
            <a:ext cx="3764885" cy="4608000"/>
          </a:xfrm>
        </p:spPr>
        <p:txBody>
          <a:bodyPr/>
          <a:lstStyle/>
          <a:p>
            <a:r>
              <a:rPr lang="da-DK"/>
              <a:t>Læs mere om den midtjyske ledelsesmodel</a:t>
            </a:r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r>
              <a:rPr lang="da-DK"/>
              <a:t> </a:t>
            </a:r>
            <a:r>
              <a:rPr lang="da-DK">
                <a:hlinkClick r:id="rId3"/>
              </a:rPr>
              <a:t>www.rm.dk/midtjyskledelse</a:t>
            </a:r>
            <a:r>
              <a:rPr lang="da-DK"/>
              <a:t> </a:t>
            </a:r>
          </a:p>
          <a:p>
            <a:endParaRPr lang="da-DK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D3DCFA8F-5F1B-8D00-19FF-661582F3DB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6482" y="1681949"/>
            <a:ext cx="3627264" cy="2357486"/>
          </a:xfrm>
        </p:spPr>
        <p:txBody>
          <a:bodyPr/>
          <a:lstStyle/>
          <a:p>
            <a:r>
              <a:rPr lang="da-DK"/>
              <a:t>Find materialer og værktøjer til at aktivere ledelsesgrundlaget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6AA6D87-57FA-5796-C09A-B83BA3BFD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27BB5B-A38B-4122-A264-3ADC75A5BDB6}" type="slidenum">
              <a:rPr lang="da-DK" smtClean="0"/>
              <a:pPr/>
              <a:t>15</a:t>
            </a:fld>
            <a:endParaRPr lang="da-DK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FA81E29A-93A1-7BDF-3998-FA30B0ACAF21}"/>
              </a:ext>
            </a:extLst>
          </p:cNvPr>
          <p:cNvGrpSpPr/>
          <p:nvPr/>
        </p:nvGrpSpPr>
        <p:grpSpPr>
          <a:xfrm>
            <a:off x="8934904" y="3192517"/>
            <a:ext cx="2753036" cy="2753044"/>
            <a:chOff x="3624846" y="1559939"/>
            <a:chExt cx="4521332" cy="452134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A4EF5C7-D6EE-7C7A-9612-9D221454A0B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61126" y="2684208"/>
              <a:ext cx="2660865" cy="2243757"/>
            </a:xfrm>
            <a:prstGeom prst="rect">
              <a:avLst/>
            </a:prstGeom>
          </p:spPr>
        </p:pic>
        <p:sp>
          <p:nvSpPr>
            <p:cNvPr id="6" name="Kombinationstegning: figur 5">
              <a:extLst>
                <a:ext uri="{FF2B5EF4-FFF2-40B4-BE49-F238E27FC236}">
                  <a16:creationId xmlns:a16="http://schemas.microsoft.com/office/drawing/2014/main" id="{86A27A3F-2684-E994-371C-BA2490A3C7B9}"/>
                </a:ext>
              </a:extLst>
            </p:cNvPr>
            <p:cNvSpPr/>
            <p:nvPr/>
          </p:nvSpPr>
          <p:spPr>
            <a:xfrm>
              <a:off x="4683791" y="2618883"/>
              <a:ext cx="2403452" cy="2403453"/>
            </a:xfrm>
            <a:custGeom>
              <a:avLst/>
              <a:gdLst>
                <a:gd name="connsiteX0" fmla="*/ 1095162 w 2178898"/>
                <a:gd name="connsiteY0" fmla="*/ 0 h 2178899"/>
                <a:gd name="connsiteX1" fmla="*/ 1089450 w 2178898"/>
                <a:gd name="connsiteY1" fmla="*/ 0 h 2178899"/>
                <a:gd name="connsiteX2" fmla="*/ 0 w 2178898"/>
                <a:gd name="connsiteY2" fmla="*/ 1089451 h 2178899"/>
                <a:gd name="connsiteX3" fmla="*/ 136990 w 2178898"/>
                <a:gd name="connsiteY3" fmla="*/ 1618320 h 2178899"/>
                <a:gd name="connsiteX4" fmla="*/ 1089450 w 2178898"/>
                <a:gd name="connsiteY4" fmla="*/ 2178900 h 2178899"/>
                <a:gd name="connsiteX5" fmla="*/ 1095162 w 2178898"/>
                <a:gd name="connsiteY5" fmla="*/ 2178789 h 2178899"/>
                <a:gd name="connsiteX6" fmla="*/ 2044058 w 2178898"/>
                <a:gd name="connsiteY6" fmla="*/ 1614859 h 2178899"/>
                <a:gd name="connsiteX7" fmla="*/ 2178899 w 2178898"/>
                <a:gd name="connsiteY7" fmla="*/ 1089451 h 2178899"/>
                <a:gd name="connsiteX8" fmla="*/ 1095162 w 2178898"/>
                <a:gd name="connsiteY8" fmla="*/ 0 h 217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8898" h="2178899">
                  <a:moveTo>
                    <a:pt x="1095162" y="0"/>
                  </a:moveTo>
                  <a:lnTo>
                    <a:pt x="1089450" y="0"/>
                  </a:lnTo>
                  <a:cubicBezTo>
                    <a:pt x="487776" y="0"/>
                    <a:pt x="0" y="487666"/>
                    <a:pt x="0" y="1089451"/>
                  </a:cubicBezTo>
                  <a:cubicBezTo>
                    <a:pt x="0" y="1281347"/>
                    <a:pt x="49727" y="1461696"/>
                    <a:pt x="136990" y="1618320"/>
                  </a:cubicBezTo>
                  <a:cubicBezTo>
                    <a:pt x="322955" y="1952698"/>
                    <a:pt x="679771" y="2178900"/>
                    <a:pt x="1089450" y="2178900"/>
                  </a:cubicBezTo>
                  <a:cubicBezTo>
                    <a:pt x="1091391" y="2178900"/>
                    <a:pt x="1093221" y="2178789"/>
                    <a:pt x="1095162" y="2178789"/>
                  </a:cubicBezTo>
                  <a:cubicBezTo>
                    <a:pt x="1503864" y="2176737"/>
                    <a:pt x="1859394" y="1949570"/>
                    <a:pt x="2044058" y="1614859"/>
                  </a:cubicBezTo>
                  <a:cubicBezTo>
                    <a:pt x="2129930" y="1459001"/>
                    <a:pt x="2178899" y="1279938"/>
                    <a:pt x="2178899" y="1089451"/>
                  </a:cubicBezTo>
                  <a:cubicBezTo>
                    <a:pt x="2178899" y="489607"/>
                    <a:pt x="1694252" y="3128"/>
                    <a:pt x="1095162" y="0"/>
                  </a:cubicBezTo>
                  <a:close/>
                </a:path>
              </a:pathLst>
            </a:custGeom>
            <a:noFill/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7" name="Kombinationstegning: figur 6">
              <a:extLst>
                <a:ext uri="{FF2B5EF4-FFF2-40B4-BE49-F238E27FC236}">
                  <a16:creationId xmlns:a16="http://schemas.microsoft.com/office/drawing/2014/main" id="{B9E86C94-EC52-0C4F-F52F-8D82AFB9886F}"/>
                </a:ext>
              </a:extLst>
            </p:cNvPr>
            <p:cNvSpPr/>
            <p:nvPr/>
          </p:nvSpPr>
          <p:spPr>
            <a:xfrm>
              <a:off x="6938507" y="4400167"/>
              <a:ext cx="3722" cy="1391"/>
            </a:xfrm>
            <a:custGeom>
              <a:avLst/>
              <a:gdLst>
                <a:gd name="connsiteX0" fmla="*/ 3375 w 3374"/>
                <a:gd name="connsiteY0" fmla="*/ 1261 h 1261"/>
                <a:gd name="connsiteX1" fmla="*/ 0 w 3374"/>
                <a:gd name="connsiteY1" fmla="*/ 0 h 1261"/>
                <a:gd name="connsiteX2" fmla="*/ 3375 w 3374"/>
                <a:gd name="connsiteY2" fmla="*/ 1261 h 1261"/>
                <a:gd name="connsiteX3" fmla="*/ 3375 w 3374"/>
                <a:gd name="connsiteY3" fmla="*/ 1261 h 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" h="1261">
                  <a:moveTo>
                    <a:pt x="3375" y="1261"/>
                  </a:moveTo>
                  <a:lnTo>
                    <a:pt x="0" y="0"/>
                  </a:lnTo>
                  <a:lnTo>
                    <a:pt x="3375" y="1261"/>
                  </a:lnTo>
                  <a:lnTo>
                    <a:pt x="3375" y="1261"/>
                  </a:lnTo>
                  <a:close/>
                </a:path>
              </a:pathLst>
            </a:custGeom>
            <a:noFill/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" name="Kombinationstegning: figur 7">
              <a:extLst>
                <a:ext uri="{FF2B5EF4-FFF2-40B4-BE49-F238E27FC236}">
                  <a16:creationId xmlns:a16="http://schemas.microsoft.com/office/drawing/2014/main" id="{AA98C700-0FCF-E0A8-547D-83A8821B1BF5}"/>
                </a:ext>
              </a:extLst>
            </p:cNvPr>
            <p:cNvSpPr/>
            <p:nvPr/>
          </p:nvSpPr>
          <p:spPr>
            <a:xfrm>
              <a:off x="4683791" y="2618883"/>
              <a:ext cx="2403452" cy="2403453"/>
            </a:xfrm>
            <a:custGeom>
              <a:avLst/>
              <a:gdLst>
                <a:gd name="connsiteX0" fmla="*/ 0 w 2178898"/>
                <a:gd name="connsiteY0" fmla="*/ 1089451 h 2178899"/>
                <a:gd name="connsiteX1" fmla="*/ 136990 w 2178898"/>
                <a:gd name="connsiteY1" fmla="*/ 1618320 h 2178899"/>
                <a:gd name="connsiteX2" fmla="*/ 1089450 w 2178898"/>
                <a:gd name="connsiteY2" fmla="*/ 2178900 h 2178899"/>
                <a:gd name="connsiteX3" fmla="*/ 1095162 w 2178898"/>
                <a:gd name="connsiteY3" fmla="*/ 2178789 h 2178899"/>
                <a:gd name="connsiteX4" fmla="*/ 2044058 w 2178898"/>
                <a:gd name="connsiteY4" fmla="*/ 1614859 h 2178899"/>
                <a:gd name="connsiteX5" fmla="*/ 2045900 w 2178898"/>
                <a:gd name="connsiteY5" fmla="*/ 1611397 h 2178899"/>
                <a:gd name="connsiteX6" fmla="*/ 2044713 w 2178898"/>
                <a:gd name="connsiteY6" fmla="*/ 1607738 h 2178899"/>
                <a:gd name="connsiteX7" fmla="*/ 2047321 w 2178898"/>
                <a:gd name="connsiteY7" fmla="*/ 1608727 h 2178899"/>
                <a:gd name="connsiteX8" fmla="*/ 2178899 w 2178898"/>
                <a:gd name="connsiteY8" fmla="*/ 1089451 h 2178899"/>
                <a:gd name="connsiteX9" fmla="*/ 1095162 w 2178898"/>
                <a:gd name="connsiteY9" fmla="*/ 0 h 2178899"/>
                <a:gd name="connsiteX10" fmla="*/ 1089450 w 2178898"/>
                <a:gd name="connsiteY10" fmla="*/ 0 h 2178899"/>
                <a:gd name="connsiteX11" fmla="*/ 0 w 2178898"/>
                <a:gd name="connsiteY11" fmla="*/ 1089451 h 217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8898" h="2178899">
                  <a:moveTo>
                    <a:pt x="0" y="1089451"/>
                  </a:moveTo>
                  <a:cubicBezTo>
                    <a:pt x="0" y="1281347"/>
                    <a:pt x="49727" y="1461696"/>
                    <a:pt x="136990" y="1618320"/>
                  </a:cubicBezTo>
                  <a:cubicBezTo>
                    <a:pt x="322955" y="1952698"/>
                    <a:pt x="679771" y="2178900"/>
                    <a:pt x="1089450" y="2178900"/>
                  </a:cubicBezTo>
                  <a:cubicBezTo>
                    <a:pt x="1091391" y="2178900"/>
                    <a:pt x="1093221" y="2178789"/>
                    <a:pt x="1095162" y="2178789"/>
                  </a:cubicBezTo>
                  <a:cubicBezTo>
                    <a:pt x="1503864" y="2176737"/>
                    <a:pt x="1859394" y="1949570"/>
                    <a:pt x="2044058" y="1614859"/>
                  </a:cubicBezTo>
                  <a:cubicBezTo>
                    <a:pt x="2044688" y="1613721"/>
                    <a:pt x="2045269" y="1612547"/>
                    <a:pt x="2045900" y="1611397"/>
                  </a:cubicBezTo>
                  <a:lnTo>
                    <a:pt x="2044713" y="1607738"/>
                  </a:lnTo>
                  <a:lnTo>
                    <a:pt x="2047321" y="1608727"/>
                  </a:lnTo>
                  <a:cubicBezTo>
                    <a:pt x="2131116" y="1454290"/>
                    <a:pt x="2178899" y="1277465"/>
                    <a:pt x="2178899" y="1089451"/>
                  </a:cubicBezTo>
                  <a:cubicBezTo>
                    <a:pt x="2178899" y="489607"/>
                    <a:pt x="1694252" y="3128"/>
                    <a:pt x="1095162" y="0"/>
                  </a:cubicBezTo>
                  <a:lnTo>
                    <a:pt x="1089450" y="0"/>
                  </a:lnTo>
                  <a:cubicBezTo>
                    <a:pt x="487776" y="0"/>
                    <a:pt x="0" y="487666"/>
                    <a:pt x="0" y="1089451"/>
                  </a:cubicBezTo>
                  <a:close/>
                </a:path>
              </a:pathLst>
            </a:custGeom>
            <a:noFill/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Kombinationstegning: figur 8">
              <a:extLst>
                <a:ext uri="{FF2B5EF4-FFF2-40B4-BE49-F238E27FC236}">
                  <a16:creationId xmlns:a16="http://schemas.microsoft.com/office/drawing/2014/main" id="{EE1C5CB4-E341-420B-7B87-FFDF277FECD4}"/>
                </a:ext>
              </a:extLst>
            </p:cNvPr>
            <p:cNvSpPr/>
            <p:nvPr/>
          </p:nvSpPr>
          <p:spPr>
            <a:xfrm>
              <a:off x="3836992" y="4027415"/>
              <a:ext cx="4098782" cy="2053869"/>
            </a:xfrm>
            <a:custGeom>
              <a:avLst/>
              <a:gdLst>
                <a:gd name="connsiteX0" fmla="*/ 3030822 w 3715833"/>
                <a:gd name="connsiteY0" fmla="*/ 1004059 h 1861976"/>
                <a:gd name="connsiteX1" fmla="*/ 2815115 w 3715833"/>
                <a:gd name="connsiteY1" fmla="*/ 339186 h 1861976"/>
                <a:gd name="connsiteX2" fmla="*/ 2811740 w 3715833"/>
                <a:gd name="connsiteY2" fmla="*/ 337925 h 1861976"/>
                <a:gd name="connsiteX3" fmla="*/ 1862845 w 3715833"/>
                <a:gd name="connsiteY3" fmla="*/ 901855 h 1861976"/>
                <a:gd name="connsiteX4" fmla="*/ 1857133 w 3715833"/>
                <a:gd name="connsiteY4" fmla="*/ 901967 h 1861976"/>
                <a:gd name="connsiteX5" fmla="*/ 904673 w 3715833"/>
                <a:gd name="connsiteY5" fmla="*/ 341387 h 1861976"/>
                <a:gd name="connsiteX6" fmla="*/ 308216 w 3715833"/>
                <a:gd name="connsiteY6" fmla="*/ 0 h 1861976"/>
                <a:gd name="connsiteX7" fmla="*/ 0 w 3715833"/>
                <a:gd name="connsiteY7" fmla="*/ 679968 h 1861976"/>
                <a:gd name="connsiteX8" fmla="*/ 1857133 w 3715833"/>
                <a:gd name="connsiteY8" fmla="*/ 1861977 h 1861976"/>
                <a:gd name="connsiteX9" fmla="*/ 1862845 w 3715833"/>
                <a:gd name="connsiteY9" fmla="*/ 1861865 h 1861976"/>
                <a:gd name="connsiteX10" fmla="*/ 3715833 w 3715833"/>
                <a:gd name="connsiteY10" fmla="*/ 676728 h 1861976"/>
                <a:gd name="connsiteX11" fmla="*/ 3030822 w 3715833"/>
                <a:gd name="connsiteY11" fmla="*/ 1004059 h 186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15833" h="1861976">
                  <a:moveTo>
                    <a:pt x="3030822" y="1004059"/>
                  </a:moveTo>
                  <a:lnTo>
                    <a:pt x="2815115" y="339186"/>
                  </a:lnTo>
                  <a:lnTo>
                    <a:pt x="2811740" y="337925"/>
                  </a:lnTo>
                  <a:cubicBezTo>
                    <a:pt x="2627077" y="672636"/>
                    <a:pt x="2271547" y="899803"/>
                    <a:pt x="1862845" y="901855"/>
                  </a:cubicBezTo>
                  <a:cubicBezTo>
                    <a:pt x="1860903" y="901855"/>
                    <a:pt x="1859074" y="901967"/>
                    <a:pt x="1857133" y="901967"/>
                  </a:cubicBezTo>
                  <a:cubicBezTo>
                    <a:pt x="1447454" y="901967"/>
                    <a:pt x="1090638" y="675764"/>
                    <a:pt x="904673" y="341387"/>
                  </a:cubicBezTo>
                  <a:lnTo>
                    <a:pt x="308216" y="0"/>
                  </a:lnTo>
                  <a:lnTo>
                    <a:pt x="0" y="679968"/>
                  </a:lnTo>
                  <a:cubicBezTo>
                    <a:pt x="326727" y="1378195"/>
                    <a:pt x="1035406" y="1861977"/>
                    <a:pt x="1857133" y="1861977"/>
                  </a:cubicBezTo>
                  <a:cubicBezTo>
                    <a:pt x="1859074" y="1861977"/>
                    <a:pt x="1860903" y="1861865"/>
                    <a:pt x="1862845" y="1861865"/>
                  </a:cubicBezTo>
                  <a:cubicBezTo>
                    <a:pt x="2683476" y="1859591"/>
                    <a:pt x="3390667" y="1374993"/>
                    <a:pt x="3715833" y="676728"/>
                  </a:cubicBezTo>
                  <a:lnTo>
                    <a:pt x="3030822" y="1004059"/>
                  </a:lnTo>
                  <a:close/>
                </a:path>
              </a:pathLst>
            </a:custGeom>
            <a:solidFill>
              <a:srgbClr val="585857"/>
            </a:solidFill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" name="Kombinationstegning: figur 9">
              <a:extLst>
                <a:ext uri="{FF2B5EF4-FFF2-40B4-BE49-F238E27FC236}">
                  <a16:creationId xmlns:a16="http://schemas.microsoft.com/office/drawing/2014/main" id="{32A2959A-4084-C039-C0B6-FAC39C4E9BD7}"/>
                </a:ext>
              </a:extLst>
            </p:cNvPr>
            <p:cNvSpPr/>
            <p:nvPr/>
          </p:nvSpPr>
          <p:spPr>
            <a:xfrm>
              <a:off x="3624846" y="1559939"/>
              <a:ext cx="2861134" cy="3217521"/>
            </a:xfrm>
            <a:custGeom>
              <a:avLst/>
              <a:gdLst>
                <a:gd name="connsiteX0" fmla="*/ 2055170 w 2593818"/>
                <a:gd name="connsiteY0" fmla="*/ 0 h 2916908"/>
                <a:gd name="connsiteX1" fmla="*/ 2049459 w 2593818"/>
                <a:gd name="connsiteY1" fmla="*/ 0 h 2916908"/>
                <a:gd name="connsiteX2" fmla="*/ 0 w 2593818"/>
                <a:gd name="connsiteY2" fmla="*/ 2049459 h 2916908"/>
                <a:gd name="connsiteX3" fmla="*/ 192326 w 2593818"/>
                <a:gd name="connsiteY3" fmla="*/ 2916908 h 2916908"/>
                <a:gd name="connsiteX4" fmla="*/ 500542 w 2593818"/>
                <a:gd name="connsiteY4" fmla="*/ 2236941 h 2916908"/>
                <a:gd name="connsiteX5" fmla="*/ 1096999 w 2593818"/>
                <a:gd name="connsiteY5" fmla="*/ 2578328 h 2916908"/>
                <a:gd name="connsiteX6" fmla="*/ 960009 w 2593818"/>
                <a:gd name="connsiteY6" fmla="*/ 2049459 h 2916908"/>
                <a:gd name="connsiteX7" fmla="*/ 2049459 w 2593818"/>
                <a:gd name="connsiteY7" fmla="*/ 960008 h 2916908"/>
                <a:gd name="connsiteX8" fmla="*/ 2055170 w 2593818"/>
                <a:gd name="connsiteY8" fmla="*/ 960008 h 2916908"/>
                <a:gd name="connsiteX9" fmla="*/ 2593818 w 2593818"/>
                <a:gd name="connsiteY9" fmla="*/ 522965 h 2916908"/>
                <a:gd name="connsiteX10" fmla="*/ 2055170 w 2593818"/>
                <a:gd name="connsiteY10" fmla="*/ 0 h 291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3818" h="2916908">
                  <a:moveTo>
                    <a:pt x="2055170" y="0"/>
                  </a:moveTo>
                  <a:lnTo>
                    <a:pt x="2049459" y="0"/>
                  </a:lnTo>
                  <a:cubicBezTo>
                    <a:pt x="917617" y="0"/>
                    <a:pt x="0" y="917508"/>
                    <a:pt x="0" y="2049459"/>
                  </a:cubicBezTo>
                  <a:cubicBezTo>
                    <a:pt x="0" y="2359457"/>
                    <a:pt x="69035" y="2653395"/>
                    <a:pt x="192326" y="2916908"/>
                  </a:cubicBezTo>
                  <a:lnTo>
                    <a:pt x="500542" y="2236941"/>
                  </a:lnTo>
                  <a:lnTo>
                    <a:pt x="1096999" y="2578328"/>
                  </a:lnTo>
                  <a:cubicBezTo>
                    <a:pt x="1009736" y="2421703"/>
                    <a:pt x="960009" y="2241355"/>
                    <a:pt x="960009" y="2049459"/>
                  </a:cubicBezTo>
                  <a:cubicBezTo>
                    <a:pt x="960009" y="1447674"/>
                    <a:pt x="1447785" y="960008"/>
                    <a:pt x="2049459" y="960008"/>
                  </a:cubicBezTo>
                  <a:lnTo>
                    <a:pt x="2055170" y="960008"/>
                  </a:lnTo>
                  <a:lnTo>
                    <a:pt x="2593818" y="522965"/>
                  </a:lnTo>
                  <a:lnTo>
                    <a:pt x="2055170" y="0"/>
                  </a:lnTo>
                  <a:close/>
                </a:path>
              </a:pathLst>
            </a:custGeom>
            <a:solidFill>
              <a:schemeClr val="accent1"/>
            </a:solidFill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1" name="Kombinationstegning: figur 10">
              <a:extLst>
                <a:ext uri="{FF2B5EF4-FFF2-40B4-BE49-F238E27FC236}">
                  <a16:creationId xmlns:a16="http://schemas.microsoft.com/office/drawing/2014/main" id="{C5299757-D698-1CEF-617C-3DB39A18A1EE}"/>
                </a:ext>
              </a:extLst>
            </p:cNvPr>
            <p:cNvSpPr/>
            <p:nvPr/>
          </p:nvSpPr>
          <p:spPr>
            <a:xfrm>
              <a:off x="5891819" y="1559939"/>
              <a:ext cx="2254359" cy="3575012"/>
            </a:xfrm>
            <a:custGeom>
              <a:avLst/>
              <a:gdLst>
                <a:gd name="connsiteX0" fmla="*/ 2043735 w 2043734"/>
                <a:gd name="connsiteY0" fmla="*/ 2049459 h 3240999"/>
                <a:gd name="connsiteX1" fmla="*/ 0 w 2043734"/>
                <a:gd name="connsiteY1" fmla="*/ 0 h 3240999"/>
                <a:gd name="connsiteX2" fmla="*/ 538648 w 2043734"/>
                <a:gd name="connsiteY2" fmla="*/ 522965 h 3240999"/>
                <a:gd name="connsiteX3" fmla="*/ 0 w 2043734"/>
                <a:gd name="connsiteY3" fmla="*/ 960008 h 3240999"/>
                <a:gd name="connsiteX4" fmla="*/ 1083737 w 2043734"/>
                <a:gd name="connsiteY4" fmla="*/ 2049459 h 3240999"/>
                <a:gd name="connsiteX5" fmla="*/ 952160 w 2043734"/>
                <a:gd name="connsiteY5" fmla="*/ 2568734 h 3240999"/>
                <a:gd name="connsiteX6" fmla="*/ 949551 w 2043734"/>
                <a:gd name="connsiteY6" fmla="*/ 2567745 h 3240999"/>
                <a:gd name="connsiteX7" fmla="*/ 950738 w 2043734"/>
                <a:gd name="connsiteY7" fmla="*/ 2571405 h 3240999"/>
                <a:gd name="connsiteX8" fmla="*/ 948896 w 2043734"/>
                <a:gd name="connsiteY8" fmla="*/ 2574866 h 3240999"/>
                <a:gd name="connsiteX9" fmla="*/ 952271 w 2043734"/>
                <a:gd name="connsiteY9" fmla="*/ 2576127 h 3240999"/>
                <a:gd name="connsiteX10" fmla="*/ 1167977 w 2043734"/>
                <a:gd name="connsiteY10" fmla="*/ 3241000 h 3240999"/>
                <a:gd name="connsiteX11" fmla="*/ 1852989 w 2043734"/>
                <a:gd name="connsiteY11" fmla="*/ 2913669 h 3240999"/>
                <a:gd name="connsiteX12" fmla="*/ 1858354 w 2043734"/>
                <a:gd name="connsiteY12" fmla="*/ 2911110 h 3240999"/>
                <a:gd name="connsiteX13" fmla="*/ 1854769 w 2043734"/>
                <a:gd name="connsiteY13" fmla="*/ 2909750 h 3240999"/>
                <a:gd name="connsiteX14" fmla="*/ 2043735 w 2043734"/>
                <a:gd name="connsiteY14" fmla="*/ 2049459 h 324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3734" h="3240999">
                  <a:moveTo>
                    <a:pt x="2043735" y="2049459"/>
                  </a:moveTo>
                  <a:cubicBezTo>
                    <a:pt x="2043735" y="919450"/>
                    <a:pt x="1129257" y="3127"/>
                    <a:pt x="0" y="0"/>
                  </a:cubicBezTo>
                  <a:lnTo>
                    <a:pt x="538648" y="522965"/>
                  </a:lnTo>
                  <a:lnTo>
                    <a:pt x="0" y="960008"/>
                  </a:lnTo>
                  <a:cubicBezTo>
                    <a:pt x="599090" y="963135"/>
                    <a:pt x="1083737" y="1449615"/>
                    <a:pt x="1083737" y="2049459"/>
                  </a:cubicBezTo>
                  <a:cubicBezTo>
                    <a:pt x="1083737" y="2237473"/>
                    <a:pt x="1035955" y="2414298"/>
                    <a:pt x="952160" y="2568734"/>
                  </a:cubicBezTo>
                  <a:lnTo>
                    <a:pt x="949551" y="2567745"/>
                  </a:lnTo>
                  <a:lnTo>
                    <a:pt x="950738" y="2571405"/>
                  </a:lnTo>
                  <a:cubicBezTo>
                    <a:pt x="950120" y="2572554"/>
                    <a:pt x="949526" y="2573729"/>
                    <a:pt x="948896" y="2574866"/>
                  </a:cubicBezTo>
                  <a:lnTo>
                    <a:pt x="952271" y="2576127"/>
                  </a:lnTo>
                  <a:lnTo>
                    <a:pt x="1167977" y="3241000"/>
                  </a:lnTo>
                  <a:lnTo>
                    <a:pt x="1852989" y="2913669"/>
                  </a:lnTo>
                  <a:lnTo>
                    <a:pt x="1858354" y="2911110"/>
                  </a:lnTo>
                  <a:lnTo>
                    <a:pt x="1854769" y="2909750"/>
                  </a:lnTo>
                  <a:cubicBezTo>
                    <a:pt x="1976036" y="2648128"/>
                    <a:pt x="2043735" y="2356663"/>
                    <a:pt x="2043735" y="2049459"/>
                  </a:cubicBezTo>
                  <a:close/>
                </a:path>
              </a:pathLst>
            </a:custGeom>
            <a:solidFill>
              <a:srgbClr val="461D23"/>
            </a:solidFill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grpSp>
          <p:nvGrpSpPr>
            <p:cNvPr id="12" name="Grafik 11">
              <a:extLst>
                <a:ext uri="{FF2B5EF4-FFF2-40B4-BE49-F238E27FC236}">
                  <a16:creationId xmlns:a16="http://schemas.microsoft.com/office/drawing/2014/main" id="{652F21E8-1F2A-886A-C729-40E2CD50514B}"/>
                </a:ext>
              </a:extLst>
            </p:cNvPr>
            <p:cNvGrpSpPr/>
            <p:nvPr/>
          </p:nvGrpSpPr>
          <p:grpSpPr>
            <a:xfrm>
              <a:off x="5644700" y="5282954"/>
              <a:ext cx="495423" cy="421164"/>
              <a:chOff x="5540729" y="5462711"/>
              <a:chExt cx="449135" cy="381813"/>
            </a:xfrm>
            <a:solidFill>
              <a:srgbClr val="FFFFFF">
                <a:alpha val="50000"/>
              </a:srgbClr>
            </a:solidFill>
          </p:grpSpPr>
          <p:sp>
            <p:nvSpPr>
              <p:cNvPr id="17" name="Kombinationstegning: figur 16">
                <a:extLst>
                  <a:ext uri="{FF2B5EF4-FFF2-40B4-BE49-F238E27FC236}">
                    <a16:creationId xmlns:a16="http://schemas.microsoft.com/office/drawing/2014/main" id="{20C280E2-D001-3F57-9452-3883D05E3791}"/>
                  </a:ext>
                </a:extLst>
              </p:cNvPr>
              <p:cNvSpPr/>
              <p:nvPr/>
            </p:nvSpPr>
            <p:spPr>
              <a:xfrm>
                <a:off x="5709139" y="5765922"/>
                <a:ext cx="112290" cy="78602"/>
              </a:xfrm>
              <a:custGeom>
                <a:avLst/>
                <a:gdLst>
                  <a:gd name="connsiteX0" fmla="*/ 0 w 112291"/>
                  <a:gd name="connsiteY0" fmla="*/ 0 h 78602"/>
                  <a:gd name="connsiteX1" fmla="*/ 112291 w 112291"/>
                  <a:gd name="connsiteY1" fmla="*/ 0 h 78602"/>
                  <a:gd name="connsiteX2" fmla="*/ 112291 w 112291"/>
                  <a:gd name="connsiteY2" fmla="*/ 78603 h 78602"/>
                  <a:gd name="connsiteX3" fmla="*/ 0 w 112291"/>
                  <a:gd name="connsiteY3" fmla="*/ 78603 h 78602"/>
                  <a:gd name="connsiteX4" fmla="*/ 0 w 112291"/>
                  <a:gd name="connsiteY4" fmla="*/ 0 h 78602"/>
                  <a:gd name="connsiteX5" fmla="*/ 0 w 112291"/>
                  <a:gd name="connsiteY5" fmla="*/ 0 h 78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291" h="78602">
                    <a:moveTo>
                      <a:pt x="0" y="0"/>
                    </a:moveTo>
                    <a:lnTo>
                      <a:pt x="112291" y="0"/>
                    </a:lnTo>
                    <a:lnTo>
                      <a:pt x="112291" y="78603"/>
                    </a:lnTo>
                    <a:lnTo>
                      <a:pt x="0" y="7860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3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8" name="Kombinationstegning: figur 17">
                <a:extLst>
                  <a:ext uri="{FF2B5EF4-FFF2-40B4-BE49-F238E27FC236}">
                    <a16:creationId xmlns:a16="http://schemas.microsoft.com/office/drawing/2014/main" id="{A1582079-BE7A-5368-4FE6-8F5903887B44}"/>
                  </a:ext>
                </a:extLst>
              </p:cNvPr>
              <p:cNvSpPr/>
              <p:nvPr/>
            </p:nvSpPr>
            <p:spPr>
              <a:xfrm>
                <a:off x="5709175" y="5462711"/>
                <a:ext cx="112292" cy="78615"/>
              </a:xfrm>
              <a:custGeom>
                <a:avLst/>
                <a:gdLst>
                  <a:gd name="connsiteX0" fmla="*/ 0 w 112291"/>
                  <a:gd name="connsiteY0" fmla="*/ 0 h 78615"/>
                  <a:gd name="connsiteX1" fmla="*/ 112291 w 112291"/>
                  <a:gd name="connsiteY1" fmla="*/ 0 h 78615"/>
                  <a:gd name="connsiteX2" fmla="*/ 112291 w 112291"/>
                  <a:gd name="connsiteY2" fmla="*/ 78615 h 78615"/>
                  <a:gd name="connsiteX3" fmla="*/ 0 w 112291"/>
                  <a:gd name="connsiteY3" fmla="*/ 78615 h 78615"/>
                  <a:gd name="connsiteX4" fmla="*/ 0 w 112291"/>
                  <a:gd name="connsiteY4" fmla="*/ 0 h 78615"/>
                  <a:gd name="connsiteX5" fmla="*/ 0 w 112291"/>
                  <a:gd name="connsiteY5" fmla="*/ 0 h 78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291" h="78615">
                    <a:moveTo>
                      <a:pt x="0" y="0"/>
                    </a:moveTo>
                    <a:lnTo>
                      <a:pt x="112291" y="0"/>
                    </a:lnTo>
                    <a:lnTo>
                      <a:pt x="112291" y="78615"/>
                    </a:lnTo>
                    <a:lnTo>
                      <a:pt x="0" y="786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3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9" name="Kombinationstegning: figur 18">
                <a:extLst>
                  <a:ext uri="{FF2B5EF4-FFF2-40B4-BE49-F238E27FC236}">
                    <a16:creationId xmlns:a16="http://schemas.microsoft.com/office/drawing/2014/main" id="{B19B7D10-2E0E-08AD-CE5E-687524AB6BE1}"/>
                  </a:ext>
                </a:extLst>
              </p:cNvPr>
              <p:cNvSpPr/>
              <p:nvPr/>
            </p:nvSpPr>
            <p:spPr>
              <a:xfrm>
                <a:off x="5540729" y="5765922"/>
                <a:ext cx="112292" cy="78602"/>
              </a:xfrm>
              <a:custGeom>
                <a:avLst/>
                <a:gdLst>
                  <a:gd name="connsiteX0" fmla="*/ 0 w 112291"/>
                  <a:gd name="connsiteY0" fmla="*/ 0 h 78602"/>
                  <a:gd name="connsiteX1" fmla="*/ 112291 w 112291"/>
                  <a:gd name="connsiteY1" fmla="*/ 0 h 78602"/>
                  <a:gd name="connsiteX2" fmla="*/ 112291 w 112291"/>
                  <a:gd name="connsiteY2" fmla="*/ 78603 h 78602"/>
                  <a:gd name="connsiteX3" fmla="*/ 0 w 112291"/>
                  <a:gd name="connsiteY3" fmla="*/ 78603 h 78602"/>
                  <a:gd name="connsiteX4" fmla="*/ 0 w 112291"/>
                  <a:gd name="connsiteY4" fmla="*/ 0 h 78602"/>
                  <a:gd name="connsiteX5" fmla="*/ 0 w 112291"/>
                  <a:gd name="connsiteY5" fmla="*/ 0 h 78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291" h="78602">
                    <a:moveTo>
                      <a:pt x="0" y="0"/>
                    </a:moveTo>
                    <a:lnTo>
                      <a:pt x="112291" y="0"/>
                    </a:lnTo>
                    <a:lnTo>
                      <a:pt x="112291" y="78603"/>
                    </a:lnTo>
                    <a:lnTo>
                      <a:pt x="0" y="7860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3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20" name="Kombinationstegning: figur 19">
                <a:extLst>
                  <a:ext uri="{FF2B5EF4-FFF2-40B4-BE49-F238E27FC236}">
                    <a16:creationId xmlns:a16="http://schemas.microsoft.com/office/drawing/2014/main" id="{51A8F941-E552-5080-AB0F-E5368844CEAF}"/>
                  </a:ext>
                </a:extLst>
              </p:cNvPr>
              <p:cNvSpPr/>
              <p:nvPr/>
            </p:nvSpPr>
            <p:spPr>
              <a:xfrm>
                <a:off x="5877574" y="5765922"/>
                <a:ext cx="112290" cy="78602"/>
              </a:xfrm>
              <a:custGeom>
                <a:avLst/>
                <a:gdLst>
                  <a:gd name="connsiteX0" fmla="*/ 0 w 112291"/>
                  <a:gd name="connsiteY0" fmla="*/ 0 h 78602"/>
                  <a:gd name="connsiteX1" fmla="*/ 112292 w 112291"/>
                  <a:gd name="connsiteY1" fmla="*/ 0 h 78602"/>
                  <a:gd name="connsiteX2" fmla="*/ 112292 w 112291"/>
                  <a:gd name="connsiteY2" fmla="*/ 78603 h 78602"/>
                  <a:gd name="connsiteX3" fmla="*/ 0 w 112291"/>
                  <a:gd name="connsiteY3" fmla="*/ 78603 h 78602"/>
                  <a:gd name="connsiteX4" fmla="*/ 0 w 112291"/>
                  <a:gd name="connsiteY4" fmla="*/ 0 h 78602"/>
                  <a:gd name="connsiteX5" fmla="*/ 0 w 112291"/>
                  <a:gd name="connsiteY5" fmla="*/ 0 h 78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291" h="78602">
                    <a:moveTo>
                      <a:pt x="0" y="0"/>
                    </a:moveTo>
                    <a:lnTo>
                      <a:pt x="112292" y="0"/>
                    </a:lnTo>
                    <a:lnTo>
                      <a:pt x="112292" y="78603"/>
                    </a:lnTo>
                    <a:lnTo>
                      <a:pt x="0" y="7860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3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21" name="Kombinationstegning: figur 20">
                <a:extLst>
                  <a:ext uri="{FF2B5EF4-FFF2-40B4-BE49-F238E27FC236}">
                    <a16:creationId xmlns:a16="http://schemas.microsoft.com/office/drawing/2014/main" id="{840053B9-8C06-D380-054F-A394AAB61E4C}"/>
                  </a:ext>
                </a:extLst>
              </p:cNvPr>
              <p:cNvSpPr/>
              <p:nvPr/>
            </p:nvSpPr>
            <p:spPr>
              <a:xfrm>
                <a:off x="5585644" y="5563788"/>
                <a:ext cx="359336" cy="179669"/>
              </a:xfrm>
              <a:custGeom>
                <a:avLst/>
                <a:gdLst>
                  <a:gd name="connsiteX0" fmla="*/ 190894 w 359337"/>
                  <a:gd name="connsiteY0" fmla="*/ 78603 h 179669"/>
                  <a:gd name="connsiteX1" fmla="*/ 190894 w 359337"/>
                  <a:gd name="connsiteY1" fmla="*/ 0 h 179669"/>
                  <a:gd name="connsiteX2" fmla="*/ 168443 w 359337"/>
                  <a:gd name="connsiteY2" fmla="*/ 0 h 179669"/>
                  <a:gd name="connsiteX3" fmla="*/ 168443 w 359337"/>
                  <a:gd name="connsiteY3" fmla="*/ 78603 h 179669"/>
                  <a:gd name="connsiteX4" fmla="*/ 0 w 359337"/>
                  <a:gd name="connsiteY4" fmla="*/ 78603 h 179669"/>
                  <a:gd name="connsiteX5" fmla="*/ 0 w 359337"/>
                  <a:gd name="connsiteY5" fmla="*/ 179669 h 179669"/>
                  <a:gd name="connsiteX6" fmla="*/ 22463 w 359337"/>
                  <a:gd name="connsiteY6" fmla="*/ 179669 h 179669"/>
                  <a:gd name="connsiteX7" fmla="*/ 22463 w 359337"/>
                  <a:gd name="connsiteY7" fmla="*/ 101066 h 179669"/>
                  <a:gd name="connsiteX8" fmla="*/ 168443 w 359337"/>
                  <a:gd name="connsiteY8" fmla="*/ 101066 h 179669"/>
                  <a:gd name="connsiteX9" fmla="*/ 168443 w 359337"/>
                  <a:gd name="connsiteY9" fmla="*/ 179669 h 179669"/>
                  <a:gd name="connsiteX10" fmla="*/ 190894 w 359337"/>
                  <a:gd name="connsiteY10" fmla="*/ 179669 h 179669"/>
                  <a:gd name="connsiteX11" fmla="*/ 190894 w 359337"/>
                  <a:gd name="connsiteY11" fmla="*/ 101066 h 179669"/>
                  <a:gd name="connsiteX12" fmla="*/ 336875 w 359337"/>
                  <a:gd name="connsiteY12" fmla="*/ 101066 h 179669"/>
                  <a:gd name="connsiteX13" fmla="*/ 336875 w 359337"/>
                  <a:gd name="connsiteY13" fmla="*/ 179669 h 179669"/>
                  <a:gd name="connsiteX14" fmla="*/ 359338 w 359337"/>
                  <a:gd name="connsiteY14" fmla="*/ 179669 h 179669"/>
                  <a:gd name="connsiteX15" fmla="*/ 359338 w 359337"/>
                  <a:gd name="connsiteY15" fmla="*/ 78603 h 179669"/>
                  <a:gd name="connsiteX16" fmla="*/ 190894 w 359337"/>
                  <a:gd name="connsiteY16" fmla="*/ 78603 h 179669"/>
                  <a:gd name="connsiteX17" fmla="*/ 190894 w 359337"/>
                  <a:gd name="connsiteY17" fmla="*/ 78603 h 179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9337" h="179669">
                    <a:moveTo>
                      <a:pt x="190894" y="78603"/>
                    </a:moveTo>
                    <a:lnTo>
                      <a:pt x="190894" y="0"/>
                    </a:lnTo>
                    <a:lnTo>
                      <a:pt x="168443" y="0"/>
                    </a:lnTo>
                    <a:lnTo>
                      <a:pt x="168443" y="78603"/>
                    </a:lnTo>
                    <a:lnTo>
                      <a:pt x="0" y="78603"/>
                    </a:lnTo>
                    <a:lnTo>
                      <a:pt x="0" y="179669"/>
                    </a:lnTo>
                    <a:lnTo>
                      <a:pt x="22463" y="179669"/>
                    </a:lnTo>
                    <a:lnTo>
                      <a:pt x="22463" y="101066"/>
                    </a:lnTo>
                    <a:lnTo>
                      <a:pt x="168443" y="101066"/>
                    </a:lnTo>
                    <a:lnTo>
                      <a:pt x="168443" y="179669"/>
                    </a:lnTo>
                    <a:lnTo>
                      <a:pt x="190894" y="179669"/>
                    </a:lnTo>
                    <a:lnTo>
                      <a:pt x="190894" y="101066"/>
                    </a:lnTo>
                    <a:lnTo>
                      <a:pt x="336875" y="101066"/>
                    </a:lnTo>
                    <a:lnTo>
                      <a:pt x="336875" y="179669"/>
                    </a:lnTo>
                    <a:lnTo>
                      <a:pt x="359338" y="179669"/>
                    </a:lnTo>
                    <a:lnTo>
                      <a:pt x="359338" y="78603"/>
                    </a:lnTo>
                    <a:lnTo>
                      <a:pt x="190894" y="78603"/>
                    </a:lnTo>
                    <a:lnTo>
                      <a:pt x="190894" y="78603"/>
                    </a:lnTo>
                    <a:close/>
                  </a:path>
                </a:pathLst>
              </a:custGeom>
              <a:grpFill/>
              <a:ln w="123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</p:grpSp>
        <p:grpSp>
          <p:nvGrpSpPr>
            <p:cNvPr id="13" name="Grafik 11">
              <a:extLst>
                <a:ext uri="{FF2B5EF4-FFF2-40B4-BE49-F238E27FC236}">
                  <a16:creationId xmlns:a16="http://schemas.microsoft.com/office/drawing/2014/main" id="{104D42E1-B57D-A073-5676-8C838E83912F}"/>
                </a:ext>
              </a:extLst>
            </p:cNvPr>
            <p:cNvGrpSpPr/>
            <p:nvPr/>
          </p:nvGrpSpPr>
          <p:grpSpPr>
            <a:xfrm>
              <a:off x="4030580" y="3392715"/>
              <a:ext cx="406231" cy="406243"/>
              <a:chOff x="4077429" y="3749103"/>
              <a:chExt cx="368277" cy="368288"/>
            </a:xfrm>
            <a:solidFill>
              <a:srgbClr val="FFFFFF">
                <a:alpha val="50000"/>
              </a:srgbClr>
            </a:solidFill>
          </p:grpSpPr>
          <p:sp>
            <p:nvSpPr>
              <p:cNvPr id="15" name="Kombinationstegning: figur 14">
                <a:extLst>
                  <a:ext uri="{FF2B5EF4-FFF2-40B4-BE49-F238E27FC236}">
                    <a16:creationId xmlns:a16="http://schemas.microsoft.com/office/drawing/2014/main" id="{3DCE34E9-01F0-F3B0-DE7C-760B671F7597}"/>
                  </a:ext>
                </a:extLst>
              </p:cNvPr>
              <p:cNvSpPr/>
              <p:nvPr/>
            </p:nvSpPr>
            <p:spPr>
              <a:xfrm>
                <a:off x="4077429" y="3749103"/>
                <a:ext cx="368277" cy="368288"/>
              </a:xfrm>
              <a:custGeom>
                <a:avLst/>
                <a:gdLst>
                  <a:gd name="connsiteX0" fmla="*/ 184138 w 368277"/>
                  <a:gd name="connsiteY0" fmla="*/ 0 h 368288"/>
                  <a:gd name="connsiteX1" fmla="*/ 0 w 368277"/>
                  <a:gd name="connsiteY1" fmla="*/ 184144 h 368288"/>
                  <a:gd name="connsiteX2" fmla="*/ 184138 w 368277"/>
                  <a:gd name="connsiteY2" fmla="*/ 368289 h 368288"/>
                  <a:gd name="connsiteX3" fmla="*/ 368277 w 368277"/>
                  <a:gd name="connsiteY3" fmla="*/ 184144 h 368288"/>
                  <a:gd name="connsiteX4" fmla="*/ 184138 w 368277"/>
                  <a:gd name="connsiteY4" fmla="*/ 0 h 368288"/>
                  <a:gd name="connsiteX5" fmla="*/ 184138 w 368277"/>
                  <a:gd name="connsiteY5" fmla="*/ 0 h 368288"/>
                  <a:gd name="connsiteX6" fmla="*/ 184138 w 368277"/>
                  <a:gd name="connsiteY6" fmla="*/ 29065 h 368288"/>
                  <a:gd name="connsiteX7" fmla="*/ 339202 w 368277"/>
                  <a:gd name="connsiteY7" fmla="*/ 184144 h 368288"/>
                  <a:gd name="connsiteX8" fmla="*/ 184138 w 368277"/>
                  <a:gd name="connsiteY8" fmla="*/ 339211 h 368288"/>
                  <a:gd name="connsiteX9" fmla="*/ 29075 w 368277"/>
                  <a:gd name="connsiteY9" fmla="*/ 184144 h 368288"/>
                  <a:gd name="connsiteX10" fmla="*/ 184138 w 368277"/>
                  <a:gd name="connsiteY10" fmla="*/ 29065 h 36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8277" h="368288">
                    <a:moveTo>
                      <a:pt x="184138" y="0"/>
                    </a:moveTo>
                    <a:cubicBezTo>
                      <a:pt x="82378" y="0"/>
                      <a:pt x="0" y="82374"/>
                      <a:pt x="0" y="184144"/>
                    </a:cubicBezTo>
                    <a:cubicBezTo>
                      <a:pt x="0" y="285903"/>
                      <a:pt x="82377" y="368289"/>
                      <a:pt x="184138" y="368289"/>
                    </a:cubicBezTo>
                    <a:cubicBezTo>
                      <a:pt x="285900" y="368289"/>
                      <a:pt x="368277" y="285903"/>
                      <a:pt x="368277" y="184144"/>
                    </a:cubicBezTo>
                    <a:cubicBezTo>
                      <a:pt x="368277" y="82374"/>
                      <a:pt x="285900" y="0"/>
                      <a:pt x="184138" y="0"/>
                    </a:cubicBezTo>
                    <a:lnTo>
                      <a:pt x="184138" y="0"/>
                    </a:lnTo>
                    <a:close/>
                    <a:moveTo>
                      <a:pt x="184138" y="29065"/>
                    </a:moveTo>
                    <a:cubicBezTo>
                      <a:pt x="269424" y="29065"/>
                      <a:pt x="339202" y="98853"/>
                      <a:pt x="339202" y="184144"/>
                    </a:cubicBezTo>
                    <a:cubicBezTo>
                      <a:pt x="339202" y="269423"/>
                      <a:pt x="269424" y="339211"/>
                      <a:pt x="184138" y="339211"/>
                    </a:cubicBezTo>
                    <a:cubicBezTo>
                      <a:pt x="98853" y="339211"/>
                      <a:pt x="29075" y="269423"/>
                      <a:pt x="29075" y="184144"/>
                    </a:cubicBezTo>
                    <a:cubicBezTo>
                      <a:pt x="29075" y="98853"/>
                      <a:pt x="98853" y="29065"/>
                      <a:pt x="184138" y="29065"/>
                    </a:cubicBezTo>
                  </a:path>
                </a:pathLst>
              </a:custGeom>
              <a:grpFill/>
              <a:ln w="123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6" name="Kombinationstegning: figur 15">
                <a:extLst>
                  <a:ext uri="{FF2B5EF4-FFF2-40B4-BE49-F238E27FC236}">
                    <a16:creationId xmlns:a16="http://schemas.microsoft.com/office/drawing/2014/main" id="{EDD3FD3A-20B2-969C-1205-AAA7F7609311}"/>
                  </a:ext>
                </a:extLst>
              </p:cNvPr>
              <p:cNvSpPr/>
              <p:nvPr/>
            </p:nvSpPr>
            <p:spPr>
              <a:xfrm>
                <a:off x="4179214" y="3851848"/>
                <a:ext cx="163738" cy="163745"/>
              </a:xfrm>
              <a:custGeom>
                <a:avLst/>
                <a:gdLst>
                  <a:gd name="connsiteX0" fmla="*/ 0 w 163738"/>
                  <a:gd name="connsiteY0" fmla="*/ 163745 h 163745"/>
                  <a:gd name="connsiteX1" fmla="*/ 116201 w 163738"/>
                  <a:gd name="connsiteY1" fmla="*/ 116210 h 163745"/>
                  <a:gd name="connsiteX2" fmla="*/ 163738 w 163738"/>
                  <a:gd name="connsiteY2" fmla="*/ 0 h 163745"/>
                  <a:gd name="connsiteX3" fmla="*/ 47536 w 163738"/>
                  <a:gd name="connsiteY3" fmla="*/ 48598 h 163745"/>
                  <a:gd name="connsiteX4" fmla="*/ 0 w 163738"/>
                  <a:gd name="connsiteY4" fmla="*/ 163745 h 163745"/>
                  <a:gd name="connsiteX5" fmla="*/ 0 w 163738"/>
                  <a:gd name="connsiteY5" fmla="*/ 163745 h 163745"/>
                  <a:gd name="connsiteX6" fmla="*/ 82397 w 163738"/>
                  <a:gd name="connsiteY6" fmla="*/ 70789 h 163745"/>
                  <a:gd name="connsiteX7" fmla="*/ 92879 w 163738"/>
                  <a:gd name="connsiteY7" fmla="*/ 82905 h 163745"/>
                  <a:gd name="connsiteX8" fmla="*/ 83947 w 163738"/>
                  <a:gd name="connsiteY8" fmla="*/ 91831 h 163745"/>
                  <a:gd name="connsiteX9" fmla="*/ 71833 w 163738"/>
                  <a:gd name="connsiteY9" fmla="*/ 81347 h 163745"/>
                  <a:gd name="connsiteX10" fmla="*/ 82397 w 163738"/>
                  <a:gd name="connsiteY10" fmla="*/ 70789 h 163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738" h="163745">
                    <a:moveTo>
                      <a:pt x="0" y="163745"/>
                    </a:moveTo>
                    <a:lnTo>
                      <a:pt x="116201" y="116210"/>
                    </a:lnTo>
                    <a:lnTo>
                      <a:pt x="163738" y="0"/>
                    </a:lnTo>
                    <a:lnTo>
                      <a:pt x="47536" y="48598"/>
                    </a:lnTo>
                    <a:lnTo>
                      <a:pt x="0" y="163745"/>
                    </a:lnTo>
                    <a:lnTo>
                      <a:pt x="0" y="163745"/>
                    </a:lnTo>
                    <a:close/>
                    <a:moveTo>
                      <a:pt x="82397" y="70789"/>
                    </a:moveTo>
                    <a:cubicBezTo>
                      <a:pt x="89239" y="70789"/>
                      <a:pt x="93619" y="75710"/>
                      <a:pt x="92879" y="82905"/>
                    </a:cubicBezTo>
                    <a:cubicBezTo>
                      <a:pt x="92436" y="87220"/>
                      <a:pt x="88261" y="91386"/>
                      <a:pt x="83947" y="91831"/>
                    </a:cubicBezTo>
                    <a:cubicBezTo>
                      <a:pt x="76757" y="92573"/>
                      <a:pt x="71833" y="88196"/>
                      <a:pt x="71833" y="81347"/>
                    </a:cubicBezTo>
                    <a:cubicBezTo>
                      <a:pt x="71833" y="75005"/>
                      <a:pt x="76059" y="70789"/>
                      <a:pt x="82397" y="70789"/>
                    </a:cubicBezTo>
                  </a:path>
                </a:pathLst>
              </a:custGeom>
              <a:grpFill/>
              <a:ln w="123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</p:grpSp>
        <p:sp>
          <p:nvSpPr>
            <p:cNvPr id="14" name="Kombinationstegning: figur 13">
              <a:extLst>
                <a:ext uri="{FF2B5EF4-FFF2-40B4-BE49-F238E27FC236}">
                  <a16:creationId xmlns:a16="http://schemas.microsoft.com/office/drawing/2014/main" id="{1EBE1A12-39C3-3DB3-8D28-69BF76B931CD}"/>
                </a:ext>
              </a:extLst>
            </p:cNvPr>
            <p:cNvSpPr/>
            <p:nvPr/>
          </p:nvSpPr>
          <p:spPr>
            <a:xfrm>
              <a:off x="7309553" y="3397527"/>
              <a:ext cx="406230" cy="405643"/>
            </a:xfrm>
            <a:custGeom>
              <a:avLst/>
              <a:gdLst>
                <a:gd name="connsiteX0" fmla="*/ 183872 w 368276"/>
                <a:gd name="connsiteY0" fmla="*/ 248765 h 367744"/>
                <a:gd name="connsiteX1" fmla="*/ 118968 w 368276"/>
                <a:gd name="connsiteY1" fmla="*/ 183872 h 367744"/>
                <a:gd name="connsiteX2" fmla="*/ 183872 w 368276"/>
                <a:gd name="connsiteY2" fmla="*/ 118967 h 367744"/>
                <a:gd name="connsiteX3" fmla="*/ 248765 w 368276"/>
                <a:gd name="connsiteY3" fmla="*/ 183872 h 367744"/>
                <a:gd name="connsiteX4" fmla="*/ 183872 w 368276"/>
                <a:gd name="connsiteY4" fmla="*/ 248765 h 367744"/>
                <a:gd name="connsiteX5" fmla="*/ 183872 w 368276"/>
                <a:gd name="connsiteY5" fmla="*/ 248765 h 367744"/>
                <a:gd name="connsiteX6" fmla="*/ 329877 w 368276"/>
                <a:gd name="connsiteY6" fmla="*/ 143310 h 367744"/>
                <a:gd name="connsiteX7" fmla="*/ 315821 w 368276"/>
                <a:gd name="connsiteY7" fmla="*/ 109782 h 367744"/>
                <a:gd name="connsiteX8" fmla="*/ 329346 w 368276"/>
                <a:gd name="connsiteY8" fmla="*/ 69219 h 367744"/>
                <a:gd name="connsiteX9" fmla="*/ 298513 w 368276"/>
                <a:gd name="connsiteY9" fmla="*/ 38387 h 367744"/>
                <a:gd name="connsiteX10" fmla="*/ 257950 w 368276"/>
                <a:gd name="connsiteY10" fmla="*/ 51911 h 367744"/>
                <a:gd name="connsiteX11" fmla="*/ 223891 w 368276"/>
                <a:gd name="connsiteY11" fmla="*/ 37855 h 367744"/>
                <a:gd name="connsiteX12" fmla="*/ 205495 w 368276"/>
                <a:gd name="connsiteY12" fmla="*/ 0 h 367744"/>
                <a:gd name="connsiteX13" fmla="*/ 162237 w 368276"/>
                <a:gd name="connsiteY13" fmla="*/ 0 h 367744"/>
                <a:gd name="connsiteX14" fmla="*/ 143310 w 368276"/>
                <a:gd name="connsiteY14" fmla="*/ 37855 h 367744"/>
                <a:gd name="connsiteX15" fmla="*/ 109782 w 368276"/>
                <a:gd name="connsiteY15" fmla="*/ 51911 h 367744"/>
                <a:gd name="connsiteX16" fmla="*/ 69219 w 368276"/>
                <a:gd name="connsiteY16" fmla="*/ 38387 h 367744"/>
                <a:gd name="connsiteX17" fmla="*/ 38399 w 368276"/>
                <a:gd name="connsiteY17" fmla="*/ 69219 h 367744"/>
                <a:gd name="connsiteX18" fmla="*/ 51912 w 368276"/>
                <a:gd name="connsiteY18" fmla="*/ 109782 h 367744"/>
                <a:gd name="connsiteX19" fmla="*/ 37855 w 368276"/>
                <a:gd name="connsiteY19" fmla="*/ 143854 h 367744"/>
                <a:gd name="connsiteX20" fmla="*/ 0 w 368276"/>
                <a:gd name="connsiteY20" fmla="*/ 162237 h 367744"/>
                <a:gd name="connsiteX21" fmla="*/ 0 w 368276"/>
                <a:gd name="connsiteY21" fmla="*/ 205507 h 367744"/>
                <a:gd name="connsiteX22" fmla="*/ 37855 w 368276"/>
                <a:gd name="connsiteY22" fmla="*/ 224435 h 367744"/>
                <a:gd name="connsiteX23" fmla="*/ 51912 w 368276"/>
                <a:gd name="connsiteY23" fmla="*/ 257963 h 367744"/>
                <a:gd name="connsiteX24" fmla="*/ 38399 w 368276"/>
                <a:gd name="connsiteY24" fmla="*/ 298525 h 367744"/>
                <a:gd name="connsiteX25" fmla="*/ 69219 w 368276"/>
                <a:gd name="connsiteY25" fmla="*/ 329346 h 367744"/>
                <a:gd name="connsiteX26" fmla="*/ 109782 w 368276"/>
                <a:gd name="connsiteY26" fmla="*/ 315833 h 367744"/>
                <a:gd name="connsiteX27" fmla="*/ 143854 w 368276"/>
                <a:gd name="connsiteY27" fmla="*/ 329889 h 367744"/>
                <a:gd name="connsiteX28" fmla="*/ 162782 w 368276"/>
                <a:gd name="connsiteY28" fmla="*/ 367744 h 367744"/>
                <a:gd name="connsiteX29" fmla="*/ 206039 w 368276"/>
                <a:gd name="connsiteY29" fmla="*/ 367744 h 367744"/>
                <a:gd name="connsiteX30" fmla="*/ 224966 w 368276"/>
                <a:gd name="connsiteY30" fmla="*/ 329889 h 367744"/>
                <a:gd name="connsiteX31" fmla="*/ 258494 w 368276"/>
                <a:gd name="connsiteY31" fmla="*/ 315833 h 367744"/>
                <a:gd name="connsiteX32" fmla="*/ 299057 w 368276"/>
                <a:gd name="connsiteY32" fmla="*/ 329346 h 367744"/>
                <a:gd name="connsiteX33" fmla="*/ 329877 w 368276"/>
                <a:gd name="connsiteY33" fmla="*/ 298525 h 367744"/>
                <a:gd name="connsiteX34" fmla="*/ 316365 w 368276"/>
                <a:gd name="connsiteY34" fmla="*/ 257963 h 367744"/>
                <a:gd name="connsiteX35" fmla="*/ 330421 w 368276"/>
                <a:gd name="connsiteY35" fmla="*/ 223890 h 367744"/>
                <a:gd name="connsiteX36" fmla="*/ 368276 w 368276"/>
                <a:gd name="connsiteY36" fmla="*/ 204963 h 367744"/>
                <a:gd name="connsiteX37" fmla="*/ 368276 w 368276"/>
                <a:gd name="connsiteY37" fmla="*/ 161693 h 367744"/>
                <a:gd name="connsiteX38" fmla="*/ 329877 w 368276"/>
                <a:gd name="connsiteY38" fmla="*/ 143310 h 367744"/>
                <a:gd name="connsiteX39" fmla="*/ 329877 w 368276"/>
                <a:gd name="connsiteY39" fmla="*/ 143310 h 36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68276" h="367744">
                  <a:moveTo>
                    <a:pt x="183872" y="248765"/>
                  </a:moveTo>
                  <a:cubicBezTo>
                    <a:pt x="148181" y="248765"/>
                    <a:pt x="118968" y="219564"/>
                    <a:pt x="118968" y="183872"/>
                  </a:cubicBezTo>
                  <a:cubicBezTo>
                    <a:pt x="118968" y="148181"/>
                    <a:pt x="148181" y="118967"/>
                    <a:pt x="183872" y="118967"/>
                  </a:cubicBezTo>
                  <a:cubicBezTo>
                    <a:pt x="219564" y="118967"/>
                    <a:pt x="248765" y="148181"/>
                    <a:pt x="248765" y="183872"/>
                  </a:cubicBezTo>
                  <a:cubicBezTo>
                    <a:pt x="248765" y="219564"/>
                    <a:pt x="219564" y="248765"/>
                    <a:pt x="183872" y="248765"/>
                  </a:cubicBezTo>
                  <a:lnTo>
                    <a:pt x="183872" y="248765"/>
                  </a:lnTo>
                  <a:close/>
                  <a:moveTo>
                    <a:pt x="329877" y="143310"/>
                  </a:moveTo>
                  <a:cubicBezTo>
                    <a:pt x="326638" y="131417"/>
                    <a:pt x="321767" y="120055"/>
                    <a:pt x="315821" y="109782"/>
                  </a:cubicBezTo>
                  <a:lnTo>
                    <a:pt x="329346" y="69219"/>
                  </a:lnTo>
                  <a:lnTo>
                    <a:pt x="298513" y="38387"/>
                  </a:lnTo>
                  <a:lnTo>
                    <a:pt x="257950" y="51911"/>
                  </a:lnTo>
                  <a:cubicBezTo>
                    <a:pt x="247145" y="45965"/>
                    <a:pt x="235784" y="41094"/>
                    <a:pt x="223891" y="37855"/>
                  </a:cubicBezTo>
                  <a:lnTo>
                    <a:pt x="205495" y="0"/>
                  </a:lnTo>
                  <a:lnTo>
                    <a:pt x="162237" y="0"/>
                  </a:lnTo>
                  <a:lnTo>
                    <a:pt x="143310" y="37855"/>
                  </a:lnTo>
                  <a:cubicBezTo>
                    <a:pt x="131417" y="41094"/>
                    <a:pt x="120055" y="45965"/>
                    <a:pt x="109782" y="51911"/>
                  </a:cubicBezTo>
                  <a:lnTo>
                    <a:pt x="69219" y="38387"/>
                  </a:lnTo>
                  <a:lnTo>
                    <a:pt x="38399" y="69219"/>
                  </a:lnTo>
                  <a:lnTo>
                    <a:pt x="51912" y="109782"/>
                  </a:lnTo>
                  <a:cubicBezTo>
                    <a:pt x="45965" y="120599"/>
                    <a:pt x="41094" y="131948"/>
                    <a:pt x="37855" y="143854"/>
                  </a:cubicBezTo>
                  <a:lnTo>
                    <a:pt x="0" y="162237"/>
                  </a:lnTo>
                  <a:lnTo>
                    <a:pt x="0" y="205507"/>
                  </a:lnTo>
                  <a:lnTo>
                    <a:pt x="37855" y="224435"/>
                  </a:lnTo>
                  <a:cubicBezTo>
                    <a:pt x="41094" y="236328"/>
                    <a:pt x="45965" y="247689"/>
                    <a:pt x="51912" y="257963"/>
                  </a:cubicBezTo>
                  <a:lnTo>
                    <a:pt x="38399" y="298525"/>
                  </a:lnTo>
                  <a:lnTo>
                    <a:pt x="69219" y="329346"/>
                  </a:lnTo>
                  <a:lnTo>
                    <a:pt x="109782" y="315833"/>
                  </a:lnTo>
                  <a:cubicBezTo>
                    <a:pt x="120599" y="321779"/>
                    <a:pt x="131948" y="326638"/>
                    <a:pt x="143854" y="329889"/>
                  </a:cubicBezTo>
                  <a:lnTo>
                    <a:pt x="162782" y="367744"/>
                  </a:lnTo>
                  <a:lnTo>
                    <a:pt x="206039" y="367744"/>
                  </a:lnTo>
                  <a:lnTo>
                    <a:pt x="224966" y="329889"/>
                  </a:lnTo>
                  <a:cubicBezTo>
                    <a:pt x="236859" y="326638"/>
                    <a:pt x="248221" y="321779"/>
                    <a:pt x="258494" y="315833"/>
                  </a:cubicBezTo>
                  <a:lnTo>
                    <a:pt x="299057" y="329346"/>
                  </a:lnTo>
                  <a:lnTo>
                    <a:pt x="329877" y="298525"/>
                  </a:lnTo>
                  <a:lnTo>
                    <a:pt x="316365" y="257963"/>
                  </a:lnTo>
                  <a:cubicBezTo>
                    <a:pt x="322311" y="247145"/>
                    <a:pt x="327182" y="235784"/>
                    <a:pt x="330421" y="223890"/>
                  </a:cubicBezTo>
                  <a:lnTo>
                    <a:pt x="368276" y="204963"/>
                  </a:lnTo>
                  <a:lnTo>
                    <a:pt x="368276" y="161693"/>
                  </a:lnTo>
                  <a:lnTo>
                    <a:pt x="329877" y="143310"/>
                  </a:lnTo>
                  <a:lnTo>
                    <a:pt x="329877" y="14331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pic>
        <p:nvPicPr>
          <p:cNvPr id="25" name="Picture 5">
            <a:extLst>
              <a:ext uri="{FF2B5EF4-FFF2-40B4-BE49-F238E27FC236}">
                <a16:creationId xmlns:a16="http://schemas.microsoft.com/office/drawing/2014/main" id="{3A439158-49DB-A314-68F8-B0C7DA3A6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976" y="3029764"/>
            <a:ext cx="1408044" cy="1408044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44AB282F-3FB4-2A58-40C6-773CFF13B5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2066" y="2969457"/>
            <a:ext cx="1408045" cy="1408045"/>
          </a:xfrm>
          <a:prstGeom prst="rect">
            <a:avLst/>
          </a:prstGeom>
        </p:spPr>
      </p:pic>
      <p:sp>
        <p:nvSpPr>
          <p:cNvPr id="24" name="Pladsholder til tekst 22">
            <a:extLst>
              <a:ext uri="{FF2B5EF4-FFF2-40B4-BE49-F238E27FC236}">
                <a16:creationId xmlns:a16="http://schemas.microsoft.com/office/drawing/2014/main" id="{7C7DB9D2-DCFC-404F-4ED8-8F6073229332}"/>
              </a:ext>
            </a:extLst>
          </p:cNvPr>
          <p:cNvSpPr txBox="1">
            <a:spLocks/>
          </p:cNvSpPr>
          <p:nvPr/>
        </p:nvSpPr>
        <p:spPr>
          <a:xfrm>
            <a:off x="5294113" y="4999242"/>
            <a:ext cx="3086737" cy="1277457"/>
          </a:xfrm>
          <a:prstGeom prst="rect">
            <a:avLst/>
          </a:prstGeom>
        </p:spPr>
        <p:txBody>
          <a:bodyPr vert="horz" lIns="0" tIns="216000" rIns="0" bIns="45720" numCol="1" spcCol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90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11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hlinkClick r:id="rId7"/>
              </a:rPr>
              <a:t>www.medarbejder.rm.dk/ledelsesgrundlag</a:t>
            </a:r>
            <a:r>
              <a:rPr lang="da-DK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8987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73158FE5-BF26-ADD9-75F6-A47653980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27BB5B-A38B-4122-A264-3ADC75A5BDB6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BB93BA4-6B91-5204-1B53-390D904B23BC}"/>
              </a:ext>
            </a:extLst>
          </p:cNvPr>
          <p:cNvSpPr/>
          <p:nvPr/>
        </p:nvSpPr>
        <p:spPr>
          <a:xfrm>
            <a:off x="0" y="0"/>
            <a:ext cx="12192000" cy="6419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1" name="Kombinationstegning: figur 20">
            <a:extLst>
              <a:ext uri="{FF2B5EF4-FFF2-40B4-BE49-F238E27FC236}">
                <a16:creationId xmlns:a16="http://schemas.microsoft.com/office/drawing/2014/main" id="{8AAF2C6A-3FCD-3CDB-E76D-6705FED1A9BB}"/>
              </a:ext>
            </a:extLst>
          </p:cNvPr>
          <p:cNvSpPr/>
          <p:nvPr/>
        </p:nvSpPr>
        <p:spPr>
          <a:xfrm>
            <a:off x="3237079" y="2726482"/>
            <a:ext cx="5367805" cy="854500"/>
          </a:xfrm>
          <a:custGeom>
            <a:avLst/>
            <a:gdLst>
              <a:gd name="connsiteX0" fmla="*/ 5003771 w 5367805"/>
              <a:gd name="connsiteY0" fmla="*/ 841421 h 854500"/>
              <a:gd name="connsiteX1" fmla="*/ 5163990 w 5367805"/>
              <a:gd name="connsiteY1" fmla="*/ 841421 h 854500"/>
              <a:gd name="connsiteX2" fmla="*/ 5163990 w 5367805"/>
              <a:gd name="connsiteY2" fmla="*/ 527523 h 854500"/>
              <a:gd name="connsiteX3" fmla="*/ 5282792 w 5367805"/>
              <a:gd name="connsiteY3" fmla="*/ 428340 h 854500"/>
              <a:gd name="connsiteX4" fmla="*/ 5337288 w 5367805"/>
              <a:gd name="connsiteY4" fmla="*/ 434880 h 854500"/>
              <a:gd name="connsiteX5" fmla="*/ 5367806 w 5367805"/>
              <a:gd name="connsiteY5" fmla="*/ 298639 h 854500"/>
              <a:gd name="connsiteX6" fmla="*/ 5303500 w 5367805"/>
              <a:gd name="connsiteY6" fmla="*/ 287740 h 854500"/>
              <a:gd name="connsiteX7" fmla="*/ 5149821 w 5367805"/>
              <a:gd name="connsiteY7" fmla="*/ 395642 h 854500"/>
              <a:gd name="connsiteX8" fmla="*/ 5145462 w 5367805"/>
              <a:gd name="connsiteY8" fmla="*/ 395642 h 854500"/>
              <a:gd name="connsiteX9" fmla="*/ 5134562 w 5367805"/>
              <a:gd name="connsiteY9" fmla="*/ 300819 h 854500"/>
              <a:gd name="connsiteX10" fmla="*/ 5003771 w 5367805"/>
              <a:gd name="connsiteY10" fmla="*/ 300819 h 854500"/>
              <a:gd name="connsiteX11" fmla="*/ 5003771 w 5367805"/>
              <a:gd name="connsiteY11" fmla="*/ 841421 h 854500"/>
              <a:gd name="connsiteX12" fmla="*/ 4681154 w 5367805"/>
              <a:gd name="connsiteY12" fmla="*/ 854501 h 854500"/>
              <a:gd name="connsiteX13" fmla="*/ 4872981 w 5367805"/>
              <a:gd name="connsiteY13" fmla="*/ 794555 h 854500"/>
              <a:gd name="connsiteX14" fmla="*/ 4820664 w 5367805"/>
              <a:gd name="connsiteY14" fmla="*/ 696462 h 854500"/>
              <a:gd name="connsiteX15" fmla="*/ 4702952 w 5367805"/>
              <a:gd name="connsiteY15" fmla="*/ 731339 h 854500"/>
              <a:gd name="connsiteX16" fmla="*/ 4563442 w 5367805"/>
              <a:gd name="connsiteY16" fmla="*/ 620167 h 854500"/>
              <a:gd name="connsiteX17" fmla="*/ 4886060 w 5367805"/>
              <a:gd name="connsiteY17" fmla="*/ 620167 h 854500"/>
              <a:gd name="connsiteX18" fmla="*/ 4892599 w 5367805"/>
              <a:gd name="connsiteY18" fmla="*/ 547142 h 854500"/>
              <a:gd name="connsiteX19" fmla="*/ 4662625 w 5367805"/>
              <a:gd name="connsiteY19" fmla="*/ 287740 h 854500"/>
              <a:gd name="connsiteX20" fmla="*/ 4407583 w 5367805"/>
              <a:gd name="connsiteY20" fmla="*/ 571120 h 854500"/>
              <a:gd name="connsiteX21" fmla="*/ 4681154 w 5367805"/>
              <a:gd name="connsiteY21" fmla="*/ 854501 h 854500"/>
              <a:gd name="connsiteX22" fmla="*/ 4665895 w 5367805"/>
              <a:gd name="connsiteY22" fmla="*/ 410901 h 854500"/>
              <a:gd name="connsiteX23" fmla="*/ 4755269 w 5367805"/>
              <a:gd name="connsiteY23" fmla="*/ 508995 h 854500"/>
              <a:gd name="connsiteX24" fmla="*/ 4563442 w 5367805"/>
              <a:gd name="connsiteY24" fmla="*/ 508995 h 854500"/>
              <a:gd name="connsiteX25" fmla="*/ 4665895 w 5367805"/>
              <a:gd name="connsiteY25" fmla="*/ 410901 h 854500"/>
              <a:gd name="connsiteX26" fmla="*/ 4048997 w 5367805"/>
              <a:gd name="connsiteY26" fmla="*/ 723710 h 854500"/>
              <a:gd name="connsiteX27" fmla="*/ 3950904 w 5367805"/>
              <a:gd name="connsiteY27" fmla="*/ 568940 h 854500"/>
              <a:gd name="connsiteX28" fmla="*/ 4047908 w 5367805"/>
              <a:gd name="connsiteY28" fmla="*/ 418531 h 854500"/>
              <a:gd name="connsiteX29" fmla="*/ 4137282 w 5367805"/>
              <a:gd name="connsiteY29" fmla="*/ 453408 h 854500"/>
              <a:gd name="connsiteX30" fmla="*/ 4137282 w 5367805"/>
              <a:gd name="connsiteY30" fmla="*/ 674663 h 854500"/>
              <a:gd name="connsiteX31" fmla="*/ 4048997 w 5367805"/>
              <a:gd name="connsiteY31" fmla="*/ 723710 h 854500"/>
              <a:gd name="connsiteX32" fmla="*/ 4007580 w 5367805"/>
              <a:gd name="connsiteY32" fmla="*/ 854501 h 854500"/>
              <a:gd name="connsiteX33" fmla="*/ 4151451 w 5367805"/>
              <a:gd name="connsiteY33" fmla="*/ 788015 h 854500"/>
              <a:gd name="connsiteX34" fmla="*/ 4155810 w 5367805"/>
              <a:gd name="connsiteY34" fmla="*/ 788015 h 854500"/>
              <a:gd name="connsiteX35" fmla="*/ 4166709 w 5367805"/>
              <a:gd name="connsiteY35" fmla="*/ 841421 h 854500"/>
              <a:gd name="connsiteX36" fmla="*/ 4297501 w 5367805"/>
              <a:gd name="connsiteY36" fmla="*/ 841421 h 854500"/>
              <a:gd name="connsiteX37" fmla="*/ 4297501 w 5367805"/>
              <a:gd name="connsiteY37" fmla="*/ 77385 h 854500"/>
              <a:gd name="connsiteX38" fmla="*/ 4137282 w 5367805"/>
              <a:gd name="connsiteY38" fmla="*/ 77385 h 854500"/>
              <a:gd name="connsiteX39" fmla="*/ 4137282 w 5367805"/>
              <a:gd name="connsiteY39" fmla="*/ 261582 h 854500"/>
              <a:gd name="connsiteX40" fmla="*/ 4143821 w 5367805"/>
              <a:gd name="connsiteY40" fmla="*/ 344416 h 854500"/>
              <a:gd name="connsiteX41" fmla="*/ 4010851 w 5367805"/>
              <a:gd name="connsiteY41" fmla="*/ 287740 h 854500"/>
              <a:gd name="connsiteX42" fmla="*/ 3786326 w 5367805"/>
              <a:gd name="connsiteY42" fmla="*/ 571120 h 854500"/>
              <a:gd name="connsiteX43" fmla="*/ 4007580 w 5367805"/>
              <a:gd name="connsiteY43" fmla="*/ 854501 h 854500"/>
              <a:gd name="connsiteX44" fmla="*/ 3492064 w 5367805"/>
              <a:gd name="connsiteY44" fmla="*/ 854501 h 854500"/>
              <a:gd name="connsiteX45" fmla="*/ 3683891 w 5367805"/>
              <a:gd name="connsiteY45" fmla="*/ 794555 h 854500"/>
              <a:gd name="connsiteX46" fmla="*/ 3631575 w 5367805"/>
              <a:gd name="connsiteY46" fmla="*/ 696462 h 854500"/>
              <a:gd name="connsiteX47" fmla="*/ 3513863 w 5367805"/>
              <a:gd name="connsiteY47" fmla="*/ 731339 h 854500"/>
              <a:gd name="connsiteX48" fmla="*/ 3374353 w 5367805"/>
              <a:gd name="connsiteY48" fmla="*/ 620167 h 854500"/>
              <a:gd name="connsiteX49" fmla="*/ 3696970 w 5367805"/>
              <a:gd name="connsiteY49" fmla="*/ 620167 h 854500"/>
              <a:gd name="connsiteX50" fmla="*/ 3703510 w 5367805"/>
              <a:gd name="connsiteY50" fmla="*/ 547142 h 854500"/>
              <a:gd name="connsiteX51" fmla="*/ 3473536 w 5367805"/>
              <a:gd name="connsiteY51" fmla="*/ 287740 h 854500"/>
              <a:gd name="connsiteX52" fmla="*/ 3218493 w 5367805"/>
              <a:gd name="connsiteY52" fmla="*/ 571120 h 854500"/>
              <a:gd name="connsiteX53" fmla="*/ 3492064 w 5367805"/>
              <a:gd name="connsiteY53" fmla="*/ 854501 h 854500"/>
              <a:gd name="connsiteX54" fmla="*/ 3476806 w 5367805"/>
              <a:gd name="connsiteY54" fmla="*/ 410901 h 854500"/>
              <a:gd name="connsiteX55" fmla="*/ 3566179 w 5367805"/>
              <a:gd name="connsiteY55" fmla="*/ 508995 h 854500"/>
              <a:gd name="connsiteX56" fmla="*/ 3374353 w 5367805"/>
              <a:gd name="connsiteY56" fmla="*/ 508995 h 854500"/>
              <a:gd name="connsiteX57" fmla="*/ 3476806 w 5367805"/>
              <a:gd name="connsiteY57" fmla="*/ 410901 h 854500"/>
              <a:gd name="connsiteX58" fmla="*/ 3085523 w 5367805"/>
              <a:gd name="connsiteY58" fmla="*/ 853411 h 854500"/>
              <a:gd name="connsiteX59" fmla="*/ 3166177 w 5367805"/>
              <a:gd name="connsiteY59" fmla="*/ 840332 h 854500"/>
              <a:gd name="connsiteX60" fmla="*/ 3146559 w 5367805"/>
              <a:gd name="connsiteY60" fmla="*/ 722620 h 854500"/>
              <a:gd name="connsiteX61" fmla="*/ 3128030 w 5367805"/>
              <a:gd name="connsiteY61" fmla="*/ 724800 h 854500"/>
              <a:gd name="connsiteX62" fmla="*/ 3098602 w 5367805"/>
              <a:gd name="connsiteY62" fmla="*/ 679023 h 854500"/>
              <a:gd name="connsiteX63" fmla="*/ 3098602 w 5367805"/>
              <a:gd name="connsiteY63" fmla="*/ 77385 h 854500"/>
              <a:gd name="connsiteX64" fmla="*/ 2938383 w 5367805"/>
              <a:gd name="connsiteY64" fmla="*/ 77385 h 854500"/>
              <a:gd name="connsiteX65" fmla="*/ 2938383 w 5367805"/>
              <a:gd name="connsiteY65" fmla="*/ 672483 h 854500"/>
              <a:gd name="connsiteX66" fmla="*/ 3085523 w 5367805"/>
              <a:gd name="connsiteY66" fmla="*/ 853411 h 854500"/>
              <a:gd name="connsiteX67" fmla="*/ 2499162 w 5367805"/>
              <a:gd name="connsiteY67" fmla="*/ 221255 h 854500"/>
              <a:gd name="connsiteX68" fmla="*/ 2589625 w 5367805"/>
              <a:gd name="connsiteY68" fmla="*/ 137330 h 854500"/>
              <a:gd name="connsiteX69" fmla="*/ 2499162 w 5367805"/>
              <a:gd name="connsiteY69" fmla="*/ 53406 h 854500"/>
              <a:gd name="connsiteX70" fmla="*/ 2408698 w 5367805"/>
              <a:gd name="connsiteY70" fmla="*/ 137330 h 854500"/>
              <a:gd name="connsiteX71" fmla="*/ 2499162 w 5367805"/>
              <a:gd name="connsiteY71" fmla="*/ 221255 h 854500"/>
              <a:gd name="connsiteX72" fmla="*/ 2419597 w 5367805"/>
              <a:gd name="connsiteY72" fmla="*/ 841421 h 854500"/>
              <a:gd name="connsiteX73" fmla="*/ 2579816 w 5367805"/>
              <a:gd name="connsiteY73" fmla="*/ 841421 h 854500"/>
              <a:gd name="connsiteX74" fmla="*/ 2579816 w 5367805"/>
              <a:gd name="connsiteY74" fmla="*/ 300819 h 854500"/>
              <a:gd name="connsiteX75" fmla="*/ 2419597 w 5367805"/>
              <a:gd name="connsiteY75" fmla="*/ 300819 h 854500"/>
              <a:gd name="connsiteX76" fmla="*/ 2419597 w 5367805"/>
              <a:gd name="connsiteY76" fmla="*/ 841421 h 854500"/>
              <a:gd name="connsiteX77" fmla="*/ 1973837 w 5367805"/>
              <a:gd name="connsiteY77" fmla="*/ 841421 h 854500"/>
              <a:gd name="connsiteX78" fmla="*/ 2159124 w 5367805"/>
              <a:gd name="connsiteY78" fmla="*/ 841421 h 854500"/>
              <a:gd name="connsiteX79" fmla="*/ 2335691 w 5367805"/>
              <a:gd name="connsiteY79" fmla="*/ 300819 h 854500"/>
              <a:gd name="connsiteX80" fmla="*/ 2182012 w 5367805"/>
              <a:gd name="connsiteY80" fmla="*/ 300819 h 854500"/>
              <a:gd name="connsiteX81" fmla="*/ 2111167 w 5367805"/>
              <a:gd name="connsiteY81" fmla="*/ 555861 h 854500"/>
              <a:gd name="connsiteX82" fmla="*/ 2069750 w 5367805"/>
              <a:gd name="connsiteY82" fmla="*/ 722620 h 854500"/>
              <a:gd name="connsiteX83" fmla="*/ 2065390 w 5367805"/>
              <a:gd name="connsiteY83" fmla="*/ 722620 h 854500"/>
              <a:gd name="connsiteX84" fmla="*/ 2022883 w 5367805"/>
              <a:gd name="connsiteY84" fmla="*/ 555861 h 854500"/>
              <a:gd name="connsiteX85" fmla="*/ 1953128 w 5367805"/>
              <a:gd name="connsiteY85" fmla="*/ 300819 h 854500"/>
              <a:gd name="connsiteX86" fmla="*/ 1791819 w 5367805"/>
              <a:gd name="connsiteY86" fmla="*/ 300819 h 854500"/>
              <a:gd name="connsiteX87" fmla="*/ 1973837 w 5367805"/>
              <a:gd name="connsiteY87" fmla="*/ 841421 h 854500"/>
              <a:gd name="connsiteX88" fmla="*/ 1197810 w 5367805"/>
              <a:gd name="connsiteY88" fmla="*/ 841421 h 854500"/>
              <a:gd name="connsiteX89" fmla="*/ 1358029 w 5367805"/>
              <a:gd name="connsiteY89" fmla="*/ 841421 h 854500"/>
              <a:gd name="connsiteX90" fmla="*/ 1358029 w 5367805"/>
              <a:gd name="connsiteY90" fmla="*/ 527523 h 854500"/>
              <a:gd name="connsiteX91" fmla="*/ 1476831 w 5367805"/>
              <a:gd name="connsiteY91" fmla="*/ 428340 h 854500"/>
              <a:gd name="connsiteX92" fmla="*/ 1531327 w 5367805"/>
              <a:gd name="connsiteY92" fmla="*/ 434880 h 854500"/>
              <a:gd name="connsiteX93" fmla="*/ 1561845 w 5367805"/>
              <a:gd name="connsiteY93" fmla="*/ 298639 h 854500"/>
              <a:gd name="connsiteX94" fmla="*/ 1497540 w 5367805"/>
              <a:gd name="connsiteY94" fmla="*/ 287740 h 854500"/>
              <a:gd name="connsiteX95" fmla="*/ 1343860 w 5367805"/>
              <a:gd name="connsiteY95" fmla="*/ 395642 h 854500"/>
              <a:gd name="connsiteX96" fmla="*/ 1339501 w 5367805"/>
              <a:gd name="connsiteY96" fmla="*/ 395642 h 854500"/>
              <a:gd name="connsiteX97" fmla="*/ 1328601 w 5367805"/>
              <a:gd name="connsiteY97" fmla="*/ 300819 h 854500"/>
              <a:gd name="connsiteX98" fmla="*/ 1197810 w 5367805"/>
              <a:gd name="connsiteY98" fmla="*/ 300819 h 854500"/>
              <a:gd name="connsiteX99" fmla="*/ 1197810 w 5367805"/>
              <a:gd name="connsiteY99" fmla="*/ 841421 h 854500"/>
              <a:gd name="connsiteX100" fmla="*/ 853394 w 5367805"/>
              <a:gd name="connsiteY100" fmla="*/ 166758 h 854500"/>
              <a:gd name="connsiteX101" fmla="*/ 806528 w 5367805"/>
              <a:gd name="connsiteY101" fmla="*/ 113352 h 854500"/>
              <a:gd name="connsiteX102" fmla="*/ 853394 w 5367805"/>
              <a:gd name="connsiteY102" fmla="*/ 59946 h 854500"/>
              <a:gd name="connsiteX103" fmla="*/ 900261 w 5367805"/>
              <a:gd name="connsiteY103" fmla="*/ 113352 h 854500"/>
              <a:gd name="connsiteX104" fmla="*/ 853394 w 5367805"/>
              <a:gd name="connsiteY104" fmla="*/ 166758 h 854500"/>
              <a:gd name="connsiteX105" fmla="*/ 853394 w 5367805"/>
              <a:gd name="connsiteY105" fmla="*/ 226704 h 854500"/>
              <a:gd name="connsiteX106" fmla="*/ 997264 w 5367805"/>
              <a:gd name="connsiteY106" fmla="*/ 113352 h 854500"/>
              <a:gd name="connsiteX107" fmla="*/ 853394 w 5367805"/>
              <a:gd name="connsiteY107" fmla="*/ 0 h 854500"/>
              <a:gd name="connsiteX108" fmla="*/ 709523 w 5367805"/>
              <a:gd name="connsiteY108" fmla="*/ 113352 h 854500"/>
              <a:gd name="connsiteX109" fmla="*/ 853394 w 5367805"/>
              <a:gd name="connsiteY109" fmla="*/ 226704 h 854500"/>
              <a:gd name="connsiteX110" fmla="*/ 813067 w 5367805"/>
              <a:gd name="connsiteY110" fmla="*/ 729159 h 854500"/>
              <a:gd name="connsiteX111" fmla="*/ 752031 w 5367805"/>
              <a:gd name="connsiteY111" fmla="*/ 679023 h 854500"/>
              <a:gd name="connsiteX112" fmla="*/ 902441 w 5367805"/>
              <a:gd name="connsiteY112" fmla="*/ 592919 h 854500"/>
              <a:gd name="connsiteX113" fmla="*/ 902441 w 5367805"/>
              <a:gd name="connsiteY113" fmla="*/ 684472 h 854500"/>
              <a:gd name="connsiteX114" fmla="*/ 813067 w 5367805"/>
              <a:gd name="connsiteY114" fmla="*/ 729159 h 854500"/>
              <a:gd name="connsiteX115" fmla="*/ 759661 w 5367805"/>
              <a:gd name="connsiteY115" fmla="*/ 854501 h 854500"/>
              <a:gd name="connsiteX116" fmla="*/ 916610 w 5367805"/>
              <a:gd name="connsiteY116" fmla="*/ 785835 h 854500"/>
              <a:gd name="connsiteX117" fmla="*/ 920970 w 5367805"/>
              <a:gd name="connsiteY117" fmla="*/ 785835 h 854500"/>
              <a:gd name="connsiteX118" fmla="*/ 931869 w 5367805"/>
              <a:gd name="connsiteY118" fmla="*/ 841421 h 854500"/>
              <a:gd name="connsiteX119" fmla="*/ 1062660 w 5367805"/>
              <a:gd name="connsiteY119" fmla="*/ 841421 h 854500"/>
              <a:gd name="connsiteX120" fmla="*/ 1062660 w 5367805"/>
              <a:gd name="connsiteY120" fmla="*/ 532973 h 854500"/>
              <a:gd name="connsiteX121" fmla="*/ 847945 w 5367805"/>
              <a:gd name="connsiteY121" fmla="*/ 287740 h 854500"/>
              <a:gd name="connsiteX122" fmla="*/ 616879 w 5367805"/>
              <a:gd name="connsiteY122" fmla="*/ 358585 h 854500"/>
              <a:gd name="connsiteX123" fmla="*/ 673555 w 5367805"/>
              <a:gd name="connsiteY123" fmla="*/ 463218 h 854500"/>
              <a:gd name="connsiteX124" fmla="*/ 817427 w 5367805"/>
              <a:gd name="connsiteY124" fmla="*/ 416351 h 854500"/>
              <a:gd name="connsiteX125" fmla="*/ 902441 w 5367805"/>
              <a:gd name="connsiteY125" fmla="*/ 492646 h 854500"/>
              <a:gd name="connsiteX126" fmla="*/ 598350 w 5367805"/>
              <a:gd name="connsiteY126" fmla="*/ 691012 h 854500"/>
              <a:gd name="connsiteX127" fmla="*/ 759661 w 5367805"/>
              <a:gd name="connsiteY127" fmla="*/ 854501 h 854500"/>
              <a:gd name="connsiteX128" fmla="*/ 0 w 5367805"/>
              <a:gd name="connsiteY128" fmla="*/ 841421 h 854500"/>
              <a:gd name="connsiteX129" fmla="*/ 160219 w 5367805"/>
              <a:gd name="connsiteY129" fmla="*/ 841421 h 854500"/>
              <a:gd name="connsiteX130" fmla="*/ 160219 w 5367805"/>
              <a:gd name="connsiteY130" fmla="*/ 476297 h 854500"/>
              <a:gd name="connsiteX131" fmla="*/ 260492 w 5367805"/>
              <a:gd name="connsiteY131" fmla="*/ 423981 h 854500"/>
              <a:gd name="connsiteX132" fmla="*/ 326977 w 5367805"/>
              <a:gd name="connsiteY132" fmla="*/ 526433 h 854500"/>
              <a:gd name="connsiteX133" fmla="*/ 326977 w 5367805"/>
              <a:gd name="connsiteY133" fmla="*/ 841421 h 854500"/>
              <a:gd name="connsiteX134" fmla="*/ 487196 w 5367805"/>
              <a:gd name="connsiteY134" fmla="*/ 841421 h 854500"/>
              <a:gd name="connsiteX135" fmla="*/ 487196 w 5367805"/>
              <a:gd name="connsiteY135" fmla="*/ 505725 h 854500"/>
              <a:gd name="connsiteX136" fmla="*/ 319348 w 5367805"/>
              <a:gd name="connsiteY136" fmla="*/ 287740 h 854500"/>
              <a:gd name="connsiteX137" fmla="*/ 146050 w 5367805"/>
              <a:gd name="connsiteY137" fmla="*/ 369484 h 854500"/>
              <a:gd name="connsiteX138" fmla="*/ 141690 w 5367805"/>
              <a:gd name="connsiteY138" fmla="*/ 369484 h 854500"/>
              <a:gd name="connsiteX139" fmla="*/ 130791 w 5367805"/>
              <a:gd name="connsiteY139" fmla="*/ 300819 h 854500"/>
              <a:gd name="connsiteX140" fmla="*/ 0 w 5367805"/>
              <a:gd name="connsiteY140" fmla="*/ 300819 h 854500"/>
              <a:gd name="connsiteX141" fmla="*/ 0 w 5367805"/>
              <a:gd name="connsiteY141" fmla="*/ 841421 h 85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367805" h="854500">
                <a:moveTo>
                  <a:pt x="5003771" y="841421"/>
                </a:moveTo>
                <a:lnTo>
                  <a:pt x="5163990" y="841421"/>
                </a:lnTo>
                <a:lnTo>
                  <a:pt x="5163990" y="527523"/>
                </a:lnTo>
                <a:cubicBezTo>
                  <a:pt x="5192328" y="454498"/>
                  <a:pt x="5242465" y="428340"/>
                  <a:pt x="5282792" y="428340"/>
                </a:cubicBezTo>
                <a:cubicBezTo>
                  <a:pt x="5305681" y="428340"/>
                  <a:pt x="5318760" y="430520"/>
                  <a:pt x="5337288" y="434880"/>
                </a:cubicBezTo>
                <a:lnTo>
                  <a:pt x="5367806" y="298639"/>
                </a:lnTo>
                <a:cubicBezTo>
                  <a:pt x="5352547" y="292100"/>
                  <a:pt x="5334019" y="287740"/>
                  <a:pt x="5303500" y="287740"/>
                </a:cubicBezTo>
                <a:cubicBezTo>
                  <a:pt x="5247914" y="287740"/>
                  <a:pt x="5189058" y="322618"/>
                  <a:pt x="5149821" y="395642"/>
                </a:cubicBezTo>
                <a:lnTo>
                  <a:pt x="5145462" y="395642"/>
                </a:lnTo>
                <a:lnTo>
                  <a:pt x="5134562" y="300819"/>
                </a:lnTo>
                <a:lnTo>
                  <a:pt x="5003771" y="300819"/>
                </a:lnTo>
                <a:lnTo>
                  <a:pt x="5003771" y="841421"/>
                </a:lnTo>
                <a:close/>
                <a:moveTo>
                  <a:pt x="4681154" y="854501"/>
                </a:moveTo>
                <a:cubicBezTo>
                  <a:pt x="4745459" y="854501"/>
                  <a:pt x="4818484" y="832702"/>
                  <a:pt x="4872981" y="794555"/>
                </a:cubicBezTo>
                <a:lnTo>
                  <a:pt x="4820664" y="696462"/>
                </a:lnTo>
                <a:cubicBezTo>
                  <a:pt x="4782517" y="719350"/>
                  <a:pt x="4743279" y="731339"/>
                  <a:pt x="4702952" y="731339"/>
                </a:cubicBezTo>
                <a:cubicBezTo>
                  <a:pt x="4641917" y="731339"/>
                  <a:pt x="4580881" y="704091"/>
                  <a:pt x="4563442" y="620167"/>
                </a:cubicBezTo>
                <a:lnTo>
                  <a:pt x="4886060" y="620167"/>
                </a:lnTo>
                <a:cubicBezTo>
                  <a:pt x="4889329" y="603818"/>
                  <a:pt x="4892599" y="575480"/>
                  <a:pt x="4892599" y="547142"/>
                </a:cubicBezTo>
                <a:cubicBezTo>
                  <a:pt x="4892599" y="400002"/>
                  <a:pt x="4817394" y="287740"/>
                  <a:pt x="4662625" y="287740"/>
                </a:cubicBezTo>
                <a:cubicBezTo>
                  <a:pt x="4532924" y="287740"/>
                  <a:pt x="4407583" y="395642"/>
                  <a:pt x="4407583" y="571120"/>
                </a:cubicBezTo>
                <a:cubicBezTo>
                  <a:pt x="4407583" y="750958"/>
                  <a:pt x="4526384" y="854501"/>
                  <a:pt x="4681154" y="854501"/>
                </a:cubicBezTo>
                <a:moveTo>
                  <a:pt x="4665895" y="410901"/>
                </a:moveTo>
                <a:cubicBezTo>
                  <a:pt x="4730200" y="410901"/>
                  <a:pt x="4755269" y="452319"/>
                  <a:pt x="4755269" y="508995"/>
                </a:cubicBezTo>
                <a:lnTo>
                  <a:pt x="4563442" y="508995"/>
                </a:lnTo>
                <a:cubicBezTo>
                  <a:pt x="4577611" y="434880"/>
                  <a:pt x="4623388" y="410901"/>
                  <a:pt x="4665895" y="410901"/>
                </a:cubicBezTo>
                <a:moveTo>
                  <a:pt x="4048997" y="723710"/>
                </a:moveTo>
                <a:cubicBezTo>
                  <a:pt x="3986872" y="723710"/>
                  <a:pt x="3950904" y="675753"/>
                  <a:pt x="3950904" y="568940"/>
                </a:cubicBezTo>
                <a:cubicBezTo>
                  <a:pt x="3950904" y="466488"/>
                  <a:pt x="3996681" y="418531"/>
                  <a:pt x="4047908" y="418531"/>
                </a:cubicBezTo>
                <a:cubicBezTo>
                  <a:pt x="4077335" y="418531"/>
                  <a:pt x="4108944" y="427250"/>
                  <a:pt x="4137282" y="453408"/>
                </a:cubicBezTo>
                <a:lnTo>
                  <a:pt x="4137282" y="674663"/>
                </a:lnTo>
                <a:cubicBezTo>
                  <a:pt x="4111123" y="710631"/>
                  <a:pt x="4083875" y="723710"/>
                  <a:pt x="4048997" y="723710"/>
                </a:cubicBezTo>
                <a:moveTo>
                  <a:pt x="4007580" y="854501"/>
                </a:moveTo>
                <a:cubicBezTo>
                  <a:pt x="4059897" y="854501"/>
                  <a:pt x="4113303" y="826163"/>
                  <a:pt x="4151451" y="788015"/>
                </a:cubicBezTo>
                <a:lnTo>
                  <a:pt x="4155810" y="788015"/>
                </a:lnTo>
                <a:lnTo>
                  <a:pt x="4166709" y="841421"/>
                </a:lnTo>
                <a:lnTo>
                  <a:pt x="4297501" y="841421"/>
                </a:lnTo>
                <a:lnTo>
                  <a:pt x="4297501" y="77385"/>
                </a:lnTo>
                <a:lnTo>
                  <a:pt x="4137282" y="77385"/>
                </a:lnTo>
                <a:lnTo>
                  <a:pt x="4137282" y="261582"/>
                </a:lnTo>
                <a:lnTo>
                  <a:pt x="4143821" y="344416"/>
                </a:lnTo>
                <a:cubicBezTo>
                  <a:pt x="4106764" y="309538"/>
                  <a:pt x="4070796" y="287740"/>
                  <a:pt x="4010851" y="287740"/>
                </a:cubicBezTo>
                <a:cubicBezTo>
                  <a:pt x="3896408" y="287740"/>
                  <a:pt x="3786326" y="394553"/>
                  <a:pt x="3786326" y="571120"/>
                </a:cubicBezTo>
                <a:cubicBezTo>
                  <a:pt x="3786326" y="747688"/>
                  <a:pt x="3873520" y="854501"/>
                  <a:pt x="4007580" y="854501"/>
                </a:cubicBezTo>
                <a:moveTo>
                  <a:pt x="3492064" y="854501"/>
                </a:moveTo>
                <a:cubicBezTo>
                  <a:pt x="3556370" y="854501"/>
                  <a:pt x="3629395" y="832702"/>
                  <a:pt x="3683891" y="794555"/>
                </a:cubicBezTo>
                <a:lnTo>
                  <a:pt x="3631575" y="696462"/>
                </a:lnTo>
                <a:cubicBezTo>
                  <a:pt x="3593428" y="719350"/>
                  <a:pt x="3554190" y="731339"/>
                  <a:pt x="3513863" y="731339"/>
                </a:cubicBezTo>
                <a:cubicBezTo>
                  <a:pt x="3452827" y="731339"/>
                  <a:pt x="3391792" y="704091"/>
                  <a:pt x="3374353" y="620167"/>
                </a:cubicBezTo>
                <a:lnTo>
                  <a:pt x="3696970" y="620167"/>
                </a:lnTo>
                <a:cubicBezTo>
                  <a:pt x="3700240" y="603818"/>
                  <a:pt x="3703510" y="575480"/>
                  <a:pt x="3703510" y="547142"/>
                </a:cubicBezTo>
                <a:cubicBezTo>
                  <a:pt x="3703510" y="400002"/>
                  <a:pt x="3628305" y="287740"/>
                  <a:pt x="3473536" y="287740"/>
                </a:cubicBezTo>
                <a:cubicBezTo>
                  <a:pt x="3343835" y="287740"/>
                  <a:pt x="3218493" y="395642"/>
                  <a:pt x="3218493" y="571120"/>
                </a:cubicBezTo>
                <a:cubicBezTo>
                  <a:pt x="3218493" y="750958"/>
                  <a:pt x="3337295" y="854501"/>
                  <a:pt x="3492064" y="854501"/>
                </a:cubicBezTo>
                <a:moveTo>
                  <a:pt x="3476806" y="410901"/>
                </a:moveTo>
                <a:cubicBezTo>
                  <a:pt x="3541111" y="410901"/>
                  <a:pt x="3566179" y="452319"/>
                  <a:pt x="3566179" y="508995"/>
                </a:cubicBezTo>
                <a:lnTo>
                  <a:pt x="3374353" y="508995"/>
                </a:lnTo>
                <a:cubicBezTo>
                  <a:pt x="3388522" y="434880"/>
                  <a:pt x="3434299" y="410901"/>
                  <a:pt x="3476806" y="410901"/>
                </a:cubicBezTo>
                <a:moveTo>
                  <a:pt x="3085523" y="853411"/>
                </a:moveTo>
                <a:cubicBezTo>
                  <a:pt x="3121490" y="853411"/>
                  <a:pt x="3148738" y="847961"/>
                  <a:pt x="3166177" y="840332"/>
                </a:cubicBezTo>
                <a:lnTo>
                  <a:pt x="3146559" y="722620"/>
                </a:lnTo>
                <a:cubicBezTo>
                  <a:pt x="3137839" y="724800"/>
                  <a:pt x="3133480" y="724800"/>
                  <a:pt x="3128030" y="724800"/>
                </a:cubicBezTo>
                <a:cubicBezTo>
                  <a:pt x="3113861" y="724800"/>
                  <a:pt x="3098602" y="713900"/>
                  <a:pt x="3098602" y="679023"/>
                </a:cubicBezTo>
                <a:lnTo>
                  <a:pt x="3098602" y="77385"/>
                </a:lnTo>
                <a:lnTo>
                  <a:pt x="2938383" y="77385"/>
                </a:lnTo>
                <a:lnTo>
                  <a:pt x="2938383" y="672483"/>
                </a:lnTo>
                <a:cubicBezTo>
                  <a:pt x="2938383" y="782566"/>
                  <a:pt x="2975441" y="853411"/>
                  <a:pt x="3085523" y="853411"/>
                </a:cubicBezTo>
                <a:moveTo>
                  <a:pt x="2499162" y="221255"/>
                </a:moveTo>
                <a:cubicBezTo>
                  <a:pt x="2552568" y="221255"/>
                  <a:pt x="2589625" y="188557"/>
                  <a:pt x="2589625" y="137330"/>
                </a:cubicBezTo>
                <a:cubicBezTo>
                  <a:pt x="2589625" y="87194"/>
                  <a:pt x="2552568" y="53406"/>
                  <a:pt x="2499162" y="53406"/>
                </a:cubicBezTo>
                <a:cubicBezTo>
                  <a:pt x="2445755" y="53406"/>
                  <a:pt x="2408698" y="87194"/>
                  <a:pt x="2408698" y="137330"/>
                </a:cubicBezTo>
                <a:cubicBezTo>
                  <a:pt x="2408698" y="188557"/>
                  <a:pt x="2445755" y="221255"/>
                  <a:pt x="2499162" y="221255"/>
                </a:cubicBezTo>
                <a:moveTo>
                  <a:pt x="2419597" y="841421"/>
                </a:moveTo>
                <a:lnTo>
                  <a:pt x="2579816" y="841421"/>
                </a:lnTo>
                <a:lnTo>
                  <a:pt x="2579816" y="300819"/>
                </a:lnTo>
                <a:lnTo>
                  <a:pt x="2419597" y="300819"/>
                </a:lnTo>
                <a:lnTo>
                  <a:pt x="2419597" y="841421"/>
                </a:lnTo>
                <a:close/>
                <a:moveTo>
                  <a:pt x="1973837" y="841421"/>
                </a:moveTo>
                <a:lnTo>
                  <a:pt x="2159124" y="841421"/>
                </a:lnTo>
                <a:lnTo>
                  <a:pt x="2335691" y="300819"/>
                </a:lnTo>
                <a:lnTo>
                  <a:pt x="2182012" y="300819"/>
                </a:lnTo>
                <a:lnTo>
                  <a:pt x="2111167" y="555861"/>
                </a:lnTo>
                <a:cubicBezTo>
                  <a:pt x="2096998" y="609268"/>
                  <a:pt x="2082829" y="665944"/>
                  <a:pt x="2069750" y="722620"/>
                </a:cubicBezTo>
                <a:lnTo>
                  <a:pt x="2065390" y="722620"/>
                </a:lnTo>
                <a:cubicBezTo>
                  <a:pt x="2051221" y="665944"/>
                  <a:pt x="2037052" y="609268"/>
                  <a:pt x="2022883" y="555861"/>
                </a:cubicBezTo>
                <a:lnTo>
                  <a:pt x="1953128" y="300819"/>
                </a:lnTo>
                <a:lnTo>
                  <a:pt x="1791819" y="300819"/>
                </a:lnTo>
                <a:lnTo>
                  <a:pt x="1973837" y="841421"/>
                </a:lnTo>
                <a:close/>
                <a:moveTo>
                  <a:pt x="1197810" y="841421"/>
                </a:moveTo>
                <a:lnTo>
                  <a:pt x="1358029" y="841421"/>
                </a:lnTo>
                <a:lnTo>
                  <a:pt x="1358029" y="527523"/>
                </a:lnTo>
                <a:cubicBezTo>
                  <a:pt x="1386367" y="454498"/>
                  <a:pt x="1436504" y="428340"/>
                  <a:pt x="1476831" y="428340"/>
                </a:cubicBezTo>
                <a:cubicBezTo>
                  <a:pt x="1499719" y="428340"/>
                  <a:pt x="1512799" y="430520"/>
                  <a:pt x="1531327" y="434880"/>
                </a:cubicBezTo>
                <a:lnTo>
                  <a:pt x="1561845" y="298639"/>
                </a:lnTo>
                <a:cubicBezTo>
                  <a:pt x="1546586" y="292100"/>
                  <a:pt x="1528057" y="287740"/>
                  <a:pt x="1497540" y="287740"/>
                </a:cubicBezTo>
                <a:cubicBezTo>
                  <a:pt x="1441954" y="287740"/>
                  <a:pt x="1383098" y="322618"/>
                  <a:pt x="1343860" y="395642"/>
                </a:cubicBezTo>
                <a:lnTo>
                  <a:pt x="1339501" y="395642"/>
                </a:lnTo>
                <a:lnTo>
                  <a:pt x="1328601" y="300819"/>
                </a:lnTo>
                <a:lnTo>
                  <a:pt x="1197810" y="300819"/>
                </a:lnTo>
                <a:lnTo>
                  <a:pt x="1197810" y="841421"/>
                </a:lnTo>
                <a:close/>
                <a:moveTo>
                  <a:pt x="853394" y="166758"/>
                </a:moveTo>
                <a:cubicBezTo>
                  <a:pt x="827236" y="166758"/>
                  <a:pt x="806528" y="144960"/>
                  <a:pt x="806528" y="113352"/>
                </a:cubicBezTo>
                <a:cubicBezTo>
                  <a:pt x="806528" y="81744"/>
                  <a:pt x="827236" y="59946"/>
                  <a:pt x="853394" y="59946"/>
                </a:cubicBezTo>
                <a:cubicBezTo>
                  <a:pt x="879553" y="59946"/>
                  <a:pt x="900261" y="81744"/>
                  <a:pt x="900261" y="113352"/>
                </a:cubicBezTo>
                <a:cubicBezTo>
                  <a:pt x="900261" y="144960"/>
                  <a:pt x="879553" y="166758"/>
                  <a:pt x="853394" y="166758"/>
                </a:cubicBezTo>
                <a:moveTo>
                  <a:pt x="853394" y="226704"/>
                </a:moveTo>
                <a:cubicBezTo>
                  <a:pt x="948218" y="226704"/>
                  <a:pt x="997264" y="176568"/>
                  <a:pt x="997264" y="113352"/>
                </a:cubicBezTo>
                <a:cubicBezTo>
                  <a:pt x="997264" y="50136"/>
                  <a:pt x="948218" y="0"/>
                  <a:pt x="853394" y="0"/>
                </a:cubicBezTo>
                <a:cubicBezTo>
                  <a:pt x="758571" y="0"/>
                  <a:pt x="709523" y="50136"/>
                  <a:pt x="709523" y="113352"/>
                </a:cubicBezTo>
                <a:cubicBezTo>
                  <a:pt x="709523" y="176568"/>
                  <a:pt x="758571" y="226704"/>
                  <a:pt x="853394" y="226704"/>
                </a:cubicBezTo>
                <a:moveTo>
                  <a:pt x="813067" y="729159"/>
                </a:moveTo>
                <a:cubicBezTo>
                  <a:pt x="776010" y="729159"/>
                  <a:pt x="752031" y="712810"/>
                  <a:pt x="752031" y="679023"/>
                </a:cubicBezTo>
                <a:cubicBezTo>
                  <a:pt x="752031" y="637606"/>
                  <a:pt x="789089" y="608178"/>
                  <a:pt x="902441" y="592919"/>
                </a:cubicBezTo>
                <a:lnTo>
                  <a:pt x="902441" y="684472"/>
                </a:lnTo>
                <a:cubicBezTo>
                  <a:pt x="875193" y="712810"/>
                  <a:pt x="849035" y="729159"/>
                  <a:pt x="813067" y="729159"/>
                </a:cubicBezTo>
                <a:moveTo>
                  <a:pt x="759661" y="854501"/>
                </a:moveTo>
                <a:cubicBezTo>
                  <a:pt x="820697" y="854501"/>
                  <a:pt x="869743" y="826163"/>
                  <a:pt x="916610" y="785835"/>
                </a:cubicBezTo>
                <a:lnTo>
                  <a:pt x="920970" y="785835"/>
                </a:lnTo>
                <a:lnTo>
                  <a:pt x="931869" y="841421"/>
                </a:lnTo>
                <a:lnTo>
                  <a:pt x="1062660" y="841421"/>
                </a:lnTo>
                <a:lnTo>
                  <a:pt x="1062660" y="532973"/>
                </a:lnTo>
                <a:cubicBezTo>
                  <a:pt x="1062660" y="366215"/>
                  <a:pt x="986365" y="287740"/>
                  <a:pt x="847945" y="287740"/>
                </a:cubicBezTo>
                <a:cubicBezTo>
                  <a:pt x="762931" y="287740"/>
                  <a:pt x="685544" y="316078"/>
                  <a:pt x="616879" y="358585"/>
                </a:cubicBezTo>
                <a:lnTo>
                  <a:pt x="673555" y="463218"/>
                </a:lnTo>
                <a:cubicBezTo>
                  <a:pt x="726961" y="432700"/>
                  <a:pt x="771650" y="416351"/>
                  <a:pt x="817427" y="416351"/>
                </a:cubicBezTo>
                <a:cubicBezTo>
                  <a:pt x="875193" y="416351"/>
                  <a:pt x="899171" y="445779"/>
                  <a:pt x="902441" y="492646"/>
                </a:cubicBezTo>
                <a:cubicBezTo>
                  <a:pt x="688814" y="514444"/>
                  <a:pt x="598350" y="575480"/>
                  <a:pt x="598350" y="691012"/>
                </a:cubicBezTo>
                <a:cubicBezTo>
                  <a:pt x="598350" y="782566"/>
                  <a:pt x="660476" y="854501"/>
                  <a:pt x="759661" y="854501"/>
                </a:cubicBezTo>
                <a:moveTo>
                  <a:pt x="0" y="841421"/>
                </a:moveTo>
                <a:lnTo>
                  <a:pt x="160219" y="841421"/>
                </a:lnTo>
                <a:lnTo>
                  <a:pt x="160219" y="476297"/>
                </a:lnTo>
                <a:cubicBezTo>
                  <a:pt x="195096" y="442509"/>
                  <a:pt x="220165" y="423981"/>
                  <a:pt x="260492" y="423981"/>
                </a:cubicBezTo>
                <a:cubicBezTo>
                  <a:pt x="306269" y="423981"/>
                  <a:pt x="326977" y="447959"/>
                  <a:pt x="326977" y="526433"/>
                </a:cubicBezTo>
                <a:lnTo>
                  <a:pt x="326977" y="841421"/>
                </a:lnTo>
                <a:lnTo>
                  <a:pt x="487196" y="841421"/>
                </a:lnTo>
                <a:lnTo>
                  <a:pt x="487196" y="505725"/>
                </a:lnTo>
                <a:cubicBezTo>
                  <a:pt x="487196" y="370574"/>
                  <a:pt x="437060" y="287740"/>
                  <a:pt x="319348" y="287740"/>
                </a:cubicBezTo>
                <a:cubicBezTo>
                  <a:pt x="246323" y="287740"/>
                  <a:pt x="191827" y="325887"/>
                  <a:pt x="146050" y="369484"/>
                </a:cubicBezTo>
                <a:lnTo>
                  <a:pt x="141690" y="369484"/>
                </a:lnTo>
                <a:lnTo>
                  <a:pt x="130791" y="300819"/>
                </a:lnTo>
                <a:lnTo>
                  <a:pt x="0" y="300819"/>
                </a:lnTo>
                <a:lnTo>
                  <a:pt x="0" y="841421"/>
                </a:lnTo>
                <a:close/>
              </a:path>
            </a:pathLst>
          </a:custGeom>
          <a:solidFill>
            <a:srgbClr val="7F1132"/>
          </a:solidFill>
          <a:ln w="18161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22" name="Kombinationstegning: figur 21">
            <a:extLst>
              <a:ext uri="{FF2B5EF4-FFF2-40B4-BE49-F238E27FC236}">
                <a16:creationId xmlns:a16="http://schemas.microsoft.com/office/drawing/2014/main" id="{F0EAE0DF-5FC1-724A-411E-E8449596FF88}"/>
              </a:ext>
            </a:extLst>
          </p:cNvPr>
          <p:cNvSpPr/>
          <p:nvPr/>
        </p:nvSpPr>
        <p:spPr>
          <a:xfrm>
            <a:off x="2158056" y="1580971"/>
            <a:ext cx="7398332" cy="999460"/>
          </a:xfrm>
          <a:custGeom>
            <a:avLst/>
            <a:gdLst>
              <a:gd name="connsiteX0" fmla="*/ 7202147 w 7398332"/>
              <a:gd name="connsiteY0" fmla="*/ 999461 h 999460"/>
              <a:gd name="connsiteX1" fmla="*/ 7398333 w 7398332"/>
              <a:gd name="connsiteY1" fmla="*/ 750958 h 999460"/>
              <a:gd name="connsiteX2" fmla="*/ 7287161 w 7398332"/>
              <a:gd name="connsiteY2" fmla="*/ 599459 h 999460"/>
              <a:gd name="connsiteX3" fmla="*/ 7186887 w 7398332"/>
              <a:gd name="connsiteY3" fmla="*/ 691012 h 999460"/>
              <a:gd name="connsiteX4" fmla="*/ 7283891 w 7398332"/>
              <a:gd name="connsiteY4" fmla="*/ 781476 h 999460"/>
              <a:gd name="connsiteX5" fmla="*/ 7292610 w 7398332"/>
              <a:gd name="connsiteY5" fmla="*/ 781476 h 999460"/>
              <a:gd name="connsiteX6" fmla="*/ 7169449 w 7398332"/>
              <a:gd name="connsiteY6" fmla="*/ 914447 h 999460"/>
              <a:gd name="connsiteX7" fmla="*/ 7202147 w 7398332"/>
              <a:gd name="connsiteY7" fmla="*/ 999461 h 999460"/>
              <a:gd name="connsiteX8" fmla="*/ 6995043 w 7398332"/>
              <a:gd name="connsiteY8" fmla="*/ 800005 h 999460"/>
              <a:gd name="connsiteX9" fmla="*/ 7116024 w 7398332"/>
              <a:gd name="connsiteY9" fmla="*/ 778206 h 999460"/>
              <a:gd name="connsiteX10" fmla="*/ 7089866 w 7398332"/>
              <a:gd name="connsiteY10" fmla="*/ 665944 h 999460"/>
              <a:gd name="connsiteX11" fmla="*/ 7038640 w 7398332"/>
              <a:gd name="connsiteY11" fmla="*/ 674663 h 999460"/>
              <a:gd name="connsiteX12" fmla="*/ 6968885 w 7398332"/>
              <a:gd name="connsiteY12" fmla="*/ 588559 h 999460"/>
              <a:gd name="connsiteX13" fmla="*/ 6968885 w 7398332"/>
              <a:gd name="connsiteY13" fmla="*/ 372754 h 999460"/>
              <a:gd name="connsiteX14" fmla="*/ 7098585 w 7398332"/>
              <a:gd name="connsiteY14" fmla="*/ 372754 h 999460"/>
              <a:gd name="connsiteX15" fmla="*/ 7098585 w 7398332"/>
              <a:gd name="connsiteY15" fmla="*/ 247413 h 999460"/>
              <a:gd name="connsiteX16" fmla="*/ 6968885 w 7398332"/>
              <a:gd name="connsiteY16" fmla="*/ 247413 h 999460"/>
              <a:gd name="connsiteX17" fmla="*/ 6968885 w 7398332"/>
              <a:gd name="connsiteY17" fmla="*/ 81744 h 999460"/>
              <a:gd name="connsiteX18" fmla="*/ 6835914 w 7398332"/>
              <a:gd name="connsiteY18" fmla="*/ 81744 h 999460"/>
              <a:gd name="connsiteX19" fmla="*/ 6817385 w 7398332"/>
              <a:gd name="connsiteY19" fmla="*/ 247413 h 999460"/>
              <a:gd name="connsiteX20" fmla="*/ 6734551 w 7398332"/>
              <a:gd name="connsiteY20" fmla="*/ 253953 h 999460"/>
              <a:gd name="connsiteX21" fmla="*/ 6734551 w 7398332"/>
              <a:gd name="connsiteY21" fmla="*/ 372754 h 999460"/>
              <a:gd name="connsiteX22" fmla="*/ 6808666 w 7398332"/>
              <a:gd name="connsiteY22" fmla="*/ 372754 h 999460"/>
              <a:gd name="connsiteX23" fmla="*/ 6808666 w 7398332"/>
              <a:gd name="connsiteY23" fmla="*/ 590739 h 999460"/>
              <a:gd name="connsiteX24" fmla="*/ 6995043 w 7398332"/>
              <a:gd name="connsiteY24" fmla="*/ 800005 h 999460"/>
              <a:gd name="connsiteX25" fmla="*/ 6484958 w 7398332"/>
              <a:gd name="connsiteY25" fmla="*/ 801094 h 999460"/>
              <a:gd name="connsiteX26" fmla="*/ 6707303 w 7398332"/>
              <a:gd name="connsiteY26" fmla="*/ 626707 h 999460"/>
              <a:gd name="connsiteX27" fmla="*/ 6557983 w 7398332"/>
              <a:gd name="connsiteY27" fmla="*/ 462128 h 999460"/>
              <a:gd name="connsiteX28" fmla="*/ 6457710 w 7398332"/>
              <a:gd name="connsiteY28" fmla="*/ 395643 h 999460"/>
              <a:gd name="connsiteX29" fmla="*/ 6519836 w 7398332"/>
              <a:gd name="connsiteY29" fmla="*/ 353136 h 999460"/>
              <a:gd name="connsiteX30" fmla="*/ 6636458 w 7398332"/>
              <a:gd name="connsiteY30" fmla="*/ 392373 h 999460"/>
              <a:gd name="connsiteX31" fmla="*/ 6705123 w 7398332"/>
              <a:gd name="connsiteY31" fmla="*/ 302999 h 999460"/>
              <a:gd name="connsiteX32" fmla="*/ 6514386 w 7398332"/>
              <a:gd name="connsiteY32" fmla="*/ 234334 h 999460"/>
              <a:gd name="connsiteX33" fmla="*/ 6307301 w 7398332"/>
              <a:gd name="connsiteY33" fmla="*/ 403272 h 999460"/>
              <a:gd name="connsiteX34" fmla="*/ 6452261 w 7398332"/>
              <a:gd name="connsiteY34" fmla="*/ 564581 h 999460"/>
              <a:gd name="connsiteX35" fmla="*/ 6557983 w 7398332"/>
              <a:gd name="connsiteY35" fmla="*/ 636516 h 999460"/>
              <a:gd name="connsiteX36" fmla="*/ 6489318 w 7398332"/>
              <a:gd name="connsiteY36" fmla="*/ 682293 h 999460"/>
              <a:gd name="connsiteX37" fmla="*/ 6345448 w 7398332"/>
              <a:gd name="connsiteY37" fmla="*/ 629976 h 999460"/>
              <a:gd name="connsiteX38" fmla="*/ 6277873 w 7398332"/>
              <a:gd name="connsiteY38" fmla="*/ 720440 h 999460"/>
              <a:gd name="connsiteX39" fmla="*/ 6484958 w 7398332"/>
              <a:gd name="connsiteY39" fmla="*/ 801094 h 999460"/>
              <a:gd name="connsiteX40" fmla="*/ 5935637 w 7398332"/>
              <a:gd name="connsiteY40" fmla="*/ 670304 h 999460"/>
              <a:gd name="connsiteX41" fmla="*/ 5837544 w 7398332"/>
              <a:gd name="connsiteY41" fmla="*/ 515534 h 999460"/>
              <a:gd name="connsiteX42" fmla="*/ 5934547 w 7398332"/>
              <a:gd name="connsiteY42" fmla="*/ 365125 h 999460"/>
              <a:gd name="connsiteX43" fmla="*/ 6023920 w 7398332"/>
              <a:gd name="connsiteY43" fmla="*/ 400002 h 999460"/>
              <a:gd name="connsiteX44" fmla="*/ 6023920 w 7398332"/>
              <a:gd name="connsiteY44" fmla="*/ 621257 h 999460"/>
              <a:gd name="connsiteX45" fmla="*/ 5935637 w 7398332"/>
              <a:gd name="connsiteY45" fmla="*/ 670304 h 999460"/>
              <a:gd name="connsiteX46" fmla="*/ 5894219 w 7398332"/>
              <a:gd name="connsiteY46" fmla="*/ 801094 h 999460"/>
              <a:gd name="connsiteX47" fmla="*/ 6038089 w 7398332"/>
              <a:gd name="connsiteY47" fmla="*/ 734609 h 999460"/>
              <a:gd name="connsiteX48" fmla="*/ 6042449 w 7398332"/>
              <a:gd name="connsiteY48" fmla="*/ 734609 h 999460"/>
              <a:gd name="connsiteX49" fmla="*/ 6053348 w 7398332"/>
              <a:gd name="connsiteY49" fmla="*/ 788015 h 999460"/>
              <a:gd name="connsiteX50" fmla="*/ 6184139 w 7398332"/>
              <a:gd name="connsiteY50" fmla="*/ 788015 h 999460"/>
              <a:gd name="connsiteX51" fmla="*/ 6184139 w 7398332"/>
              <a:gd name="connsiteY51" fmla="*/ 23978 h 999460"/>
              <a:gd name="connsiteX52" fmla="*/ 6023920 w 7398332"/>
              <a:gd name="connsiteY52" fmla="*/ 23978 h 999460"/>
              <a:gd name="connsiteX53" fmla="*/ 6023920 w 7398332"/>
              <a:gd name="connsiteY53" fmla="*/ 208176 h 999460"/>
              <a:gd name="connsiteX54" fmla="*/ 6030460 w 7398332"/>
              <a:gd name="connsiteY54" fmla="*/ 291010 h 999460"/>
              <a:gd name="connsiteX55" fmla="*/ 5897489 w 7398332"/>
              <a:gd name="connsiteY55" fmla="*/ 234334 h 999460"/>
              <a:gd name="connsiteX56" fmla="*/ 5672965 w 7398332"/>
              <a:gd name="connsiteY56" fmla="*/ 517714 h 999460"/>
              <a:gd name="connsiteX57" fmla="*/ 5894219 w 7398332"/>
              <a:gd name="connsiteY57" fmla="*/ 801094 h 999460"/>
              <a:gd name="connsiteX58" fmla="*/ 5378704 w 7398332"/>
              <a:gd name="connsiteY58" fmla="*/ 801094 h 999460"/>
              <a:gd name="connsiteX59" fmla="*/ 5570530 w 7398332"/>
              <a:gd name="connsiteY59" fmla="*/ 741149 h 999460"/>
              <a:gd name="connsiteX60" fmla="*/ 5518214 w 7398332"/>
              <a:gd name="connsiteY60" fmla="*/ 643056 h 999460"/>
              <a:gd name="connsiteX61" fmla="*/ 5400502 w 7398332"/>
              <a:gd name="connsiteY61" fmla="*/ 677933 h 999460"/>
              <a:gd name="connsiteX62" fmla="*/ 5260992 w 7398332"/>
              <a:gd name="connsiteY62" fmla="*/ 566761 h 999460"/>
              <a:gd name="connsiteX63" fmla="*/ 5583609 w 7398332"/>
              <a:gd name="connsiteY63" fmla="*/ 566761 h 999460"/>
              <a:gd name="connsiteX64" fmla="*/ 5590149 w 7398332"/>
              <a:gd name="connsiteY64" fmla="*/ 493736 h 999460"/>
              <a:gd name="connsiteX65" fmla="*/ 5360174 w 7398332"/>
              <a:gd name="connsiteY65" fmla="*/ 234334 h 999460"/>
              <a:gd name="connsiteX66" fmla="*/ 5105133 w 7398332"/>
              <a:gd name="connsiteY66" fmla="*/ 517714 h 999460"/>
              <a:gd name="connsiteX67" fmla="*/ 5378704 w 7398332"/>
              <a:gd name="connsiteY67" fmla="*/ 801094 h 999460"/>
              <a:gd name="connsiteX68" fmla="*/ 5363445 w 7398332"/>
              <a:gd name="connsiteY68" fmla="*/ 357495 h 999460"/>
              <a:gd name="connsiteX69" fmla="*/ 5452818 w 7398332"/>
              <a:gd name="connsiteY69" fmla="*/ 455589 h 999460"/>
              <a:gd name="connsiteX70" fmla="*/ 5260992 w 7398332"/>
              <a:gd name="connsiteY70" fmla="*/ 455589 h 999460"/>
              <a:gd name="connsiteX71" fmla="*/ 5363445 w 7398332"/>
              <a:gd name="connsiteY71" fmla="*/ 357495 h 999460"/>
              <a:gd name="connsiteX72" fmla="*/ 4758536 w 7398332"/>
              <a:gd name="connsiteY72" fmla="*/ 670304 h 999460"/>
              <a:gd name="connsiteX73" fmla="*/ 4672433 w 7398332"/>
              <a:gd name="connsiteY73" fmla="*/ 635426 h 999460"/>
              <a:gd name="connsiteX74" fmla="*/ 4672433 w 7398332"/>
              <a:gd name="connsiteY74" fmla="*/ 414171 h 999460"/>
              <a:gd name="connsiteX75" fmla="*/ 4765076 w 7398332"/>
              <a:gd name="connsiteY75" fmla="*/ 365125 h 999460"/>
              <a:gd name="connsiteX76" fmla="*/ 4858810 w 7398332"/>
              <a:gd name="connsiteY76" fmla="*/ 511175 h 999460"/>
              <a:gd name="connsiteX77" fmla="*/ 4758536 w 7398332"/>
              <a:gd name="connsiteY77" fmla="*/ 670304 h 999460"/>
              <a:gd name="connsiteX78" fmla="*/ 4795594 w 7398332"/>
              <a:gd name="connsiteY78" fmla="*/ 801094 h 999460"/>
              <a:gd name="connsiteX79" fmla="*/ 5023388 w 7398332"/>
              <a:gd name="connsiteY79" fmla="*/ 507905 h 999460"/>
              <a:gd name="connsiteX80" fmla="*/ 4810853 w 7398332"/>
              <a:gd name="connsiteY80" fmla="*/ 234334 h 999460"/>
              <a:gd name="connsiteX81" fmla="*/ 4668073 w 7398332"/>
              <a:gd name="connsiteY81" fmla="*/ 294280 h 999460"/>
              <a:gd name="connsiteX82" fmla="*/ 4672433 w 7398332"/>
              <a:gd name="connsiteY82" fmla="*/ 211445 h 999460"/>
              <a:gd name="connsiteX83" fmla="*/ 4672433 w 7398332"/>
              <a:gd name="connsiteY83" fmla="*/ 23978 h 999460"/>
              <a:gd name="connsiteX84" fmla="*/ 4512214 w 7398332"/>
              <a:gd name="connsiteY84" fmla="*/ 23978 h 999460"/>
              <a:gd name="connsiteX85" fmla="*/ 4512214 w 7398332"/>
              <a:gd name="connsiteY85" fmla="*/ 788015 h 999460"/>
              <a:gd name="connsiteX86" fmla="*/ 4637555 w 7398332"/>
              <a:gd name="connsiteY86" fmla="*/ 788015 h 999460"/>
              <a:gd name="connsiteX87" fmla="*/ 4650634 w 7398332"/>
              <a:gd name="connsiteY87" fmla="*/ 730249 h 999460"/>
              <a:gd name="connsiteX88" fmla="*/ 4654994 w 7398332"/>
              <a:gd name="connsiteY88" fmla="*/ 730249 h 999460"/>
              <a:gd name="connsiteX89" fmla="*/ 4795594 w 7398332"/>
              <a:gd name="connsiteY89" fmla="*/ 801094 h 999460"/>
              <a:gd name="connsiteX90" fmla="*/ 3970539 w 7398332"/>
              <a:gd name="connsiteY90" fmla="*/ 801094 h 999460"/>
              <a:gd name="connsiteX91" fmla="*/ 4192866 w 7398332"/>
              <a:gd name="connsiteY91" fmla="*/ 626707 h 999460"/>
              <a:gd name="connsiteX92" fmla="*/ 4043546 w 7398332"/>
              <a:gd name="connsiteY92" fmla="*/ 462128 h 999460"/>
              <a:gd name="connsiteX93" fmla="*/ 3943291 w 7398332"/>
              <a:gd name="connsiteY93" fmla="*/ 395643 h 999460"/>
              <a:gd name="connsiteX94" fmla="*/ 4005417 w 7398332"/>
              <a:gd name="connsiteY94" fmla="*/ 353136 h 999460"/>
              <a:gd name="connsiteX95" fmla="*/ 4122039 w 7398332"/>
              <a:gd name="connsiteY95" fmla="*/ 392373 h 999460"/>
              <a:gd name="connsiteX96" fmla="*/ 4190704 w 7398332"/>
              <a:gd name="connsiteY96" fmla="*/ 302999 h 999460"/>
              <a:gd name="connsiteX97" fmla="*/ 3999967 w 7398332"/>
              <a:gd name="connsiteY97" fmla="*/ 234334 h 999460"/>
              <a:gd name="connsiteX98" fmla="*/ 3792882 w 7398332"/>
              <a:gd name="connsiteY98" fmla="*/ 403272 h 999460"/>
              <a:gd name="connsiteX99" fmla="*/ 3937842 w 7398332"/>
              <a:gd name="connsiteY99" fmla="*/ 564581 h 999460"/>
              <a:gd name="connsiteX100" fmla="*/ 4043546 w 7398332"/>
              <a:gd name="connsiteY100" fmla="*/ 636516 h 999460"/>
              <a:gd name="connsiteX101" fmla="*/ 3974881 w 7398332"/>
              <a:gd name="connsiteY101" fmla="*/ 682293 h 999460"/>
              <a:gd name="connsiteX102" fmla="*/ 3831029 w 7398332"/>
              <a:gd name="connsiteY102" fmla="*/ 629976 h 999460"/>
              <a:gd name="connsiteX103" fmla="*/ 3763454 w 7398332"/>
              <a:gd name="connsiteY103" fmla="*/ 720440 h 999460"/>
              <a:gd name="connsiteX104" fmla="*/ 3970539 w 7398332"/>
              <a:gd name="connsiteY104" fmla="*/ 801094 h 999460"/>
              <a:gd name="connsiteX105" fmla="*/ 3488793 w 7398332"/>
              <a:gd name="connsiteY105" fmla="*/ 801094 h 999460"/>
              <a:gd name="connsiteX106" fmla="*/ 3680620 w 7398332"/>
              <a:gd name="connsiteY106" fmla="*/ 741149 h 999460"/>
              <a:gd name="connsiteX107" fmla="*/ 3628303 w 7398332"/>
              <a:gd name="connsiteY107" fmla="*/ 643056 h 999460"/>
              <a:gd name="connsiteX108" fmla="*/ 3510591 w 7398332"/>
              <a:gd name="connsiteY108" fmla="*/ 677933 h 999460"/>
              <a:gd name="connsiteX109" fmla="*/ 3371081 w 7398332"/>
              <a:gd name="connsiteY109" fmla="*/ 566761 h 999460"/>
              <a:gd name="connsiteX110" fmla="*/ 3693699 w 7398332"/>
              <a:gd name="connsiteY110" fmla="*/ 566761 h 999460"/>
              <a:gd name="connsiteX111" fmla="*/ 3700238 w 7398332"/>
              <a:gd name="connsiteY111" fmla="*/ 493736 h 999460"/>
              <a:gd name="connsiteX112" fmla="*/ 3470264 w 7398332"/>
              <a:gd name="connsiteY112" fmla="*/ 234334 h 999460"/>
              <a:gd name="connsiteX113" fmla="*/ 3215222 w 7398332"/>
              <a:gd name="connsiteY113" fmla="*/ 517714 h 999460"/>
              <a:gd name="connsiteX114" fmla="*/ 3488793 w 7398332"/>
              <a:gd name="connsiteY114" fmla="*/ 801094 h 999460"/>
              <a:gd name="connsiteX115" fmla="*/ 3473534 w 7398332"/>
              <a:gd name="connsiteY115" fmla="*/ 357495 h 999460"/>
              <a:gd name="connsiteX116" fmla="*/ 3562908 w 7398332"/>
              <a:gd name="connsiteY116" fmla="*/ 455589 h 999460"/>
              <a:gd name="connsiteX117" fmla="*/ 3371081 w 7398332"/>
              <a:gd name="connsiteY117" fmla="*/ 455589 h 999460"/>
              <a:gd name="connsiteX118" fmla="*/ 3473534 w 7398332"/>
              <a:gd name="connsiteY118" fmla="*/ 357495 h 999460"/>
              <a:gd name="connsiteX119" fmla="*/ 2680087 w 7398332"/>
              <a:gd name="connsiteY119" fmla="*/ 788015 h 999460"/>
              <a:gd name="connsiteX120" fmla="*/ 2838126 w 7398332"/>
              <a:gd name="connsiteY120" fmla="*/ 788015 h 999460"/>
              <a:gd name="connsiteX121" fmla="*/ 2838126 w 7398332"/>
              <a:gd name="connsiteY121" fmla="*/ 652865 h 999460"/>
              <a:gd name="connsiteX122" fmla="*/ 2904612 w 7398332"/>
              <a:gd name="connsiteY122" fmla="*/ 577660 h 999460"/>
              <a:gd name="connsiteX123" fmla="*/ 3026683 w 7398332"/>
              <a:gd name="connsiteY123" fmla="*/ 788015 h 999460"/>
              <a:gd name="connsiteX124" fmla="*/ 3199981 w 7398332"/>
              <a:gd name="connsiteY124" fmla="*/ 788015 h 999460"/>
              <a:gd name="connsiteX125" fmla="*/ 2998345 w 7398332"/>
              <a:gd name="connsiteY125" fmla="*/ 471937 h 999460"/>
              <a:gd name="connsiteX126" fmla="*/ 3185812 w 7398332"/>
              <a:gd name="connsiteY126" fmla="*/ 247413 h 999460"/>
              <a:gd name="connsiteX127" fmla="*/ 3010334 w 7398332"/>
              <a:gd name="connsiteY127" fmla="*/ 247413 h 999460"/>
              <a:gd name="connsiteX128" fmla="*/ 2842486 w 7398332"/>
              <a:gd name="connsiteY128" fmla="*/ 459948 h 999460"/>
              <a:gd name="connsiteX129" fmla="*/ 2838126 w 7398332"/>
              <a:gd name="connsiteY129" fmla="*/ 459948 h 999460"/>
              <a:gd name="connsiteX130" fmla="*/ 2838126 w 7398332"/>
              <a:gd name="connsiteY130" fmla="*/ 23978 h 999460"/>
              <a:gd name="connsiteX131" fmla="*/ 2680087 w 7398332"/>
              <a:gd name="connsiteY131" fmla="*/ 23978 h 999460"/>
              <a:gd name="connsiteX132" fmla="*/ 2680087 w 7398332"/>
              <a:gd name="connsiteY132" fmla="*/ 788015 h 999460"/>
              <a:gd name="connsiteX133" fmla="*/ 2082809 w 7398332"/>
              <a:gd name="connsiteY133" fmla="*/ 788015 h 999460"/>
              <a:gd name="connsiteX134" fmla="*/ 2240848 w 7398332"/>
              <a:gd name="connsiteY134" fmla="*/ 788015 h 999460"/>
              <a:gd name="connsiteX135" fmla="*/ 2240848 w 7398332"/>
              <a:gd name="connsiteY135" fmla="*/ 652865 h 999460"/>
              <a:gd name="connsiteX136" fmla="*/ 2307333 w 7398332"/>
              <a:gd name="connsiteY136" fmla="*/ 577660 h 999460"/>
              <a:gd name="connsiteX137" fmla="*/ 2429405 w 7398332"/>
              <a:gd name="connsiteY137" fmla="*/ 788015 h 999460"/>
              <a:gd name="connsiteX138" fmla="*/ 2602703 w 7398332"/>
              <a:gd name="connsiteY138" fmla="*/ 788015 h 999460"/>
              <a:gd name="connsiteX139" fmla="*/ 2401067 w 7398332"/>
              <a:gd name="connsiteY139" fmla="*/ 471937 h 999460"/>
              <a:gd name="connsiteX140" fmla="*/ 2588534 w 7398332"/>
              <a:gd name="connsiteY140" fmla="*/ 247413 h 999460"/>
              <a:gd name="connsiteX141" fmla="*/ 2413056 w 7398332"/>
              <a:gd name="connsiteY141" fmla="*/ 247413 h 999460"/>
              <a:gd name="connsiteX142" fmla="*/ 2245208 w 7398332"/>
              <a:gd name="connsiteY142" fmla="*/ 459948 h 999460"/>
              <a:gd name="connsiteX143" fmla="*/ 2240848 w 7398332"/>
              <a:gd name="connsiteY143" fmla="*/ 459948 h 999460"/>
              <a:gd name="connsiteX144" fmla="*/ 2240848 w 7398332"/>
              <a:gd name="connsiteY144" fmla="*/ 23978 h 999460"/>
              <a:gd name="connsiteX145" fmla="*/ 2082809 w 7398332"/>
              <a:gd name="connsiteY145" fmla="*/ 23978 h 999460"/>
              <a:gd name="connsiteX146" fmla="*/ 2082809 w 7398332"/>
              <a:gd name="connsiteY146" fmla="*/ 788015 h 999460"/>
              <a:gd name="connsiteX147" fmla="*/ 1574922 w 7398332"/>
              <a:gd name="connsiteY147" fmla="*/ 999461 h 999460"/>
              <a:gd name="connsiteX148" fmla="*/ 1811436 w 7398332"/>
              <a:gd name="connsiteY148" fmla="*/ 793465 h 999460"/>
              <a:gd name="connsiteX149" fmla="*/ 1998903 w 7398332"/>
              <a:gd name="connsiteY149" fmla="*/ 247413 h 999460"/>
              <a:gd name="connsiteX150" fmla="*/ 1845224 w 7398332"/>
              <a:gd name="connsiteY150" fmla="*/ 247413 h 999460"/>
              <a:gd name="connsiteX151" fmla="*/ 1779828 w 7398332"/>
              <a:gd name="connsiteY151" fmla="*/ 479567 h 999460"/>
              <a:gd name="connsiteX152" fmla="*/ 1742771 w 7398332"/>
              <a:gd name="connsiteY152" fmla="*/ 633246 h 999460"/>
              <a:gd name="connsiteX153" fmla="*/ 1738411 w 7398332"/>
              <a:gd name="connsiteY153" fmla="*/ 633246 h 999460"/>
              <a:gd name="connsiteX154" fmla="*/ 1695904 w 7398332"/>
              <a:gd name="connsiteY154" fmla="*/ 479567 h 999460"/>
              <a:gd name="connsiteX155" fmla="*/ 1618519 w 7398332"/>
              <a:gd name="connsiteY155" fmla="*/ 247413 h 999460"/>
              <a:gd name="connsiteX156" fmla="*/ 1457211 w 7398332"/>
              <a:gd name="connsiteY156" fmla="*/ 247413 h 999460"/>
              <a:gd name="connsiteX157" fmla="*/ 1665386 w 7398332"/>
              <a:gd name="connsiteY157" fmla="*/ 773846 h 999460"/>
              <a:gd name="connsiteX158" fmla="*/ 1657757 w 7398332"/>
              <a:gd name="connsiteY158" fmla="*/ 802184 h 999460"/>
              <a:gd name="connsiteX159" fmla="*/ 1562933 w 7398332"/>
              <a:gd name="connsiteY159" fmla="*/ 873030 h 999460"/>
              <a:gd name="connsiteX160" fmla="*/ 1526966 w 7398332"/>
              <a:gd name="connsiteY160" fmla="*/ 868670 h 999460"/>
              <a:gd name="connsiteX161" fmla="*/ 1498628 w 7398332"/>
              <a:gd name="connsiteY161" fmla="*/ 986382 h 999460"/>
              <a:gd name="connsiteX162" fmla="*/ 1574922 w 7398332"/>
              <a:gd name="connsiteY162" fmla="*/ 999461 h 999460"/>
              <a:gd name="connsiteX163" fmla="*/ 1350398 w 7398332"/>
              <a:gd name="connsiteY163" fmla="*/ 800005 h 999460"/>
              <a:gd name="connsiteX164" fmla="*/ 1431052 w 7398332"/>
              <a:gd name="connsiteY164" fmla="*/ 786925 h 999460"/>
              <a:gd name="connsiteX165" fmla="*/ 1411434 w 7398332"/>
              <a:gd name="connsiteY165" fmla="*/ 669214 h 999460"/>
              <a:gd name="connsiteX166" fmla="*/ 1392905 w 7398332"/>
              <a:gd name="connsiteY166" fmla="*/ 671393 h 999460"/>
              <a:gd name="connsiteX167" fmla="*/ 1363477 w 7398332"/>
              <a:gd name="connsiteY167" fmla="*/ 625617 h 999460"/>
              <a:gd name="connsiteX168" fmla="*/ 1363477 w 7398332"/>
              <a:gd name="connsiteY168" fmla="*/ 23978 h 999460"/>
              <a:gd name="connsiteX169" fmla="*/ 1203258 w 7398332"/>
              <a:gd name="connsiteY169" fmla="*/ 23978 h 999460"/>
              <a:gd name="connsiteX170" fmla="*/ 1203258 w 7398332"/>
              <a:gd name="connsiteY170" fmla="*/ 619077 h 999460"/>
              <a:gd name="connsiteX171" fmla="*/ 1350398 w 7398332"/>
              <a:gd name="connsiteY171" fmla="*/ 800005 h 999460"/>
              <a:gd name="connsiteX172" fmla="*/ 764037 w 7398332"/>
              <a:gd name="connsiteY172" fmla="*/ 167848 h 999460"/>
              <a:gd name="connsiteX173" fmla="*/ 854501 w 7398332"/>
              <a:gd name="connsiteY173" fmla="*/ 83924 h 999460"/>
              <a:gd name="connsiteX174" fmla="*/ 764037 w 7398332"/>
              <a:gd name="connsiteY174" fmla="*/ 0 h 999460"/>
              <a:gd name="connsiteX175" fmla="*/ 673573 w 7398332"/>
              <a:gd name="connsiteY175" fmla="*/ 83924 h 999460"/>
              <a:gd name="connsiteX176" fmla="*/ 764037 w 7398332"/>
              <a:gd name="connsiteY176" fmla="*/ 167848 h 999460"/>
              <a:gd name="connsiteX177" fmla="*/ 684472 w 7398332"/>
              <a:gd name="connsiteY177" fmla="*/ 788015 h 999460"/>
              <a:gd name="connsiteX178" fmla="*/ 844691 w 7398332"/>
              <a:gd name="connsiteY178" fmla="*/ 788015 h 999460"/>
              <a:gd name="connsiteX179" fmla="*/ 844691 w 7398332"/>
              <a:gd name="connsiteY179" fmla="*/ 247413 h 999460"/>
              <a:gd name="connsiteX180" fmla="*/ 684472 w 7398332"/>
              <a:gd name="connsiteY180" fmla="*/ 247413 h 999460"/>
              <a:gd name="connsiteX181" fmla="*/ 684472 w 7398332"/>
              <a:gd name="connsiteY181" fmla="*/ 788015 h 999460"/>
              <a:gd name="connsiteX182" fmla="*/ 210355 w 7398332"/>
              <a:gd name="connsiteY182" fmla="*/ 788015 h 999460"/>
              <a:gd name="connsiteX183" fmla="*/ 403272 w 7398332"/>
              <a:gd name="connsiteY183" fmla="*/ 788015 h 999460"/>
              <a:gd name="connsiteX184" fmla="*/ 621257 w 7398332"/>
              <a:gd name="connsiteY184" fmla="*/ 77385 h 999460"/>
              <a:gd name="connsiteX185" fmla="*/ 457768 w 7398332"/>
              <a:gd name="connsiteY185" fmla="*/ 77385 h 999460"/>
              <a:gd name="connsiteX186" fmla="*/ 369484 w 7398332"/>
              <a:gd name="connsiteY186" fmla="*/ 408722 h 999460"/>
              <a:gd name="connsiteX187" fmla="*/ 312808 w 7398332"/>
              <a:gd name="connsiteY187" fmla="*/ 636516 h 999460"/>
              <a:gd name="connsiteX188" fmla="*/ 308449 w 7398332"/>
              <a:gd name="connsiteY188" fmla="*/ 636516 h 999460"/>
              <a:gd name="connsiteX189" fmla="*/ 250683 w 7398332"/>
              <a:gd name="connsiteY189" fmla="*/ 408722 h 999460"/>
              <a:gd name="connsiteX190" fmla="*/ 170028 w 7398332"/>
              <a:gd name="connsiteY190" fmla="*/ 77385 h 999460"/>
              <a:gd name="connsiteX191" fmla="*/ 0 w 7398332"/>
              <a:gd name="connsiteY191" fmla="*/ 77385 h 999460"/>
              <a:gd name="connsiteX192" fmla="*/ 210355 w 7398332"/>
              <a:gd name="connsiteY192" fmla="*/ 788015 h 99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7398332" h="999460">
                <a:moveTo>
                  <a:pt x="7202147" y="999461"/>
                </a:moveTo>
                <a:cubicBezTo>
                  <a:pt x="7329668" y="961313"/>
                  <a:pt x="7398333" y="870850"/>
                  <a:pt x="7398333" y="750958"/>
                </a:cubicBezTo>
                <a:cubicBezTo>
                  <a:pt x="7398333" y="656135"/>
                  <a:pt x="7359096" y="599459"/>
                  <a:pt x="7287161" y="599459"/>
                </a:cubicBezTo>
                <a:cubicBezTo>
                  <a:pt x="7231575" y="599459"/>
                  <a:pt x="7186887" y="635426"/>
                  <a:pt x="7186887" y="691012"/>
                </a:cubicBezTo>
                <a:cubicBezTo>
                  <a:pt x="7186887" y="748778"/>
                  <a:pt x="7232665" y="781476"/>
                  <a:pt x="7283891" y="781476"/>
                </a:cubicBezTo>
                <a:lnTo>
                  <a:pt x="7292610" y="781476"/>
                </a:lnTo>
                <a:cubicBezTo>
                  <a:pt x="7293700" y="835972"/>
                  <a:pt x="7250103" y="886109"/>
                  <a:pt x="7169449" y="914447"/>
                </a:cubicBezTo>
                <a:lnTo>
                  <a:pt x="7202147" y="999461"/>
                </a:lnTo>
                <a:close/>
                <a:moveTo>
                  <a:pt x="6995043" y="800005"/>
                </a:moveTo>
                <a:cubicBezTo>
                  <a:pt x="7046269" y="800005"/>
                  <a:pt x="7087686" y="790195"/>
                  <a:pt x="7116024" y="778206"/>
                </a:cubicBezTo>
                <a:lnTo>
                  <a:pt x="7089866" y="665944"/>
                </a:lnTo>
                <a:cubicBezTo>
                  <a:pt x="7074607" y="672483"/>
                  <a:pt x="7056078" y="674663"/>
                  <a:pt x="7038640" y="674663"/>
                </a:cubicBezTo>
                <a:cubicBezTo>
                  <a:pt x="6996133" y="674663"/>
                  <a:pt x="6968885" y="649595"/>
                  <a:pt x="6968885" y="588559"/>
                </a:cubicBezTo>
                <a:lnTo>
                  <a:pt x="6968885" y="372754"/>
                </a:lnTo>
                <a:lnTo>
                  <a:pt x="7098585" y="372754"/>
                </a:lnTo>
                <a:lnTo>
                  <a:pt x="7098585" y="247413"/>
                </a:lnTo>
                <a:lnTo>
                  <a:pt x="6968885" y="247413"/>
                </a:lnTo>
                <a:lnTo>
                  <a:pt x="6968885" y="81744"/>
                </a:lnTo>
                <a:lnTo>
                  <a:pt x="6835914" y="81744"/>
                </a:lnTo>
                <a:lnTo>
                  <a:pt x="6817385" y="247413"/>
                </a:lnTo>
                <a:lnTo>
                  <a:pt x="6734551" y="253953"/>
                </a:lnTo>
                <a:lnTo>
                  <a:pt x="6734551" y="372754"/>
                </a:lnTo>
                <a:lnTo>
                  <a:pt x="6808666" y="372754"/>
                </a:lnTo>
                <a:lnTo>
                  <a:pt x="6808666" y="590739"/>
                </a:lnTo>
                <a:cubicBezTo>
                  <a:pt x="6808666" y="716080"/>
                  <a:pt x="6860982" y="800005"/>
                  <a:pt x="6995043" y="800005"/>
                </a:cubicBezTo>
                <a:moveTo>
                  <a:pt x="6484958" y="801094"/>
                </a:moveTo>
                <a:cubicBezTo>
                  <a:pt x="6629918" y="801094"/>
                  <a:pt x="6707303" y="724800"/>
                  <a:pt x="6707303" y="626707"/>
                </a:cubicBezTo>
                <a:cubicBezTo>
                  <a:pt x="6707303" y="537333"/>
                  <a:pt x="6640818" y="489376"/>
                  <a:pt x="6557983" y="462128"/>
                </a:cubicBezTo>
                <a:cubicBezTo>
                  <a:pt x="6489318" y="440330"/>
                  <a:pt x="6457710" y="427250"/>
                  <a:pt x="6457710" y="395643"/>
                </a:cubicBezTo>
                <a:cubicBezTo>
                  <a:pt x="6457710" y="370574"/>
                  <a:pt x="6477329" y="353136"/>
                  <a:pt x="6519836" y="353136"/>
                </a:cubicBezTo>
                <a:cubicBezTo>
                  <a:pt x="6557983" y="353136"/>
                  <a:pt x="6597220" y="364035"/>
                  <a:pt x="6636458" y="392373"/>
                </a:cubicBezTo>
                <a:lnTo>
                  <a:pt x="6705123" y="302999"/>
                </a:lnTo>
                <a:cubicBezTo>
                  <a:pt x="6659346" y="262672"/>
                  <a:pt x="6592861" y="234334"/>
                  <a:pt x="6514386" y="234334"/>
                </a:cubicBezTo>
                <a:cubicBezTo>
                  <a:pt x="6390135" y="234334"/>
                  <a:pt x="6307301" y="302999"/>
                  <a:pt x="6307301" y="403272"/>
                </a:cubicBezTo>
                <a:cubicBezTo>
                  <a:pt x="6307301" y="487196"/>
                  <a:pt x="6374876" y="536243"/>
                  <a:pt x="6452261" y="564581"/>
                </a:cubicBezTo>
                <a:cubicBezTo>
                  <a:pt x="6510027" y="586379"/>
                  <a:pt x="6557983" y="600548"/>
                  <a:pt x="6557983" y="636516"/>
                </a:cubicBezTo>
                <a:cubicBezTo>
                  <a:pt x="6557983" y="664854"/>
                  <a:pt x="6537275" y="682293"/>
                  <a:pt x="6489318" y="682293"/>
                </a:cubicBezTo>
                <a:cubicBezTo>
                  <a:pt x="6444631" y="682293"/>
                  <a:pt x="6394495" y="669214"/>
                  <a:pt x="6345448" y="629976"/>
                </a:cubicBezTo>
                <a:lnTo>
                  <a:pt x="6277873" y="720440"/>
                </a:lnTo>
                <a:cubicBezTo>
                  <a:pt x="6332369" y="772756"/>
                  <a:pt x="6413023" y="801094"/>
                  <a:pt x="6484958" y="801094"/>
                </a:cubicBezTo>
                <a:moveTo>
                  <a:pt x="5935637" y="670304"/>
                </a:moveTo>
                <a:cubicBezTo>
                  <a:pt x="5873511" y="670304"/>
                  <a:pt x="5837544" y="622347"/>
                  <a:pt x="5837544" y="515534"/>
                </a:cubicBezTo>
                <a:cubicBezTo>
                  <a:pt x="5837544" y="413081"/>
                  <a:pt x="5883320" y="365125"/>
                  <a:pt x="5934547" y="365125"/>
                </a:cubicBezTo>
                <a:cubicBezTo>
                  <a:pt x="5963975" y="365125"/>
                  <a:pt x="5995582" y="373844"/>
                  <a:pt x="6023920" y="400002"/>
                </a:cubicBezTo>
                <a:lnTo>
                  <a:pt x="6023920" y="621257"/>
                </a:lnTo>
                <a:cubicBezTo>
                  <a:pt x="5997762" y="657225"/>
                  <a:pt x="5970514" y="670304"/>
                  <a:pt x="5935637" y="670304"/>
                </a:cubicBezTo>
                <a:moveTo>
                  <a:pt x="5894219" y="801094"/>
                </a:moveTo>
                <a:cubicBezTo>
                  <a:pt x="5946536" y="801094"/>
                  <a:pt x="5999942" y="772756"/>
                  <a:pt x="6038089" y="734609"/>
                </a:cubicBezTo>
                <a:lnTo>
                  <a:pt x="6042449" y="734609"/>
                </a:lnTo>
                <a:lnTo>
                  <a:pt x="6053348" y="788015"/>
                </a:lnTo>
                <a:lnTo>
                  <a:pt x="6184139" y="788015"/>
                </a:lnTo>
                <a:lnTo>
                  <a:pt x="6184139" y="23978"/>
                </a:lnTo>
                <a:lnTo>
                  <a:pt x="6023920" y="23978"/>
                </a:lnTo>
                <a:lnTo>
                  <a:pt x="6023920" y="208176"/>
                </a:lnTo>
                <a:lnTo>
                  <a:pt x="6030460" y="291010"/>
                </a:lnTo>
                <a:cubicBezTo>
                  <a:pt x="5993402" y="256132"/>
                  <a:pt x="5957435" y="234334"/>
                  <a:pt x="5897489" y="234334"/>
                </a:cubicBezTo>
                <a:cubicBezTo>
                  <a:pt x="5783047" y="234334"/>
                  <a:pt x="5672965" y="341146"/>
                  <a:pt x="5672965" y="517714"/>
                </a:cubicBezTo>
                <a:cubicBezTo>
                  <a:pt x="5672965" y="694282"/>
                  <a:pt x="5760159" y="801094"/>
                  <a:pt x="5894219" y="801094"/>
                </a:cubicBezTo>
                <a:moveTo>
                  <a:pt x="5378704" y="801094"/>
                </a:moveTo>
                <a:cubicBezTo>
                  <a:pt x="5443009" y="801094"/>
                  <a:pt x="5516034" y="779296"/>
                  <a:pt x="5570530" y="741149"/>
                </a:cubicBezTo>
                <a:lnTo>
                  <a:pt x="5518214" y="643056"/>
                </a:lnTo>
                <a:cubicBezTo>
                  <a:pt x="5480066" y="665944"/>
                  <a:pt x="5440829" y="677933"/>
                  <a:pt x="5400502" y="677933"/>
                </a:cubicBezTo>
                <a:cubicBezTo>
                  <a:pt x="5339466" y="677933"/>
                  <a:pt x="5278430" y="650685"/>
                  <a:pt x="5260992" y="566761"/>
                </a:cubicBezTo>
                <a:lnTo>
                  <a:pt x="5583609" y="566761"/>
                </a:lnTo>
                <a:cubicBezTo>
                  <a:pt x="5586879" y="550412"/>
                  <a:pt x="5590149" y="522074"/>
                  <a:pt x="5590149" y="493736"/>
                </a:cubicBezTo>
                <a:cubicBezTo>
                  <a:pt x="5590149" y="346596"/>
                  <a:pt x="5514944" y="234334"/>
                  <a:pt x="5360174" y="234334"/>
                </a:cubicBezTo>
                <a:cubicBezTo>
                  <a:pt x="5230474" y="234334"/>
                  <a:pt x="5105133" y="342236"/>
                  <a:pt x="5105133" y="517714"/>
                </a:cubicBezTo>
                <a:cubicBezTo>
                  <a:pt x="5105133" y="697552"/>
                  <a:pt x="5223934" y="801094"/>
                  <a:pt x="5378704" y="801094"/>
                </a:cubicBezTo>
                <a:moveTo>
                  <a:pt x="5363445" y="357495"/>
                </a:moveTo>
                <a:cubicBezTo>
                  <a:pt x="5427750" y="357495"/>
                  <a:pt x="5452818" y="398912"/>
                  <a:pt x="5452818" y="455589"/>
                </a:cubicBezTo>
                <a:lnTo>
                  <a:pt x="5260992" y="455589"/>
                </a:lnTo>
                <a:cubicBezTo>
                  <a:pt x="5275161" y="381474"/>
                  <a:pt x="5320937" y="357495"/>
                  <a:pt x="5363445" y="357495"/>
                </a:cubicBezTo>
                <a:moveTo>
                  <a:pt x="4758536" y="670304"/>
                </a:moveTo>
                <a:cubicBezTo>
                  <a:pt x="4731288" y="670304"/>
                  <a:pt x="4700771" y="661584"/>
                  <a:pt x="4672433" y="635426"/>
                </a:cubicBezTo>
                <a:lnTo>
                  <a:pt x="4672433" y="414171"/>
                </a:lnTo>
                <a:cubicBezTo>
                  <a:pt x="4702950" y="380384"/>
                  <a:pt x="4732378" y="365125"/>
                  <a:pt x="4765076" y="365125"/>
                </a:cubicBezTo>
                <a:cubicBezTo>
                  <a:pt x="4829381" y="365125"/>
                  <a:pt x="4858810" y="414171"/>
                  <a:pt x="4858810" y="511175"/>
                </a:cubicBezTo>
                <a:cubicBezTo>
                  <a:pt x="4858810" y="622347"/>
                  <a:pt x="4814123" y="670304"/>
                  <a:pt x="4758536" y="670304"/>
                </a:cubicBezTo>
                <a:moveTo>
                  <a:pt x="4795594" y="801094"/>
                </a:moveTo>
                <a:cubicBezTo>
                  <a:pt x="4912216" y="801094"/>
                  <a:pt x="5023388" y="694282"/>
                  <a:pt x="5023388" y="507905"/>
                </a:cubicBezTo>
                <a:cubicBezTo>
                  <a:pt x="5023388" y="342236"/>
                  <a:pt x="4941644" y="234334"/>
                  <a:pt x="4810853" y="234334"/>
                </a:cubicBezTo>
                <a:cubicBezTo>
                  <a:pt x="4760716" y="234334"/>
                  <a:pt x="4709490" y="257222"/>
                  <a:pt x="4668073" y="294280"/>
                </a:cubicBezTo>
                <a:lnTo>
                  <a:pt x="4672433" y="211445"/>
                </a:lnTo>
                <a:lnTo>
                  <a:pt x="4672433" y="23978"/>
                </a:lnTo>
                <a:lnTo>
                  <a:pt x="4512214" y="23978"/>
                </a:lnTo>
                <a:lnTo>
                  <a:pt x="4512214" y="788015"/>
                </a:lnTo>
                <a:lnTo>
                  <a:pt x="4637555" y="788015"/>
                </a:lnTo>
                <a:lnTo>
                  <a:pt x="4650634" y="730249"/>
                </a:lnTo>
                <a:lnTo>
                  <a:pt x="4654994" y="730249"/>
                </a:lnTo>
                <a:cubicBezTo>
                  <a:pt x="4697501" y="777116"/>
                  <a:pt x="4747637" y="801094"/>
                  <a:pt x="4795594" y="801094"/>
                </a:cubicBezTo>
                <a:moveTo>
                  <a:pt x="3970539" y="801094"/>
                </a:moveTo>
                <a:cubicBezTo>
                  <a:pt x="4115499" y="801094"/>
                  <a:pt x="4192866" y="724800"/>
                  <a:pt x="4192866" y="626707"/>
                </a:cubicBezTo>
                <a:cubicBezTo>
                  <a:pt x="4192866" y="537333"/>
                  <a:pt x="4126399" y="489376"/>
                  <a:pt x="4043546" y="462128"/>
                </a:cubicBezTo>
                <a:cubicBezTo>
                  <a:pt x="3974881" y="440330"/>
                  <a:pt x="3943291" y="427250"/>
                  <a:pt x="3943291" y="395643"/>
                </a:cubicBezTo>
                <a:cubicBezTo>
                  <a:pt x="3943291" y="370574"/>
                  <a:pt x="3962910" y="353136"/>
                  <a:pt x="4005417" y="353136"/>
                </a:cubicBezTo>
                <a:cubicBezTo>
                  <a:pt x="4043546" y="353136"/>
                  <a:pt x="4082783" y="364035"/>
                  <a:pt x="4122039" y="392373"/>
                </a:cubicBezTo>
                <a:lnTo>
                  <a:pt x="4190704" y="302999"/>
                </a:lnTo>
                <a:cubicBezTo>
                  <a:pt x="4144927" y="262672"/>
                  <a:pt x="4078442" y="234334"/>
                  <a:pt x="3999967" y="234334"/>
                </a:cubicBezTo>
                <a:cubicBezTo>
                  <a:pt x="3875716" y="234334"/>
                  <a:pt x="3792882" y="302999"/>
                  <a:pt x="3792882" y="403272"/>
                </a:cubicBezTo>
                <a:cubicBezTo>
                  <a:pt x="3792882" y="487196"/>
                  <a:pt x="3860457" y="536243"/>
                  <a:pt x="3937842" y="564581"/>
                </a:cubicBezTo>
                <a:cubicBezTo>
                  <a:pt x="3995608" y="586379"/>
                  <a:pt x="4043546" y="600548"/>
                  <a:pt x="4043546" y="636516"/>
                </a:cubicBezTo>
                <a:cubicBezTo>
                  <a:pt x="4043546" y="664854"/>
                  <a:pt x="4022856" y="682293"/>
                  <a:pt x="3974881" y="682293"/>
                </a:cubicBezTo>
                <a:cubicBezTo>
                  <a:pt x="3930212" y="682293"/>
                  <a:pt x="3880057" y="669214"/>
                  <a:pt x="3831029" y="629976"/>
                </a:cubicBezTo>
                <a:lnTo>
                  <a:pt x="3763454" y="720440"/>
                </a:lnTo>
                <a:cubicBezTo>
                  <a:pt x="3817950" y="772756"/>
                  <a:pt x="3898604" y="801094"/>
                  <a:pt x="3970539" y="801094"/>
                </a:cubicBezTo>
                <a:moveTo>
                  <a:pt x="3488793" y="801094"/>
                </a:moveTo>
                <a:cubicBezTo>
                  <a:pt x="3553098" y="801094"/>
                  <a:pt x="3626123" y="779296"/>
                  <a:pt x="3680620" y="741149"/>
                </a:cubicBezTo>
                <a:lnTo>
                  <a:pt x="3628303" y="643056"/>
                </a:lnTo>
                <a:cubicBezTo>
                  <a:pt x="3590156" y="665944"/>
                  <a:pt x="3550919" y="677933"/>
                  <a:pt x="3510591" y="677933"/>
                </a:cubicBezTo>
                <a:cubicBezTo>
                  <a:pt x="3449556" y="677933"/>
                  <a:pt x="3388520" y="650685"/>
                  <a:pt x="3371081" y="566761"/>
                </a:cubicBezTo>
                <a:lnTo>
                  <a:pt x="3693699" y="566761"/>
                </a:lnTo>
                <a:cubicBezTo>
                  <a:pt x="3696968" y="550412"/>
                  <a:pt x="3700238" y="522074"/>
                  <a:pt x="3700238" y="493736"/>
                </a:cubicBezTo>
                <a:cubicBezTo>
                  <a:pt x="3700238" y="346596"/>
                  <a:pt x="3625034" y="234334"/>
                  <a:pt x="3470264" y="234334"/>
                </a:cubicBezTo>
                <a:cubicBezTo>
                  <a:pt x="3340563" y="234334"/>
                  <a:pt x="3215222" y="342236"/>
                  <a:pt x="3215222" y="517714"/>
                </a:cubicBezTo>
                <a:cubicBezTo>
                  <a:pt x="3215222" y="697552"/>
                  <a:pt x="3334024" y="801094"/>
                  <a:pt x="3488793" y="801094"/>
                </a:cubicBezTo>
                <a:moveTo>
                  <a:pt x="3473534" y="357495"/>
                </a:moveTo>
                <a:cubicBezTo>
                  <a:pt x="3537840" y="357495"/>
                  <a:pt x="3562908" y="398912"/>
                  <a:pt x="3562908" y="455589"/>
                </a:cubicBezTo>
                <a:lnTo>
                  <a:pt x="3371081" y="455589"/>
                </a:lnTo>
                <a:cubicBezTo>
                  <a:pt x="3385250" y="381474"/>
                  <a:pt x="3431027" y="357495"/>
                  <a:pt x="3473534" y="357495"/>
                </a:cubicBezTo>
                <a:moveTo>
                  <a:pt x="2680087" y="788015"/>
                </a:moveTo>
                <a:lnTo>
                  <a:pt x="2838126" y="788015"/>
                </a:lnTo>
                <a:lnTo>
                  <a:pt x="2838126" y="652865"/>
                </a:lnTo>
                <a:lnTo>
                  <a:pt x="2904612" y="577660"/>
                </a:lnTo>
                <a:lnTo>
                  <a:pt x="3026683" y="788015"/>
                </a:lnTo>
                <a:lnTo>
                  <a:pt x="3199981" y="788015"/>
                </a:lnTo>
                <a:lnTo>
                  <a:pt x="2998345" y="471937"/>
                </a:lnTo>
                <a:lnTo>
                  <a:pt x="3185812" y="247413"/>
                </a:lnTo>
                <a:lnTo>
                  <a:pt x="3010334" y="247413"/>
                </a:lnTo>
                <a:lnTo>
                  <a:pt x="2842486" y="459948"/>
                </a:lnTo>
                <a:lnTo>
                  <a:pt x="2838126" y="459948"/>
                </a:lnTo>
                <a:lnTo>
                  <a:pt x="2838126" y="23978"/>
                </a:lnTo>
                <a:lnTo>
                  <a:pt x="2680087" y="23978"/>
                </a:lnTo>
                <a:lnTo>
                  <a:pt x="2680087" y="788015"/>
                </a:lnTo>
                <a:close/>
                <a:moveTo>
                  <a:pt x="2082809" y="788015"/>
                </a:moveTo>
                <a:lnTo>
                  <a:pt x="2240848" y="788015"/>
                </a:lnTo>
                <a:lnTo>
                  <a:pt x="2240848" y="652865"/>
                </a:lnTo>
                <a:lnTo>
                  <a:pt x="2307333" y="577660"/>
                </a:lnTo>
                <a:lnTo>
                  <a:pt x="2429405" y="788015"/>
                </a:lnTo>
                <a:lnTo>
                  <a:pt x="2602703" y="788015"/>
                </a:lnTo>
                <a:lnTo>
                  <a:pt x="2401067" y="471937"/>
                </a:lnTo>
                <a:lnTo>
                  <a:pt x="2588534" y="247413"/>
                </a:lnTo>
                <a:lnTo>
                  <a:pt x="2413056" y="247413"/>
                </a:lnTo>
                <a:lnTo>
                  <a:pt x="2245208" y="459948"/>
                </a:lnTo>
                <a:lnTo>
                  <a:pt x="2240848" y="459948"/>
                </a:lnTo>
                <a:lnTo>
                  <a:pt x="2240848" y="23978"/>
                </a:lnTo>
                <a:lnTo>
                  <a:pt x="2082809" y="23978"/>
                </a:lnTo>
                <a:lnTo>
                  <a:pt x="2082809" y="788015"/>
                </a:lnTo>
                <a:close/>
                <a:moveTo>
                  <a:pt x="1574922" y="999461"/>
                </a:moveTo>
                <a:cubicBezTo>
                  <a:pt x="1702443" y="999461"/>
                  <a:pt x="1760209" y="929706"/>
                  <a:pt x="1811436" y="793465"/>
                </a:cubicBezTo>
                <a:lnTo>
                  <a:pt x="1998903" y="247413"/>
                </a:lnTo>
                <a:lnTo>
                  <a:pt x="1845224" y="247413"/>
                </a:lnTo>
                <a:lnTo>
                  <a:pt x="1779828" y="479567"/>
                </a:lnTo>
                <a:cubicBezTo>
                  <a:pt x="1766749" y="530793"/>
                  <a:pt x="1754760" y="582020"/>
                  <a:pt x="1742771" y="633246"/>
                </a:cubicBezTo>
                <a:lnTo>
                  <a:pt x="1738411" y="633246"/>
                </a:lnTo>
                <a:cubicBezTo>
                  <a:pt x="1724242" y="579840"/>
                  <a:pt x="1711163" y="528613"/>
                  <a:pt x="1695904" y="479567"/>
                </a:cubicBezTo>
                <a:lnTo>
                  <a:pt x="1618519" y="247413"/>
                </a:lnTo>
                <a:lnTo>
                  <a:pt x="1457211" y="247413"/>
                </a:lnTo>
                <a:lnTo>
                  <a:pt x="1665386" y="773846"/>
                </a:lnTo>
                <a:lnTo>
                  <a:pt x="1657757" y="802184"/>
                </a:lnTo>
                <a:cubicBezTo>
                  <a:pt x="1643587" y="844691"/>
                  <a:pt x="1616339" y="873030"/>
                  <a:pt x="1562933" y="873030"/>
                </a:cubicBezTo>
                <a:cubicBezTo>
                  <a:pt x="1552034" y="873030"/>
                  <a:pt x="1543315" y="873030"/>
                  <a:pt x="1526966" y="868670"/>
                </a:cubicBezTo>
                <a:lnTo>
                  <a:pt x="1498628" y="986382"/>
                </a:lnTo>
                <a:cubicBezTo>
                  <a:pt x="1520426" y="995101"/>
                  <a:pt x="1542225" y="999461"/>
                  <a:pt x="1574922" y="999461"/>
                </a:cubicBezTo>
                <a:moveTo>
                  <a:pt x="1350398" y="800005"/>
                </a:moveTo>
                <a:cubicBezTo>
                  <a:pt x="1386365" y="800005"/>
                  <a:pt x="1413614" y="794555"/>
                  <a:pt x="1431052" y="786925"/>
                </a:cubicBezTo>
                <a:lnTo>
                  <a:pt x="1411434" y="669214"/>
                </a:lnTo>
                <a:cubicBezTo>
                  <a:pt x="1402714" y="671393"/>
                  <a:pt x="1398355" y="671393"/>
                  <a:pt x="1392905" y="671393"/>
                </a:cubicBezTo>
                <a:cubicBezTo>
                  <a:pt x="1378736" y="671393"/>
                  <a:pt x="1363477" y="660494"/>
                  <a:pt x="1363477" y="625617"/>
                </a:cubicBezTo>
                <a:lnTo>
                  <a:pt x="1363477" y="23978"/>
                </a:lnTo>
                <a:lnTo>
                  <a:pt x="1203258" y="23978"/>
                </a:lnTo>
                <a:lnTo>
                  <a:pt x="1203258" y="619077"/>
                </a:lnTo>
                <a:cubicBezTo>
                  <a:pt x="1203258" y="729159"/>
                  <a:pt x="1240316" y="800005"/>
                  <a:pt x="1350398" y="800005"/>
                </a:cubicBezTo>
                <a:moveTo>
                  <a:pt x="764037" y="167848"/>
                </a:moveTo>
                <a:cubicBezTo>
                  <a:pt x="817443" y="167848"/>
                  <a:pt x="854501" y="135151"/>
                  <a:pt x="854501" y="83924"/>
                </a:cubicBezTo>
                <a:cubicBezTo>
                  <a:pt x="854501" y="33788"/>
                  <a:pt x="817443" y="0"/>
                  <a:pt x="764037" y="0"/>
                </a:cubicBezTo>
                <a:cubicBezTo>
                  <a:pt x="710631" y="0"/>
                  <a:pt x="673573" y="33788"/>
                  <a:pt x="673573" y="83924"/>
                </a:cubicBezTo>
                <a:cubicBezTo>
                  <a:pt x="673573" y="135151"/>
                  <a:pt x="710631" y="167848"/>
                  <a:pt x="764037" y="167848"/>
                </a:cubicBezTo>
                <a:moveTo>
                  <a:pt x="684472" y="788015"/>
                </a:moveTo>
                <a:lnTo>
                  <a:pt x="844691" y="788015"/>
                </a:lnTo>
                <a:lnTo>
                  <a:pt x="844691" y="247413"/>
                </a:lnTo>
                <a:lnTo>
                  <a:pt x="684472" y="247413"/>
                </a:lnTo>
                <a:lnTo>
                  <a:pt x="684472" y="788015"/>
                </a:lnTo>
                <a:close/>
                <a:moveTo>
                  <a:pt x="210355" y="788015"/>
                </a:moveTo>
                <a:lnTo>
                  <a:pt x="403272" y="788015"/>
                </a:lnTo>
                <a:lnTo>
                  <a:pt x="621257" y="77385"/>
                </a:lnTo>
                <a:lnTo>
                  <a:pt x="457768" y="77385"/>
                </a:lnTo>
                <a:lnTo>
                  <a:pt x="369484" y="408722"/>
                </a:lnTo>
                <a:cubicBezTo>
                  <a:pt x="348776" y="487196"/>
                  <a:pt x="333517" y="558041"/>
                  <a:pt x="312808" y="636516"/>
                </a:cubicBezTo>
                <a:lnTo>
                  <a:pt x="308449" y="636516"/>
                </a:lnTo>
                <a:cubicBezTo>
                  <a:pt x="286650" y="558041"/>
                  <a:pt x="270301" y="487196"/>
                  <a:pt x="250683" y="408722"/>
                </a:cubicBezTo>
                <a:lnTo>
                  <a:pt x="170028" y="77385"/>
                </a:lnTo>
                <a:lnTo>
                  <a:pt x="0" y="77385"/>
                </a:lnTo>
                <a:lnTo>
                  <a:pt x="210355" y="788015"/>
                </a:lnTo>
                <a:close/>
              </a:path>
            </a:pathLst>
          </a:custGeom>
          <a:solidFill>
            <a:srgbClr val="7F1132"/>
          </a:solidFill>
          <a:ln w="18161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23" name="Kombinationstegning: figur 22">
            <a:extLst>
              <a:ext uri="{FF2B5EF4-FFF2-40B4-BE49-F238E27FC236}">
                <a16:creationId xmlns:a16="http://schemas.microsoft.com/office/drawing/2014/main" id="{2FBAC572-A035-5806-EFF9-CCB7B1EABAB4}"/>
              </a:ext>
            </a:extLst>
          </p:cNvPr>
          <p:cNvSpPr/>
          <p:nvPr/>
        </p:nvSpPr>
        <p:spPr>
          <a:xfrm>
            <a:off x="4665444" y="4331958"/>
            <a:ext cx="1938248" cy="699331"/>
          </a:xfrm>
          <a:custGeom>
            <a:avLst/>
            <a:gdLst>
              <a:gd name="connsiteX0" fmla="*/ 1887712 w 1938248"/>
              <a:gd name="connsiteY0" fmla="*/ 73643 h 699331"/>
              <a:gd name="connsiteX1" fmla="*/ 1726549 w 1938248"/>
              <a:gd name="connsiteY1" fmla="*/ 0 h 699331"/>
              <a:gd name="connsiteX2" fmla="*/ 1609091 w 1938248"/>
              <a:gd name="connsiteY2" fmla="*/ 33733 h 699331"/>
              <a:gd name="connsiteX3" fmla="*/ 1513505 w 1938248"/>
              <a:gd name="connsiteY3" fmla="*/ 114261 h 699331"/>
              <a:gd name="connsiteX4" fmla="*/ 1443841 w 1938248"/>
              <a:gd name="connsiteY4" fmla="*/ 29592 h 699331"/>
              <a:gd name="connsiteX5" fmla="*/ 1326383 w 1938248"/>
              <a:gd name="connsiteY5" fmla="*/ 0 h 699331"/>
              <a:gd name="connsiteX6" fmla="*/ 1210997 w 1938248"/>
              <a:gd name="connsiteY6" fmla="*/ 30990 h 699331"/>
              <a:gd name="connsiteX7" fmla="*/ 1109797 w 1938248"/>
              <a:gd name="connsiteY7" fmla="*/ 113298 h 699331"/>
              <a:gd name="connsiteX8" fmla="*/ 1087980 w 1938248"/>
              <a:gd name="connsiteY8" fmla="*/ 73643 h 699331"/>
              <a:gd name="connsiteX9" fmla="*/ 926817 w 1938248"/>
              <a:gd name="connsiteY9" fmla="*/ 0 h 699331"/>
              <a:gd name="connsiteX10" fmla="*/ 809359 w 1938248"/>
              <a:gd name="connsiteY10" fmla="*/ 33733 h 699331"/>
              <a:gd name="connsiteX11" fmla="*/ 713773 w 1938248"/>
              <a:gd name="connsiteY11" fmla="*/ 114261 h 699331"/>
              <a:gd name="connsiteX12" fmla="*/ 644109 w 1938248"/>
              <a:gd name="connsiteY12" fmla="*/ 29592 h 699331"/>
              <a:gd name="connsiteX13" fmla="*/ 526651 w 1938248"/>
              <a:gd name="connsiteY13" fmla="*/ 0 h 699331"/>
              <a:gd name="connsiteX14" fmla="*/ 411265 w 1938248"/>
              <a:gd name="connsiteY14" fmla="*/ 30990 h 699331"/>
              <a:gd name="connsiteX15" fmla="*/ 310011 w 1938248"/>
              <a:gd name="connsiteY15" fmla="*/ 113334 h 699331"/>
              <a:gd name="connsiteX16" fmla="*/ 288176 w 1938248"/>
              <a:gd name="connsiteY16" fmla="*/ 73643 h 699331"/>
              <a:gd name="connsiteX17" fmla="*/ 127012 w 1938248"/>
              <a:gd name="connsiteY17" fmla="*/ 0 h 699331"/>
              <a:gd name="connsiteX18" fmla="*/ 9555 w 1938248"/>
              <a:gd name="connsiteY18" fmla="*/ 33733 h 699331"/>
              <a:gd name="connsiteX19" fmla="*/ 0 w 1938248"/>
              <a:gd name="connsiteY19" fmla="*/ 187921 h 699331"/>
              <a:gd name="connsiteX20" fmla="*/ 54641 w 1938248"/>
              <a:gd name="connsiteY20" fmla="*/ 172081 h 699331"/>
              <a:gd name="connsiteX21" fmla="*/ 118148 w 1938248"/>
              <a:gd name="connsiteY21" fmla="*/ 199602 h 699331"/>
              <a:gd name="connsiteX22" fmla="*/ 137948 w 1938248"/>
              <a:gd name="connsiteY22" fmla="*/ 301491 h 699331"/>
              <a:gd name="connsiteX23" fmla="*/ 137948 w 1938248"/>
              <a:gd name="connsiteY23" fmla="*/ 699332 h 699331"/>
              <a:gd name="connsiteX24" fmla="*/ 339548 w 1938248"/>
              <a:gd name="connsiteY24" fmla="*/ 699332 h 699331"/>
              <a:gd name="connsiteX25" fmla="*/ 339548 w 1938248"/>
              <a:gd name="connsiteY25" fmla="*/ 238148 h 699331"/>
              <a:gd name="connsiteX26" fmla="*/ 454280 w 1938248"/>
              <a:gd name="connsiteY26" fmla="*/ 172081 h 699331"/>
              <a:gd name="connsiteX27" fmla="*/ 517787 w 1938248"/>
              <a:gd name="connsiteY27" fmla="*/ 199602 h 699331"/>
              <a:gd name="connsiteX28" fmla="*/ 537587 w 1938248"/>
              <a:gd name="connsiteY28" fmla="*/ 301491 h 699331"/>
              <a:gd name="connsiteX29" fmla="*/ 537587 w 1938248"/>
              <a:gd name="connsiteY29" fmla="*/ 699332 h 699331"/>
              <a:gd name="connsiteX30" fmla="*/ 738369 w 1938248"/>
              <a:gd name="connsiteY30" fmla="*/ 699332 h 699331"/>
              <a:gd name="connsiteX31" fmla="*/ 738369 w 1938248"/>
              <a:gd name="connsiteY31" fmla="*/ 238148 h 699331"/>
              <a:gd name="connsiteX32" fmla="*/ 799804 w 1938248"/>
              <a:gd name="connsiteY32" fmla="*/ 187921 h 699331"/>
              <a:gd name="connsiteX33" fmla="*/ 854446 w 1938248"/>
              <a:gd name="connsiteY33" fmla="*/ 172081 h 699331"/>
              <a:gd name="connsiteX34" fmla="*/ 917952 w 1938248"/>
              <a:gd name="connsiteY34" fmla="*/ 199602 h 699331"/>
              <a:gd name="connsiteX35" fmla="*/ 937753 w 1938248"/>
              <a:gd name="connsiteY35" fmla="*/ 301491 h 699331"/>
              <a:gd name="connsiteX36" fmla="*/ 937753 w 1938248"/>
              <a:gd name="connsiteY36" fmla="*/ 699332 h 699331"/>
              <a:gd name="connsiteX37" fmla="*/ 1139280 w 1938248"/>
              <a:gd name="connsiteY37" fmla="*/ 699332 h 699331"/>
              <a:gd name="connsiteX38" fmla="*/ 1139280 w 1938248"/>
              <a:gd name="connsiteY38" fmla="*/ 238148 h 699331"/>
              <a:gd name="connsiteX39" fmla="*/ 1254012 w 1938248"/>
              <a:gd name="connsiteY39" fmla="*/ 172081 h 699331"/>
              <a:gd name="connsiteX40" fmla="*/ 1317518 w 1938248"/>
              <a:gd name="connsiteY40" fmla="*/ 199602 h 699331"/>
              <a:gd name="connsiteX41" fmla="*/ 1337319 w 1938248"/>
              <a:gd name="connsiteY41" fmla="*/ 301491 h 699331"/>
              <a:gd name="connsiteX42" fmla="*/ 1337319 w 1938248"/>
              <a:gd name="connsiteY42" fmla="*/ 699332 h 699331"/>
              <a:gd name="connsiteX43" fmla="*/ 1538101 w 1938248"/>
              <a:gd name="connsiteY43" fmla="*/ 699332 h 699331"/>
              <a:gd name="connsiteX44" fmla="*/ 1538101 w 1938248"/>
              <a:gd name="connsiteY44" fmla="*/ 238148 h 699331"/>
              <a:gd name="connsiteX45" fmla="*/ 1599536 w 1938248"/>
              <a:gd name="connsiteY45" fmla="*/ 187921 h 699331"/>
              <a:gd name="connsiteX46" fmla="*/ 1654178 w 1938248"/>
              <a:gd name="connsiteY46" fmla="*/ 172081 h 699331"/>
              <a:gd name="connsiteX47" fmla="*/ 1717684 w 1938248"/>
              <a:gd name="connsiteY47" fmla="*/ 199602 h 699331"/>
              <a:gd name="connsiteX48" fmla="*/ 1737484 w 1938248"/>
              <a:gd name="connsiteY48" fmla="*/ 301491 h 699331"/>
              <a:gd name="connsiteX49" fmla="*/ 1737484 w 1938248"/>
              <a:gd name="connsiteY49" fmla="*/ 699332 h 699331"/>
              <a:gd name="connsiteX50" fmla="*/ 1938249 w 1938248"/>
              <a:gd name="connsiteY50" fmla="*/ 699332 h 699331"/>
              <a:gd name="connsiteX51" fmla="*/ 1938249 w 1938248"/>
              <a:gd name="connsiteY51" fmla="*/ 275315 h 699331"/>
              <a:gd name="connsiteX52" fmla="*/ 1887712 w 1938248"/>
              <a:gd name="connsiteY52" fmla="*/ 73643 h 69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938248" h="699331">
                <a:moveTo>
                  <a:pt x="1887712" y="73643"/>
                </a:moveTo>
                <a:cubicBezTo>
                  <a:pt x="1854015" y="24578"/>
                  <a:pt x="1800300" y="0"/>
                  <a:pt x="1726549" y="0"/>
                </a:cubicBezTo>
                <a:cubicBezTo>
                  <a:pt x="1681935" y="0"/>
                  <a:pt x="1642770" y="11244"/>
                  <a:pt x="1609091" y="33733"/>
                </a:cubicBezTo>
                <a:cubicBezTo>
                  <a:pt x="1575413" y="56240"/>
                  <a:pt x="1543532" y="83071"/>
                  <a:pt x="1513505" y="114261"/>
                </a:cubicBezTo>
                <a:cubicBezTo>
                  <a:pt x="1497102" y="77566"/>
                  <a:pt x="1473905" y="49337"/>
                  <a:pt x="1443841" y="29592"/>
                </a:cubicBezTo>
                <a:cubicBezTo>
                  <a:pt x="1413795" y="9882"/>
                  <a:pt x="1374649" y="0"/>
                  <a:pt x="1326383" y="0"/>
                </a:cubicBezTo>
                <a:cubicBezTo>
                  <a:pt x="1281769" y="0"/>
                  <a:pt x="1243295" y="10318"/>
                  <a:pt x="1210997" y="30990"/>
                </a:cubicBezTo>
                <a:cubicBezTo>
                  <a:pt x="1198789" y="38765"/>
                  <a:pt x="1157064" y="73297"/>
                  <a:pt x="1109797" y="113298"/>
                </a:cubicBezTo>
                <a:cubicBezTo>
                  <a:pt x="1103548" y="98983"/>
                  <a:pt x="1096282" y="85759"/>
                  <a:pt x="1087980" y="73643"/>
                </a:cubicBezTo>
                <a:cubicBezTo>
                  <a:pt x="1054284" y="24578"/>
                  <a:pt x="1000587" y="0"/>
                  <a:pt x="926817" y="0"/>
                </a:cubicBezTo>
                <a:cubicBezTo>
                  <a:pt x="882203" y="0"/>
                  <a:pt x="843038" y="11244"/>
                  <a:pt x="809359" y="33733"/>
                </a:cubicBezTo>
                <a:cubicBezTo>
                  <a:pt x="775681" y="56240"/>
                  <a:pt x="743801" y="83071"/>
                  <a:pt x="713773" y="114261"/>
                </a:cubicBezTo>
                <a:cubicBezTo>
                  <a:pt x="697370" y="77566"/>
                  <a:pt x="674172" y="49337"/>
                  <a:pt x="644109" y="29592"/>
                </a:cubicBezTo>
                <a:cubicBezTo>
                  <a:pt x="614063" y="9882"/>
                  <a:pt x="574917" y="0"/>
                  <a:pt x="526651" y="0"/>
                </a:cubicBezTo>
                <a:cubicBezTo>
                  <a:pt x="482037" y="0"/>
                  <a:pt x="441583" y="7466"/>
                  <a:pt x="411265" y="30990"/>
                </a:cubicBezTo>
                <a:cubicBezTo>
                  <a:pt x="374462" y="59528"/>
                  <a:pt x="357295" y="73316"/>
                  <a:pt x="310011" y="113334"/>
                </a:cubicBezTo>
                <a:cubicBezTo>
                  <a:pt x="303762" y="99002"/>
                  <a:pt x="296496" y="85759"/>
                  <a:pt x="288176" y="73643"/>
                </a:cubicBezTo>
                <a:cubicBezTo>
                  <a:pt x="254479" y="24578"/>
                  <a:pt x="200764" y="0"/>
                  <a:pt x="127012" y="0"/>
                </a:cubicBezTo>
                <a:cubicBezTo>
                  <a:pt x="82398" y="0"/>
                  <a:pt x="43233" y="11244"/>
                  <a:pt x="9555" y="33733"/>
                </a:cubicBezTo>
                <a:lnTo>
                  <a:pt x="0" y="187921"/>
                </a:lnTo>
                <a:cubicBezTo>
                  <a:pt x="19110" y="177367"/>
                  <a:pt x="37330" y="172081"/>
                  <a:pt x="54641" y="172081"/>
                </a:cubicBezTo>
                <a:cubicBezTo>
                  <a:pt x="83761" y="172081"/>
                  <a:pt x="104941" y="181255"/>
                  <a:pt x="118148" y="199602"/>
                </a:cubicBezTo>
                <a:cubicBezTo>
                  <a:pt x="131336" y="217985"/>
                  <a:pt x="137948" y="251918"/>
                  <a:pt x="137948" y="301491"/>
                </a:cubicBezTo>
                <a:lnTo>
                  <a:pt x="137948" y="699332"/>
                </a:lnTo>
                <a:lnTo>
                  <a:pt x="339548" y="699332"/>
                </a:lnTo>
                <a:lnTo>
                  <a:pt x="339548" y="238148"/>
                </a:lnTo>
                <a:cubicBezTo>
                  <a:pt x="381437" y="194098"/>
                  <a:pt x="419657" y="172081"/>
                  <a:pt x="454280" y="172081"/>
                </a:cubicBezTo>
                <a:cubicBezTo>
                  <a:pt x="483399" y="172081"/>
                  <a:pt x="504580" y="181255"/>
                  <a:pt x="517787" y="199602"/>
                </a:cubicBezTo>
                <a:cubicBezTo>
                  <a:pt x="530975" y="217985"/>
                  <a:pt x="537587" y="251918"/>
                  <a:pt x="537587" y="301491"/>
                </a:cubicBezTo>
                <a:lnTo>
                  <a:pt x="537587" y="699332"/>
                </a:lnTo>
                <a:lnTo>
                  <a:pt x="738369" y="699332"/>
                </a:lnTo>
                <a:lnTo>
                  <a:pt x="738369" y="238148"/>
                </a:lnTo>
                <a:cubicBezTo>
                  <a:pt x="760222" y="215224"/>
                  <a:pt x="780694" y="198457"/>
                  <a:pt x="799804" y="187921"/>
                </a:cubicBezTo>
                <a:cubicBezTo>
                  <a:pt x="818914" y="177367"/>
                  <a:pt x="837134" y="172081"/>
                  <a:pt x="854446" y="172081"/>
                </a:cubicBezTo>
                <a:cubicBezTo>
                  <a:pt x="883565" y="172081"/>
                  <a:pt x="904746" y="181255"/>
                  <a:pt x="917952" y="199602"/>
                </a:cubicBezTo>
                <a:cubicBezTo>
                  <a:pt x="931140" y="217985"/>
                  <a:pt x="937753" y="251918"/>
                  <a:pt x="937753" y="301491"/>
                </a:cubicBezTo>
                <a:lnTo>
                  <a:pt x="937753" y="699332"/>
                </a:lnTo>
                <a:lnTo>
                  <a:pt x="1139280" y="699332"/>
                </a:lnTo>
                <a:lnTo>
                  <a:pt x="1139280" y="238148"/>
                </a:lnTo>
                <a:cubicBezTo>
                  <a:pt x="1181169" y="194098"/>
                  <a:pt x="1219389" y="172081"/>
                  <a:pt x="1254012" y="172081"/>
                </a:cubicBezTo>
                <a:cubicBezTo>
                  <a:pt x="1283131" y="172081"/>
                  <a:pt x="1304312" y="181255"/>
                  <a:pt x="1317518" y="199602"/>
                </a:cubicBezTo>
                <a:cubicBezTo>
                  <a:pt x="1330688" y="217985"/>
                  <a:pt x="1337319" y="251918"/>
                  <a:pt x="1337319" y="301491"/>
                </a:cubicBezTo>
                <a:lnTo>
                  <a:pt x="1337319" y="699332"/>
                </a:lnTo>
                <a:lnTo>
                  <a:pt x="1538101" y="699332"/>
                </a:lnTo>
                <a:lnTo>
                  <a:pt x="1538101" y="238148"/>
                </a:lnTo>
                <a:cubicBezTo>
                  <a:pt x="1559936" y="215224"/>
                  <a:pt x="1580408" y="198457"/>
                  <a:pt x="1599536" y="187921"/>
                </a:cubicBezTo>
                <a:cubicBezTo>
                  <a:pt x="1618646" y="177367"/>
                  <a:pt x="1636848" y="172081"/>
                  <a:pt x="1654178" y="172081"/>
                </a:cubicBezTo>
                <a:cubicBezTo>
                  <a:pt x="1683297" y="172081"/>
                  <a:pt x="1704478" y="181255"/>
                  <a:pt x="1717684" y="199602"/>
                </a:cubicBezTo>
                <a:cubicBezTo>
                  <a:pt x="1730872" y="217985"/>
                  <a:pt x="1737484" y="251918"/>
                  <a:pt x="1737484" y="301491"/>
                </a:cubicBezTo>
                <a:lnTo>
                  <a:pt x="1737484" y="699332"/>
                </a:lnTo>
                <a:lnTo>
                  <a:pt x="1938249" y="699332"/>
                </a:lnTo>
                <a:lnTo>
                  <a:pt x="1938249" y="275315"/>
                </a:lnTo>
                <a:cubicBezTo>
                  <a:pt x="1938249" y="189974"/>
                  <a:pt x="1921391" y="122762"/>
                  <a:pt x="1887712" y="73643"/>
                </a:cubicBezTo>
              </a:path>
            </a:pathLst>
          </a:custGeom>
          <a:solidFill>
            <a:srgbClr val="CA4844"/>
          </a:solidFill>
          <a:ln w="18161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24" name="Kombinationstegning: figur 23">
            <a:extLst>
              <a:ext uri="{FF2B5EF4-FFF2-40B4-BE49-F238E27FC236}">
                <a16:creationId xmlns:a16="http://schemas.microsoft.com/office/drawing/2014/main" id="{72B27ACD-16D5-61D7-FB3D-B4F3180104F6}"/>
              </a:ext>
            </a:extLst>
          </p:cNvPr>
          <p:cNvSpPr/>
          <p:nvPr/>
        </p:nvSpPr>
        <p:spPr>
          <a:xfrm>
            <a:off x="5074420" y="3971539"/>
            <a:ext cx="253189" cy="255187"/>
          </a:xfrm>
          <a:custGeom>
            <a:avLst/>
            <a:gdLst>
              <a:gd name="connsiteX0" fmla="*/ 253189 w 253189"/>
              <a:gd name="connsiteY0" fmla="*/ 127594 h 255187"/>
              <a:gd name="connsiteX1" fmla="*/ 126595 w 253189"/>
              <a:gd name="connsiteY1" fmla="*/ 255187 h 255187"/>
              <a:gd name="connsiteX2" fmla="*/ 0 w 253189"/>
              <a:gd name="connsiteY2" fmla="*/ 127594 h 255187"/>
              <a:gd name="connsiteX3" fmla="*/ 126595 w 253189"/>
              <a:gd name="connsiteY3" fmla="*/ 0 h 255187"/>
              <a:gd name="connsiteX4" fmla="*/ 253189 w 253189"/>
              <a:gd name="connsiteY4" fmla="*/ 127594 h 25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89" h="255187">
                <a:moveTo>
                  <a:pt x="253189" y="127594"/>
                </a:moveTo>
                <a:cubicBezTo>
                  <a:pt x="253189" y="198057"/>
                  <a:pt x="196513" y="255187"/>
                  <a:pt x="126595" y="255187"/>
                </a:cubicBezTo>
                <a:cubicBezTo>
                  <a:pt x="56676" y="255187"/>
                  <a:pt x="0" y="198057"/>
                  <a:pt x="0" y="127594"/>
                </a:cubicBezTo>
                <a:cubicBezTo>
                  <a:pt x="0" y="57130"/>
                  <a:pt x="56676" y="0"/>
                  <a:pt x="126595" y="0"/>
                </a:cubicBezTo>
                <a:cubicBezTo>
                  <a:pt x="196513" y="0"/>
                  <a:pt x="253189" y="57130"/>
                  <a:pt x="253189" y="127594"/>
                </a:cubicBezTo>
              </a:path>
            </a:pathLst>
          </a:custGeom>
          <a:solidFill>
            <a:srgbClr val="CA4844"/>
          </a:solidFill>
          <a:ln w="18161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25" name="Kombinationstegning: figur 24">
            <a:extLst>
              <a:ext uri="{FF2B5EF4-FFF2-40B4-BE49-F238E27FC236}">
                <a16:creationId xmlns:a16="http://schemas.microsoft.com/office/drawing/2014/main" id="{931A39A6-7B72-DD96-B70E-584FAE0DF134}"/>
              </a:ext>
            </a:extLst>
          </p:cNvPr>
          <p:cNvSpPr/>
          <p:nvPr/>
        </p:nvSpPr>
        <p:spPr>
          <a:xfrm>
            <a:off x="5482015" y="3971539"/>
            <a:ext cx="253189" cy="255187"/>
          </a:xfrm>
          <a:custGeom>
            <a:avLst/>
            <a:gdLst>
              <a:gd name="connsiteX0" fmla="*/ 253189 w 253189"/>
              <a:gd name="connsiteY0" fmla="*/ 127594 h 255187"/>
              <a:gd name="connsiteX1" fmla="*/ 126595 w 253189"/>
              <a:gd name="connsiteY1" fmla="*/ 255187 h 255187"/>
              <a:gd name="connsiteX2" fmla="*/ 0 w 253189"/>
              <a:gd name="connsiteY2" fmla="*/ 127594 h 255187"/>
              <a:gd name="connsiteX3" fmla="*/ 126595 w 253189"/>
              <a:gd name="connsiteY3" fmla="*/ 0 h 255187"/>
              <a:gd name="connsiteX4" fmla="*/ 253189 w 253189"/>
              <a:gd name="connsiteY4" fmla="*/ 127594 h 25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89" h="255187">
                <a:moveTo>
                  <a:pt x="253189" y="127594"/>
                </a:moveTo>
                <a:cubicBezTo>
                  <a:pt x="253189" y="198057"/>
                  <a:pt x="196513" y="255187"/>
                  <a:pt x="126595" y="255187"/>
                </a:cubicBezTo>
                <a:cubicBezTo>
                  <a:pt x="56676" y="255187"/>
                  <a:pt x="0" y="198057"/>
                  <a:pt x="0" y="127594"/>
                </a:cubicBezTo>
                <a:cubicBezTo>
                  <a:pt x="0" y="57130"/>
                  <a:pt x="56676" y="0"/>
                  <a:pt x="126595" y="0"/>
                </a:cubicBezTo>
                <a:cubicBezTo>
                  <a:pt x="196513" y="0"/>
                  <a:pt x="253189" y="57130"/>
                  <a:pt x="253189" y="127594"/>
                </a:cubicBezTo>
              </a:path>
            </a:pathLst>
          </a:custGeom>
          <a:solidFill>
            <a:srgbClr val="CA4844"/>
          </a:solidFill>
          <a:ln w="18161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26" name="Kombinationstegning: figur 25">
            <a:extLst>
              <a:ext uri="{FF2B5EF4-FFF2-40B4-BE49-F238E27FC236}">
                <a16:creationId xmlns:a16="http://schemas.microsoft.com/office/drawing/2014/main" id="{749C3A8F-08FC-A578-421E-C17EFA9A0483}"/>
              </a:ext>
            </a:extLst>
          </p:cNvPr>
          <p:cNvSpPr/>
          <p:nvPr/>
        </p:nvSpPr>
        <p:spPr>
          <a:xfrm>
            <a:off x="5889611" y="3971539"/>
            <a:ext cx="253189" cy="255187"/>
          </a:xfrm>
          <a:custGeom>
            <a:avLst/>
            <a:gdLst>
              <a:gd name="connsiteX0" fmla="*/ 253189 w 253189"/>
              <a:gd name="connsiteY0" fmla="*/ 127594 h 255187"/>
              <a:gd name="connsiteX1" fmla="*/ 126595 w 253189"/>
              <a:gd name="connsiteY1" fmla="*/ 255187 h 255187"/>
              <a:gd name="connsiteX2" fmla="*/ 0 w 253189"/>
              <a:gd name="connsiteY2" fmla="*/ 127594 h 255187"/>
              <a:gd name="connsiteX3" fmla="*/ 126595 w 253189"/>
              <a:gd name="connsiteY3" fmla="*/ 0 h 255187"/>
              <a:gd name="connsiteX4" fmla="*/ 253189 w 253189"/>
              <a:gd name="connsiteY4" fmla="*/ 127594 h 25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89" h="255187">
                <a:moveTo>
                  <a:pt x="253189" y="127594"/>
                </a:moveTo>
                <a:cubicBezTo>
                  <a:pt x="253189" y="198057"/>
                  <a:pt x="196513" y="255187"/>
                  <a:pt x="126595" y="255187"/>
                </a:cubicBezTo>
                <a:cubicBezTo>
                  <a:pt x="56676" y="255187"/>
                  <a:pt x="0" y="198057"/>
                  <a:pt x="0" y="127594"/>
                </a:cubicBezTo>
                <a:cubicBezTo>
                  <a:pt x="0" y="57130"/>
                  <a:pt x="56676" y="0"/>
                  <a:pt x="126595" y="0"/>
                </a:cubicBezTo>
                <a:cubicBezTo>
                  <a:pt x="196513" y="0"/>
                  <a:pt x="253189" y="57130"/>
                  <a:pt x="253189" y="127594"/>
                </a:cubicBezTo>
              </a:path>
            </a:pathLst>
          </a:custGeom>
          <a:solidFill>
            <a:srgbClr val="CA4844"/>
          </a:solidFill>
          <a:ln w="18161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27" name="Kombinationstegning: figur 26">
            <a:extLst>
              <a:ext uri="{FF2B5EF4-FFF2-40B4-BE49-F238E27FC236}">
                <a16:creationId xmlns:a16="http://schemas.microsoft.com/office/drawing/2014/main" id="{FB506CE3-FB08-39F8-A3CC-11B054274BEF}"/>
              </a:ext>
            </a:extLst>
          </p:cNvPr>
          <p:cNvSpPr/>
          <p:nvPr/>
        </p:nvSpPr>
        <p:spPr>
          <a:xfrm>
            <a:off x="6297206" y="3971539"/>
            <a:ext cx="253189" cy="255187"/>
          </a:xfrm>
          <a:custGeom>
            <a:avLst/>
            <a:gdLst>
              <a:gd name="connsiteX0" fmla="*/ 253189 w 253189"/>
              <a:gd name="connsiteY0" fmla="*/ 127594 h 255187"/>
              <a:gd name="connsiteX1" fmla="*/ 126595 w 253189"/>
              <a:gd name="connsiteY1" fmla="*/ 255187 h 255187"/>
              <a:gd name="connsiteX2" fmla="*/ 0 w 253189"/>
              <a:gd name="connsiteY2" fmla="*/ 127594 h 255187"/>
              <a:gd name="connsiteX3" fmla="*/ 126595 w 253189"/>
              <a:gd name="connsiteY3" fmla="*/ 0 h 255187"/>
              <a:gd name="connsiteX4" fmla="*/ 253189 w 253189"/>
              <a:gd name="connsiteY4" fmla="*/ 127594 h 25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89" h="255187">
                <a:moveTo>
                  <a:pt x="253189" y="127594"/>
                </a:moveTo>
                <a:cubicBezTo>
                  <a:pt x="253189" y="198057"/>
                  <a:pt x="196513" y="255187"/>
                  <a:pt x="126595" y="255187"/>
                </a:cubicBezTo>
                <a:cubicBezTo>
                  <a:pt x="56676" y="255187"/>
                  <a:pt x="0" y="198057"/>
                  <a:pt x="0" y="127594"/>
                </a:cubicBezTo>
                <a:cubicBezTo>
                  <a:pt x="0" y="57130"/>
                  <a:pt x="56676" y="0"/>
                  <a:pt x="126595" y="0"/>
                </a:cubicBezTo>
                <a:cubicBezTo>
                  <a:pt x="196513" y="0"/>
                  <a:pt x="253189" y="57130"/>
                  <a:pt x="253189" y="127594"/>
                </a:cubicBezTo>
              </a:path>
            </a:pathLst>
          </a:custGeom>
          <a:solidFill>
            <a:srgbClr val="CA4844"/>
          </a:solidFill>
          <a:ln w="18161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28" name="Kombinationstegning: figur 27">
            <a:extLst>
              <a:ext uri="{FF2B5EF4-FFF2-40B4-BE49-F238E27FC236}">
                <a16:creationId xmlns:a16="http://schemas.microsoft.com/office/drawing/2014/main" id="{CD6BA2A2-660A-7447-2C21-013637AD329F}"/>
              </a:ext>
            </a:extLst>
          </p:cNvPr>
          <p:cNvSpPr/>
          <p:nvPr/>
        </p:nvSpPr>
        <p:spPr>
          <a:xfrm>
            <a:off x="3650636" y="4323711"/>
            <a:ext cx="538111" cy="715843"/>
          </a:xfrm>
          <a:custGeom>
            <a:avLst/>
            <a:gdLst>
              <a:gd name="connsiteX0" fmla="*/ 259511 w 538111"/>
              <a:gd name="connsiteY0" fmla="*/ 715844 h 715843"/>
              <a:gd name="connsiteX1" fmla="*/ 121563 w 538111"/>
              <a:gd name="connsiteY1" fmla="*/ 689668 h 715843"/>
              <a:gd name="connsiteX2" fmla="*/ 0 w 538111"/>
              <a:gd name="connsiteY2" fmla="*/ 613954 h 715843"/>
              <a:gd name="connsiteX3" fmla="*/ 84669 w 538111"/>
              <a:gd name="connsiteY3" fmla="*/ 499712 h 715843"/>
              <a:gd name="connsiteX4" fmla="*/ 176858 w 538111"/>
              <a:gd name="connsiteY4" fmla="*/ 551338 h 715843"/>
              <a:gd name="connsiteX5" fmla="*/ 264961 w 538111"/>
              <a:gd name="connsiteY5" fmla="*/ 565798 h 715843"/>
              <a:gd name="connsiteX6" fmla="*/ 330500 w 538111"/>
              <a:gd name="connsiteY6" fmla="*/ 549958 h 715843"/>
              <a:gd name="connsiteX7" fmla="*/ 351008 w 538111"/>
              <a:gd name="connsiteY7" fmla="*/ 507959 h 715843"/>
              <a:gd name="connsiteX8" fmla="*/ 332570 w 538111"/>
              <a:gd name="connsiteY8" fmla="*/ 469430 h 715843"/>
              <a:gd name="connsiteX9" fmla="*/ 284761 w 538111"/>
              <a:gd name="connsiteY9" fmla="*/ 442582 h 715843"/>
              <a:gd name="connsiteX10" fmla="*/ 218512 w 538111"/>
              <a:gd name="connsiteY10" fmla="*/ 417132 h 715843"/>
              <a:gd name="connsiteX11" fmla="*/ 128375 w 538111"/>
              <a:gd name="connsiteY11" fmla="*/ 371682 h 715843"/>
              <a:gd name="connsiteX12" fmla="*/ 62162 w 538111"/>
              <a:gd name="connsiteY12" fmla="*/ 305597 h 715843"/>
              <a:gd name="connsiteX13" fmla="*/ 36894 w 538111"/>
              <a:gd name="connsiteY13" fmla="*/ 213371 h 715843"/>
              <a:gd name="connsiteX14" fmla="*/ 108575 w 538111"/>
              <a:gd name="connsiteY14" fmla="*/ 58493 h 715843"/>
              <a:gd name="connsiteX15" fmla="*/ 296369 w 538111"/>
              <a:gd name="connsiteY15" fmla="*/ 0 h 715843"/>
              <a:gd name="connsiteX16" fmla="*/ 430900 w 538111"/>
              <a:gd name="connsiteY16" fmla="*/ 24087 h 715843"/>
              <a:gd name="connsiteX17" fmla="*/ 535369 w 538111"/>
              <a:gd name="connsiteY17" fmla="*/ 86740 h 715843"/>
              <a:gd name="connsiteX18" fmla="*/ 449338 w 538111"/>
              <a:gd name="connsiteY18" fmla="*/ 199620 h 715843"/>
              <a:gd name="connsiteX19" fmla="*/ 375586 w 538111"/>
              <a:gd name="connsiteY19" fmla="*/ 161745 h 715843"/>
              <a:gd name="connsiteX20" fmla="*/ 303217 w 538111"/>
              <a:gd name="connsiteY20" fmla="*/ 150046 h 715843"/>
              <a:gd name="connsiteX21" fmla="*/ 244488 w 538111"/>
              <a:gd name="connsiteY21" fmla="*/ 165196 h 715843"/>
              <a:gd name="connsiteX22" fmla="*/ 225360 w 538111"/>
              <a:gd name="connsiteY22" fmla="*/ 203743 h 715843"/>
              <a:gd name="connsiteX23" fmla="*/ 239020 w 538111"/>
              <a:gd name="connsiteY23" fmla="*/ 236768 h 715843"/>
              <a:gd name="connsiteX24" fmla="*/ 280674 w 538111"/>
              <a:gd name="connsiteY24" fmla="*/ 262254 h 715843"/>
              <a:gd name="connsiteX25" fmla="*/ 351008 w 538111"/>
              <a:gd name="connsiteY25" fmla="*/ 287704 h 715843"/>
              <a:gd name="connsiteX26" fmla="*/ 445922 w 538111"/>
              <a:gd name="connsiteY26" fmla="*/ 332427 h 715843"/>
              <a:gd name="connsiteX27" fmla="*/ 513516 w 538111"/>
              <a:gd name="connsiteY27" fmla="*/ 399203 h 715843"/>
              <a:gd name="connsiteX28" fmla="*/ 538112 w 538111"/>
              <a:gd name="connsiteY28" fmla="*/ 495589 h 715843"/>
              <a:gd name="connsiteX29" fmla="*/ 506032 w 538111"/>
              <a:gd name="connsiteY29" fmla="*/ 607088 h 715843"/>
              <a:gd name="connsiteX30" fmla="*/ 412462 w 538111"/>
              <a:gd name="connsiteY30" fmla="*/ 686253 h 715843"/>
              <a:gd name="connsiteX31" fmla="*/ 259511 w 538111"/>
              <a:gd name="connsiteY31" fmla="*/ 715844 h 71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38111" h="715843">
                <a:moveTo>
                  <a:pt x="259511" y="715844"/>
                </a:moveTo>
                <a:cubicBezTo>
                  <a:pt x="214879" y="715844"/>
                  <a:pt x="168884" y="707106"/>
                  <a:pt x="121563" y="689668"/>
                </a:cubicBezTo>
                <a:cubicBezTo>
                  <a:pt x="74206" y="672265"/>
                  <a:pt x="33679" y="647015"/>
                  <a:pt x="0" y="613954"/>
                </a:cubicBezTo>
                <a:lnTo>
                  <a:pt x="84669" y="499712"/>
                </a:lnTo>
                <a:cubicBezTo>
                  <a:pt x="115623" y="524490"/>
                  <a:pt x="146359" y="541711"/>
                  <a:pt x="176858" y="551338"/>
                </a:cubicBezTo>
                <a:cubicBezTo>
                  <a:pt x="207358" y="560966"/>
                  <a:pt x="236731" y="565798"/>
                  <a:pt x="264961" y="565798"/>
                </a:cubicBezTo>
                <a:cubicBezTo>
                  <a:pt x="295006" y="565798"/>
                  <a:pt x="316859" y="560530"/>
                  <a:pt x="330500" y="549958"/>
                </a:cubicBezTo>
                <a:cubicBezTo>
                  <a:pt x="344178" y="539422"/>
                  <a:pt x="351008" y="525416"/>
                  <a:pt x="351008" y="507959"/>
                </a:cubicBezTo>
                <a:cubicBezTo>
                  <a:pt x="351008" y="492373"/>
                  <a:pt x="344868" y="479530"/>
                  <a:pt x="332570" y="469430"/>
                </a:cubicBezTo>
                <a:cubicBezTo>
                  <a:pt x="320292" y="459349"/>
                  <a:pt x="304343" y="450375"/>
                  <a:pt x="284761" y="442582"/>
                </a:cubicBezTo>
                <a:cubicBezTo>
                  <a:pt x="265179" y="434789"/>
                  <a:pt x="243108" y="426287"/>
                  <a:pt x="218512" y="417132"/>
                </a:cubicBezTo>
                <a:cubicBezTo>
                  <a:pt x="185759" y="405216"/>
                  <a:pt x="155696" y="390066"/>
                  <a:pt x="128375" y="371682"/>
                </a:cubicBezTo>
                <a:cubicBezTo>
                  <a:pt x="101091" y="353335"/>
                  <a:pt x="78983" y="331319"/>
                  <a:pt x="62162" y="305597"/>
                </a:cubicBezTo>
                <a:cubicBezTo>
                  <a:pt x="45286" y="279911"/>
                  <a:pt x="36894" y="249175"/>
                  <a:pt x="36894" y="213371"/>
                </a:cubicBezTo>
                <a:cubicBezTo>
                  <a:pt x="36894" y="149156"/>
                  <a:pt x="60781" y="97530"/>
                  <a:pt x="108575" y="58493"/>
                </a:cubicBezTo>
                <a:cubicBezTo>
                  <a:pt x="156386" y="19510"/>
                  <a:pt x="218984" y="0"/>
                  <a:pt x="296369" y="0"/>
                </a:cubicBezTo>
                <a:cubicBezTo>
                  <a:pt x="345541" y="0"/>
                  <a:pt x="390373" y="8047"/>
                  <a:pt x="430900" y="24087"/>
                </a:cubicBezTo>
                <a:cubicBezTo>
                  <a:pt x="471390" y="40182"/>
                  <a:pt x="506232" y="61054"/>
                  <a:pt x="535369" y="86740"/>
                </a:cubicBezTo>
                <a:lnTo>
                  <a:pt x="449338" y="199620"/>
                </a:lnTo>
                <a:cubicBezTo>
                  <a:pt x="424760" y="182181"/>
                  <a:pt x="400182" y="169538"/>
                  <a:pt x="375586" y="161745"/>
                </a:cubicBezTo>
                <a:cubicBezTo>
                  <a:pt x="351008" y="153952"/>
                  <a:pt x="326867" y="150046"/>
                  <a:pt x="303217" y="150046"/>
                </a:cubicBezTo>
                <a:cubicBezTo>
                  <a:pt x="276786" y="150046"/>
                  <a:pt x="257222" y="155114"/>
                  <a:pt x="244488" y="165196"/>
                </a:cubicBezTo>
                <a:cubicBezTo>
                  <a:pt x="231718" y="175296"/>
                  <a:pt x="225360" y="188139"/>
                  <a:pt x="225360" y="203743"/>
                </a:cubicBezTo>
                <a:cubicBezTo>
                  <a:pt x="225360" y="216604"/>
                  <a:pt x="229901" y="227612"/>
                  <a:pt x="239020" y="236768"/>
                </a:cubicBezTo>
                <a:cubicBezTo>
                  <a:pt x="248103" y="245941"/>
                  <a:pt x="262000" y="254461"/>
                  <a:pt x="280674" y="262254"/>
                </a:cubicBezTo>
                <a:cubicBezTo>
                  <a:pt x="299329" y="270065"/>
                  <a:pt x="322781" y="278548"/>
                  <a:pt x="351008" y="287704"/>
                </a:cubicBezTo>
                <a:cubicBezTo>
                  <a:pt x="385595" y="299638"/>
                  <a:pt x="417239" y="314552"/>
                  <a:pt x="445922" y="332427"/>
                </a:cubicBezTo>
                <a:cubicBezTo>
                  <a:pt x="474606" y="350356"/>
                  <a:pt x="497131" y="372609"/>
                  <a:pt x="513516" y="399203"/>
                </a:cubicBezTo>
                <a:cubicBezTo>
                  <a:pt x="529919" y="425851"/>
                  <a:pt x="538112" y="457950"/>
                  <a:pt x="538112" y="495589"/>
                </a:cubicBezTo>
                <a:cubicBezTo>
                  <a:pt x="538112" y="536860"/>
                  <a:pt x="527394" y="574063"/>
                  <a:pt x="506032" y="607088"/>
                </a:cubicBezTo>
                <a:cubicBezTo>
                  <a:pt x="484615" y="640113"/>
                  <a:pt x="453443" y="666507"/>
                  <a:pt x="412462" y="686253"/>
                </a:cubicBezTo>
                <a:cubicBezTo>
                  <a:pt x="371499" y="705962"/>
                  <a:pt x="320492" y="715844"/>
                  <a:pt x="259511" y="715844"/>
                </a:cubicBezTo>
              </a:path>
            </a:pathLst>
          </a:custGeom>
          <a:solidFill>
            <a:srgbClr val="7F1132"/>
          </a:solidFill>
          <a:ln w="18161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29" name="Kombinationstegning: figur 28">
            <a:extLst>
              <a:ext uri="{FF2B5EF4-FFF2-40B4-BE49-F238E27FC236}">
                <a16:creationId xmlns:a16="http://schemas.microsoft.com/office/drawing/2014/main" id="{E1C419A7-DC5C-4C87-0B10-6DC2F4B2EBA2}"/>
              </a:ext>
            </a:extLst>
          </p:cNvPr>
          <p:cNvSpPr/>
          <p:nvPr/>
        </p:nvSpPr>
        <p:spPr>
          <a:xfrm>
            <a:off x="4231455" y="4331977"/>
            <a:ext cx="583182" cy="715843"/>
          </a:xfrm>
          <a:custGeom>
            <a:avLst/>
            <a:gdLst>
              <a:gd name="connsiteX0" fmla="*/ 269030 w 583182"/>
              <a:gd name="connsiteY0" fmla="*/ 557514 h 715843"/>
              <a:gd name="connsiteX1" fmla="*/ 329811 w 583182"/>
              <a:gd name="connsiteY1" fmla="*/ 542383 h 715843"/>
              <a:gd name="connsiteX2" fmla="*/ 381019 w 583182"/>
              <a:gd name="connsiteY2" fmla="*/ 501093 h 715843"/>
              <a:gd name="connsiteX3" fmla="*/ 381019 w 583182"/>
              <a:gd name="connsiteY3" fmla="*/ 385452 h 715843"/>
              <a:gd name="connsiteX4" fmla="*/ 269030 w 583182"/>
              <a:gd name="connsiteY4" fmla="*/ 410229 h 715843"/>
              <a:gd name="connsiteX5" fmla="*/ 210301 w 583182"/>
              <a:gd name="connsiteY5" fmla="*/ 446706 h 715843"/>
              <a:gd name="connsiteX6" fmla="*/ 192571 w 583182"/>
              <a:gd name="connsiteY6" fmla="*/ 494208 h 715843"/>
              <a:gd name="connsiteX7" fmla="*/ 213734 w 583182"/>
              <a:gd name="connsiteY7" fmla="*/ 541711 h 715843"/>
              <a:gd name="connsiteX8" fmla="*/ 269030 w 583182"/>
              <a:gd name="connsiteY8" fmla="*/ 557514 h 715843"/>
              <a:gd name="connsiteX9" fmla="*/ 200746 w 583182"/>
              <a:gd name="connsiteY9" fmla="*/ 715844 h 715843"/>
              <a:gd name="connsiteX10" fmla="*/ 94914 w 583182"/>
              <a:gd name="connsiteY10" fmla="*/ 688305 h 715843"/>
              <a:gd name="connsiteX11" fmla="*/ 24578 w 583182"/>
              <a:gd name="connsiteY11" fmla="*/ 614663 h 715843"/>
              <a:gd name="connsiteX12" fmla="*/ 0 w 583182"/>
              <a:gd name="connsiteY12" fmla="*/ 509358 h 715843"/>
              <a:gd name="connsiteX13" fmla="*/ 90137 w 583182"/>
              <a:gd name="connsiteY13" fmla="*/ 339330 h 715843"/>
              <a:gd name="connsiteX14" fmla="*/ 381019 w 583182"/>
              <a:gd name="connsiteY14" fmla="*/ 257422 h 715843"/>
              <a:gd name="connsiteX15" fmla="*/ 367377 w 583182"/>
              <a:gd name="connsiteY15" fmla="*/ 207195 h 715843"/>
              <a:gd name="connsiteX16" fmla="*/ 333226 w 583182"/>
              <a:gd name="connsiteY16" fmla="*/ 174134 h 715843"/>
              <a:gd name="connsiteX17" fmla="*/ 274498 w 583182"/>
              <a:gd name="connsiteY17" fmla="*/ 162435 h 715843"/>
              <a:gd name="connsiteX18" fmla="*/ 187794 w 583182"/>
              <a:gd name="connsiteY18" fmla="*/ 177567 h 715843"/>
              <a:gd name="connsiteX19" fmla="*/ 95605 w 583182"/>
              <a:gd name="connsiteY19" fmla="*/ 220274 h 715843"/>
              <a:gd name="connsiteX20" fmla="*/ 23197 w 583182"/>
              <a:gd name="connsiteY20" fmla="*/ 89465 h 715843"/>
              <a:gd name="connsiteX21" fmla="*/ 113334 w 583182"/>
              <a:gd name="connsiteY21" fmla="*/ 42689 h 715843"/>
              <a:gd name="connsiteX22" fmla="*/ 210301 w 583182"/>
              <a:gd name="connsiteY22" fmla="*/ 11008 h 715843"/>
              <a:gd name="connsiteX23" fmla="*/ 312736 w 583182"/>
              <a:gd name="connsiteY23" fmla="*/ 0 h 715843"/>
              <a:gd name="connsiteX24" fmla="*/ 459566 w 583182"/>
              <a:gd name="connsiteY24" fmla="*/ 33715 h 715843"/>
              <a:gd name="connsiteX25" fmla="*/ 551084 w 583182"/>
              <a:gd name="connsiteY25" fmla="*/ 136295 h 715843"/>
              <a:gd name="connsiteX26" fmla="*/ 583182 w 583182"/>
              <a:gd name="connsiteY26" fmla="*/ 309738 h 715843"/>
              <a:gd name="connsiteX27" fmla="*/ 583182 w 583182"/>
              <a:gd name="connsiteY27" fmla="*/ 699313 h 715843"/>
              <a:gd name="connsiteX28" fmla="*/ 417895 w 583182"/>
              <a:gd name="connsiteY28" fmla="*/ 699313 h 715843"/>
              <a:gd name="connsiteX29" fmla="*/ 404253 w 583182"/>
              <a:gd name="connsiteY29" fmla="*/ 629104 h 715843"/>
              <a:gd name="connsiteX30" fmla="*/ 398785 w 583182"/>
              <a:gd name="connsiteY30" fmla="*/ 629104 h 715843"/>
              <a:gd name="connsiteX31" fmla="*/ 307286 w 583182"/>
              <a:gd name="connsiteY31" fmla="*/ 691739 h 715843"/>
              <a:gd name="connsiteX32" fmla="*/ 200746 w 583182"/>
              <a:gd name="connsiteY32" fmla="*/ 715844 h 71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83182" h="715843">
                <a:moveTo>
                  <a:pt x="269030" y="557514"/>
                </a:moveTo>
                <a:cubicBezTo>
                  <a:pt x="291791" y="557514"/>
                  <a:pt x="312063" y="552501"/>
                  <a:pt x="329811" y="542383"/>
                </a:cubicBezTo>
                <a:cubicBezTo>
                  <a:pt x="347577" y="532301"/>
                  <a:pt x="364634" y="518531"/>
                  <a:pt x="381019" y="501093"/>
                </a:cubicBezTo>
                <a:lnTo>
                  <a:pt x="381019" y="385452"/>
                </a:lnTo>
                <a:cubicBezTo>
                  <a:pt x="333680" y="391882"/>
                  <a:pt x="296350" y="400148"/>
                  <a:pt x="269030" y="410229"/>
                </a:cubicBezTo>
                <a:cubicBezTo>
                  <a:pt x="241745" y="420347"/>
                  <a:pt x="222126" y="432500"/>
                  <a:pt x="210301" y="446706"/>
                </a:cubicBezTo>
                <a:cubicBezTo>
                  <a:pt x="198475" y="460947"/>
                  <a:pt x="192571" y="476769"/>
                  <a:pt x="192571" y="494208"/>
                </a:cubicBezTo>
                <a:cubicBezTo>
                  <a:pt x="192571" y="515316"/>
                  <a:pt x="199620" y="531157"/>
                  <a:pt x="213734" y="541711"/>
                </a:cubicBezTo>
                <a:cubicBezTo>
                  <a:pt x="227849" y="552264"/>
                  <a:pt x="246268" y="557514"/>
                  <a:pt x="269030" y="557514"/>
                </a:cubicBezTo>
                <a:moveTo>
                  <a:pt x="200746" y="715844"/>
                </a:moveTo>
                <a:cubicBezTo>
                  <a:pt x="160691" y="715844"/>
                  <a:pt x="125414" y="706652"/>
                  <a:pt x="94914" y="688305"/>
                </a:cubicBezTo>
                <a:cubicBezTo>
                  <a:pt x="64396" y="669958"/>
                  <a:pt x="40963" y="645398"/>
                  <a:pt x="24578" y="614663"/>
                </a:cubicBezTo>
                <a:cubicBezTo>
                  <a:pt x="8174" y="583927"/>
                  <a:pt x="0" y="548831"/>
                  <a:pt x="0" y="509358"/>
                </a:cubicBezTo>
                <a:cubicBezTo>
                  <a:pt x="0" y="435951"/>
                  <a:pt x="30027" y="379257"/>
                  <a:pt x="90137" y="339330"/>
                </a:cubicBezTo>
                <a:cubicBezTo>
                  <a:pt x="150228" y="299402"/>
                  <a:pt x="247177" y="272118"/>
                  <a:pt x="381019" y="257422"/>
                </a:cubicBezTo>
                <a:cubicBezTo>
                  <a:pt x="379203" y="238148"/>
                  <a:pt x="374643" y="221418"/>
                  <a:pt x="367377" y="207195"/>
                </a:cubicBezTo>
                <a:cubicBezTo>
                  <a:pt x="360093" y="192953"/>
                  <a:pt x="348703" y="181963"/>
                  <a:pt x="333226" y="174134"/>
                </a:cubicBezTo>
                <a:cubicBezTo>
                  <a:pt x="317731" y="166359"/>
                  <a:pt x="298185" y="162435"/>
                  <a:pt x="274498" y="162435"/>
                </a:cubicBezTo>
                <a:cubicBezTo>
                  <a:pt x="245360" y="162435"/>
                  <a:pt x="216459" y="167485"/>
                  <a:pt x="187794" y="177567"/>
                </a:cubicBezTo>
                <a:cubicBezTo>
                  <a:pt x="159093" y="187685"/>
                  <a:pt x="128375" y="201890"/>
                  <a:pt x="95605" y="220274"/>
                </a:cubicBezTo>
                <a:lnTo>
                  <a:pt x="23197" y="89465"/>
                </a:lnTo>
                <a:cubicBezTo>
                  <a:pt x="51408" y="72062"/>
                  <a:pt x="81472" y="56440"/>
                  <a:pt x="113334" y="42689"/>
                </a:cubicBezTo>
                <a:cubicBezTo>
                  <a:pt x="145214" y="28901"/>
                  <a:pt x="177549" y="18365"/>
                  <a:pt x="210301" y="11008"/>
                </a:cubicBezTo>
                <a:cubicBezTo>
                  <a:pt x="243089" y="3669"/>
                  <a:pt x="277240" y="0"/>
                  <a:pt x="312736" y="0"/>
                </a:cubicBezTo>
                <a:cubicBezTo>
                  <a:pt x="370992" y="0"/>
                  <a:pt x="419966" y="11244"/>
                  <a:pt x="459566" y="33715"/>
                </a:cubicBezTo>
                <a:cubicBezTo>
                  <a:pt x="499167" y="56222"/>
                  <a:pt x="529667" y="90409"/>
                  <a:pt x="551084" y="136295"/>
                </a:cubicBezTo>
                <a:cubicBezTo>
                  <a:pt x="572465" y="182181"/>
                  <a:pt x="583182" y="239983"/>
                  <a:pt x="583182" y="309738"/>
                </a:cubicBezTo>
                <a:lnTo>
                  <a:pt x="583182" y="699313"/>
                </a:lnTo>
                <a:lnTo>
                  <a:pt x="417895" y="699313"/>
                </a:lnTo>
                <a:lnTo>
                  <a:pt x="404253" y="629104"/>
                </a:lnTo>
                <a:lnTo>
                  <a:pt x="398785" y="629104"/>
                </a:lnTo>
                <a:cubicBezTo>
                  <a:pt x="369648" y="654808"/>
                  <a:pt x="339148" y="675699"/>
                  <a:pt x="307286" y="691739"/>
                </a:cubicBezTo>
                <a:cubicBezTo>
                  <a:pt x="275388" y="707779"/>
                  <a:pt x="239892" y="715844"/>
                  <a:pt x="200746" y="715844"/>
                </a:cubicBezTo>
              </a:path>
            </a:pathLst>
          </a:custGeom>
          <a:solidFill>
            <a:srgbClr val="7F1132"/>
          </a:solidFill>
          <a:ln w="18161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30" name="Kombinationstegning: figur 29">
            <a:extLst>
              <a:ext uri="{FF2B5EF4-FFF2-40B4-BE49-F238E27FC236}">
                <a16:creationId xmlns:a16="http://schemas.microsoft.com/office/drawing/2014/main" id="{781B7C8A-EECD-94F9-AB5B-01C6803FCB1A}"/>
              </a:ext>
            </a:extLst>
          </p:cNvPr>
          <p:cNvSpPr/>
          <p:nvPr/>
        </p:nvSpPr>
        <p:spPr>
          <a:xfrm>
            <a:off x="6550377" y="4315446"/>
            <a:ext cx="607741" cy="715843"/>
          </a:xfrm>
          <a:custGeom>
            <a:avLst/>
            <a:gdLst>
              <a:gd name="connsiteX0" fmla="*/ 576334 w 607741"/>
              <a:gd name="connsiteY0" fmla="*/ 160364 h 715843"/>
              <a:gd name="connsiteX1" fmla="*/ 480729 w 607741"/>
              <a:gd name="connsiteY1" fmla="*/ 43361 h 715843"/>
              <a:gd name="connsiteX2" fmla="*/ 320946 w 607741"/>
              <a:gd name="connsiteY2" fmla="*/ 0 h 715843"/>
              <a:gd name="connsiteX3" fmla="*/ 164560 w 607741"/>
              <a:gd name="connsiteY3" fmla="*/ 43361 h 715843"/>
              <a:gd name="connsiteX4" fmla="*/ 45759 w 607741"/>
              <a:gd name="connsiteY4" fmla="*/ 167267 h 715843"/>
              <a:gd name="connsiteX5" fmla="*/ 0 w 607741"/>
              <a:gd name="connsiteY5" fmla="*/ 356551 h 715843"/>
              <a:gd name="connsiteX6" fmla="*/ 45068 w 607741"/>
              <a:gd name="connsiteY6" fmla="*/ 551338 h 715843"/>
              <a:gd name="connsiteX7" fmla="*/ 167994 w 607741"/>
              <a:gd name="connsiteY7" fmla="*/ 673846 h 715843"/>
              <a:gd name="connsiteX8" fmla="*/ 342799 w 607741"/>
              <a:gd name="connsiteY8" fmla="*/ 715844 h 715843"/>
              <a:gd name="connsiteX9" fmla="*/ 467777 w 607741"/>
              <a:gd name="connsiteY9" fmla="*/ 695880 h 715843"/>
              <a:gd name="connsiteX10" fmla="*/ 583164 w 607741"/>
              <a:gd name="connsiteY10" fmla="*/ 638750 h 715843"/>
              <a:gd name="connsiteX11" fmla="*/ 518985 w 607741"/>
              <a:gd name="connsiteY11" fmla="*/ 514862 h 715843"/>
              <a:gd name="connsiteX12" fmla="*/ 446597 w 607741"/>
              <a:gd name="connsiteY12" fmla="*/ 549286 h 715843"/>
              <a:gd name="connsiteX13" fmla="*/ 370120 w 607741"/>
              <a:gd name="connsiteY13" fmla="*/ 560276 h 715843"/>
              <a:gd name="connsiteX14" fmla="*/ 284070 w 607741"/>
              <a:gd name="connsiteY14" fmla="*/ 541711 h 715843"/>
              <a:gd name="connsiteX15" fmla="*/ 216477 w 607741"/>
              <a:gd name="connsiteY15" fmla="*/ 479058 h 715843"/>
              <a:gd name="connsiteX16" fmla="*/ 194606 w 607741"/>
              <a:gd name="connsiteY16" fmla="*/ 418476 h 715843"/>
              <a:gd name="connsiteX17" fmla="*/ 598187 w 607741"/>
              <a:gd name="connsiteY17" fmla="*/ 418476 h 715843"/>
              <a:gd name="connsiteX18" fmla="*/ 605035 w 607741"/>
              <a:gd name="connsiteY18" fmla="*/ 378567 h 715843"/>
              <a:gd name="connsiteX19" fmla="*/ 607742 w 607741"/>
              <a:gd name="connsiteY19" fmla="*/ 327631 h 715843"/>
              <a:gd name="connsiteX20" fmla="*/ 576334 w 607741"/>
              <a:gd name="connsiteY20" fmla="*/ 160364 h 715843"/>
              <a:gd name="connsiteX21" fmla="*/ 194115 w 607741"/>
              <a:gd name="connsiteY21" fmla="*/ 279475 h 715843"/>
              <a:gd name="connsiteX22" fmla="*/ 207576 w 607741"/>
              <a:gd name="connsiteY22" fmla="*/ 235387 h 715843"/>
              <a:gd name="connsiteX23" fmla="*/ 260165 w 607741"/>
              <a:gd name="connsiteY23" fmla="*/ 173443 h 715843"/>
              <a:gd name="connsiteX24" fmla="*/ 323689 w 607741"/>
              <a:gd name="connsiteY24" fmla="*/ 155568 h 715843"/>
              <a:gd name="connsiteX25" fmla="*/ 409739 w 607741"/>
              <a:gd name="connsiteY25" fmla="*/ 190646 h 715843"/>
              <a:gd name="connsiteX26" fmla="*/ 435679 w 607741"/>
              <a:gd name="connsiteY26" fmla="*/ 279475 h 715843"/>
              <a:gd name="connsiteX27" fmla="*/ 194115 w 607741"/>
              <a:gd name="connsiteY27" fmla="*/ 279475 h 71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7741" h="715843">
                <a:moveTo>
                  <a:pt x="576334" y="160364"/>
                </a:moveTo>
                <a:cubicBezTo>
                  <a:pt x="555407" y="111281"/>
                  <a:pt x="523527" y="72262"/>
                  <a:pt x="480729" y="43361"/>
                </a:cubicBezTo>
                <a:cubicBezTo>
                  <a:pt x="437950" y="14460"/>
                  <a:pt x="384670" y="0"/>
                  <a:pt x="320946" y="0"/>
                </a:cubicBezTo>
                <a:cubicBezTo>
                  <a:pt x="265397" y="0"/>
                  <a:pt x="213280" y="14460"/>
                  <a:pt x="164560" y="43361"/>
                </a:cubicBezTo>
                <a:cubicBezTo>
                  <a:pt x="115841" y="72262"/>
                  <a:pt x="76258" y="113570"/>
                  <a:pt x="45759" y="167267"/>
                </a:cubicBezTo>
                <a:cubicBezTo>
                  <a:pt x="15241" y="220946"/>
                  <a:pt x="0" y="284034"/>
                  <a:pt x="0" y="356551"/>
                </a:cubicBezTo>
                <a:cubicBezTo>
                  <a:pt x="0" y="432718"/>
                  <a:pt x="15004" y="497659"/>
                  <a:pt x="45068" y="551338"/>
                </a:cubicBezTo>
                <a:cubicBezTo>
                  <a:pt x="75114" y="605017"/>
                  <a:pt x="116077" y="645871"/>
                  <a:pt x="167994" y="673846"/>
                </a:cubicBezTo>
                <a:cubicBezTo>
                  <a:pt x="219874" y="701839"/>
                  <a:pt x="278130" y="715844"/>
                  <a:pt x="342799" y="715844"/>
                </a:cubicBezTo>
                <a:cubicBezTo>
                  <a:pt x="382854" y="715844"/>
                  <a:pt x="424507" y="709159"/>
                  <a:pt x="467777" y="695880"/>
                </a:cubicBezTo>
                <a:cubicBezTo>
                  <a:pt x="511011" y="682601"/>
                  <a:pt x="549485" y="663528"/>
                  <a:pt x="583164" y="638750"/>
                </a:cubicBezTo>
                <a:lnTo>
                  <a:pt x="518985" y="514862"/>
                </a:lnTo>
                <a:cubicBezTo>
                  <a:pt x="495298" y="530448"/>
                  <a:pt x="471174" y="541929"/>
                  <a:pt x="446597" y="549286"/>
                </a:cubicBezTo>
                <a:cubicBezTo>
                  <a:pt x="422019" y="556624"/>
                  <a:pt x="396514" y="560276"/>
                  <a:pt x="370120" y="560276"/>
                </a:cubicBezTo>
                <a:cubicBezTo>
                  <a:pt x="340074" y="560276"/>
                  <a:pt x="311391" y="554081"/>
                  <a:pt x="284070" y="541711"/>
                </a:cubicBezTo>
                <a:cubicBezTo>
                  <a:pt x="256750" y="529286"/>
                  <a:pt x="234225" y="508450"/>
                  <a:pt x="216477" y="479058"/>
                </a:cubicBezTo>
                <a:cubicBezTo>
                  <a:pt x="206486" y="462546"/>
                  <a:pt x="199256" y="442255"/>
                  <a:pt x="194606" y="418476"/>
                </a:cubicBezTo>
                <a:lnTo>
                  <a:pt x="598187" y="418476"/>
                </a:lnTo>
                <a:cubicBezTo>
                  <a:pt x="600930" y="408395"/>
                  <a:pt x="603201" y="395080"/>
                  <a:pt x="605035" y="378567"/>
                </a:cubicBezTo>
                <a:cubicBezTo>
                  <a:pt x="606833" y="362055"/>
                  <a:pt x="607742" y="345070"/>
                  <a:pt x="607742" y="327631"/>
                </a:cubicBezTo>
                <a:cubicBezTo>
                  <a:pt x="607742" y="265215"/>
                  <a:pt x="597278" y="209465"/>
                  <a:pt x="576334" y="160364"/>
                </a:cubicBezTo>
                <a:close/>
                <a:moveTo>
                  <a:pt x="194115" y="279475"/>
                </a:moveTo>
                <a:cubicBezTo>
                  <a:pt x="197294" y="262799"/>
                  <a:pt x="201727" y="248012"/>
                  <a:pt x="207576" y="235387"/>
                </a:cubicBezTo>
                <a:cubicBezTo>
                  <a:pt x="221254" y="206050"/>
                  <a:pt x="238766" y="185378"/>
                  <a:pt x="260165" y="173443"/>
                </a:cubicBezTo>
                <a:cubicBezTo>
                  <a:pt x="281563" y="161527"/>
                  <a:pt x="302726" y="155568"/>
                  <a:pt x="323689" y="155568"/>
                </a:cubicBezTo>
                <a:cubicBezTo>
                  <a:pt x="363744" y="155568"/>
                  <a:pt x="392409" y="167267"/>
                  <a:pt x="409739" y="190646"/>
                </a:cubicBezTo>
                <a:cubicBezTo>
                  <a:pt x="426996" y="214061"/>
                  <a:pt x="435679" y="243671"/>
                  <a:pt x="435679" y="279475"/>
                </a:cubicBezTo>
                <a:lnTo>
                  <a:pt x="194115" y="279475"/>
                </a:lnTo>
                <a:close/>
              </a:path>
            </a:pathLst>
          </a:custGeom>
          <a:solidFill>
            <a:srgbClr val="7F1132"/>
          </a:solidFill>
          <a:ln w="18161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31" name="Kombinationstegning: figur 30">
            <a:extLst>
              <a:ext uri="{FF2B5EF4-FFF2-40B4-BE49-F238E27FC236}">
                <a16:creationId xmlns:a16="http://schemas.microsoft.com/office/drawing/2014/main" id="{EB8DAFFF-BE5A-8A2B-1963-100A52FCAB51}"/>
              </a:ext>
            </a:extLst>
          </p:cNvPr>
          <p:cNvSpPr/>
          <p:nvPr/>
        </p:nvSpPr>
        <p:spPr>
          <a:xfrm>
            <a:off x="7213741" y="4331977"/>
            <a:ext cx="610502" cy="699313"/>
          </a:xfrm>
          <a:custGeom>
            <a:avLst/>
            <a:gdLst>
              <a:gd name="connsiteX0" fmla="*/ 0 w 610502"/>
              <a:gd name="connsiteY0" fmla="*/ 699313 h 699313"/>
              <a:gd name="connsiteX1" fmla="*/ 0 w 610502"/>
              <a:gd name="connsiteY1" fmla="*/ 16512 h 699313"/>
              <a:gd name="connsiteX2" fmla="*/ 163888 w 610502"/>
              <a:gd name="connsiteY2" fmla="*/ 16512 h 699313"/>
              <a:gd name="connsiteX3" fmla="*/ 177549 w 610502"/>
              <a:gd name="connsiteY3" fmla="*/ 103252 h 699313"/>
              <a:gd name="connsiteX4" fmla="*/ 183017 w 610502"/>
              <a:gd name="connsiteY4" fmla="*/ 103252 h 699313"/>
              <a:gd name="connsiteX5" fmla="*/ 278621 w 610502"/>
              <a:gd name="connsiteY5" fmla="*/ 30282 h 699313"/>
              <a:gd name="connsiteX6" fmla="*/ 400166 w 610502"/>
              <a:gd name="connsiteY6" fmla="*/ 0 h 699313"/>
              <a:gd name="connsiteX7" fmla="*/ 561329 w 610502"/>
              <a:gd name="connsiteY7" fmla="*/ 73661 h 699313"/>
              <a:gd name="connsiteX8" fmla="*/ 610503 w 610502"/>
              <a:gd name="connsiteY8" fmla="*/ 275333 h 699313"/>
              <a:gd name="connsiteX9" fmla="*/ 610503 w 610502"/>
              <a:gd name="connsiteY9" fmla="*/ 699313 h 699313"/>
              <a:gd name="connsiteX10" fmla="*/ 409721 w 610502"/>
              <a:gd name="connsiteY10" fmla="*/ 699313 h 699313"/>
              <a:gd name="connsiteX11" fmla="*/ 409721 w 610502"/>
              <a:gd name="connsiteY11" fmla="*/ 301473 h 699313"/>
              <a:gd name="connsiteX12" fmla="*/ 389920 w 610502"/>
              <a:gd name="connsiteY12" fmla="*/ 199620 h 699313"/>
              <a:gd name="connsiteX13" fmla="*/ 326414 w 610502"/>
              <a:gd name="connsiteY13" fmla="*/ 172081 h 699313"/>
              <a:gd name="connsiteX14" fmla="*/ 260855 w 610502"/>
              <a:gd name="connsiteY14" fmla="*/ 189283 h 699313"/>
              <a:gd name="connsiteX15" fmla="*/ 200782 w 610502"/>
              <a:gd name="connsiteY15" fmla="*/ 238148 h 699313"/>
              <a:gd name="connsiteX16" fmla="*/ 200782 w 610502"/>
              <a:gd name="connsiteY16" fmla="*/ 699313 h 699313"/>
              <a:gd name="connsiteX17" fmla="*/ 0 w 610502"/>
              <a:gd name="connsiteY17" fmla="*/ 699313 h 69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0502" h="699313">
                <a:moveTo>
                  <a:pt x="0" y="699313"/>
                </a:moveTo>
                <a:lnTo>
                  <a:pt x="0" y="16512"/>
                </a:lnTo>
                <a:lnTo>
                  <a:pt x="163888" y="16512"/>
                </a:lnTo>
                <a:lnTo>
                  <a:pt x="177549" y="103252"/>
                </a:lnTo>
                <a:lnTo>
                  <a:pt x="183017" y="103252"/>
                </a:lnTo>
                <a:cubicBezTo>
                  <a:pt x="211227" y="74823"/>
                  <a:pt x="243090" y="50482"/>
                  <a:pt x="278621" y="30282"/>
                </a:cubicBezTo>
                <a:cubicBezTo>
                  <a:pt x="314116" y="10118"/>
                  <a:pt x="354625" y="0"/>
                  <a:pt x="400166" y="0"/>
                </a:cubicBezTo>
                <a:cubicBezTo>
                  <a:pt x="474807" y="0"/>
                  <a:pt x="528541" y="24578"/>
                  <a:pt x="561329" y="73661"/>
                </a:cubicBezTo>
                <a:cubicBezTo>
                  <a:pt x="594100" y="122762"/>
                  <a:pt x="610503" y="189992"/>
                  <a:pt x="610503" y="275333"/>
                </a:cubicBezTo>
                <a:lnTo>
                  <a:pt x="610503" y="699313"/>
                </a:lnTo>
                <a:lnTo>
                  <a:pt x="409721" y="699313"/>
                </a:lnTo>
                <a:lnTo>
                  <a:pt x="409721" y="301473"/>
                </a:lnTo>
                <a:cubicBezTo>
                  <a:pt x="409721" y="251918"/>
                  <a:pt x="403109" y="217985"/>
                  <a:pt x="389920" y="199620"/>
                </a:cubicBezTo>
                <a:cubicBezTo>
                  <a:pt x="376714" y="181273"/>
                  <a:pt x="355533" y="172081"/>
                  <a:pt x="326414" y="172081"/>
                </a:cubicBezTo>
                <a:cubicBezTo>
                  <a:pt x="300910" y="172081"/>
                  <a:pt x="279057" y="177839"/>
                  <a:pt x="260855" y="189283"/>
                </a:cubicBezTo>
                <a:cubicBezTo>
                  <a:pt x="242635" y="200782"/>
                  <a:pt x="222617" y="217059"/>
                  <a:pt x="200782" y="238148"/>
                </a:cubicBezTo>
                <a:lnTo>
                  <a:pt x="200782" y="699313"/>
                </a:lnTo>
                <a:lnTo>
                  <a:pt x="0" y="699313"/>
                </a:lnTo>
                <a:close/>
              </a:path>
            </a:pathLst>
          </a:custGeom>
          <a:solidFill>
            <a:srgbClr val="7F1132"/>
          </a:solidFill>
          <a:ln w="18161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706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A09D6-AD2C-27C9-F522-579D864DE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E5CF2-1B6E-2DD4-5A34-4287910E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Hvorfor et fælles ledelsesfundament?</a:t>
            </a:r>
          </a:p>
        </p:txBody>
      </p:sp>
      <p:sp>
        <p:nvSpPr>
          <p:cNvPr id="59" name="Pladsholder til indhold 58">
            <a:extLst>
              <a:ext uri="{FF2B5EF4-FFF2-40B4-BE49-F238E27FC236}">
                <a16:creationId xmlns:a16="http://schemas.microsoft.com/office/drawing/2014/main" id="{FE68262F-4916-B5C9-D1AF-8C6AE52F5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0184" y="1980764"/>
            <a:ext cx="4630588" cy="3228343"/>
          </a:xfrm>
        </p:spPr>
        <p:txBody>
          <a:bodyPr tIns="0" bIns="0"/>
          <a:lstStyle/>
          <a:p>
            <a:pPr marL="0" indent="0">
              <a:buNone/>
            </a:pPr>
            <a:r>
              <a:rPr lang="da-DK" b="1"/>
              <a:t>Verden omkring os forandrer sig</a:t>
            </a:r>
          </a:p>
          <a:p>
            <a:r>
              <a:rPr lang="da-DK"/>
              <a:t>Sundhedsreformen </a:t>
            </a:r>
          </a:p>
          <a:p>
            <a:r>
              <a:rPr lang="da-DK"/>
              <a:t>Nye samarbejder og relationer </a:t>
            </a:r>
          </a:p>
          <a:p>
            <a:r>
              <a:rPr lang="da-DK"/>
              <a:t>Højere forventninger til kvalitet </a:t>
            </a:r>
          </a:p>
          <a:p>
            <a:r>
              <a:rPr lang="da-DK"/>
              <a:t>Teknologisk udvikling </a:t>
            </a:r>
          </a:p>
          <a:p>
            <a:r>
              <a:rPr lang="da-DK"/>
              <a:t>Øget kompleksitet </a:t>
            </a:r>
          </a:p>
          <a:p>
            <a:r>
              <a:rPr lang="da-DK"/>
              <a:t>Behov for transformation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7705F67-ED13-71FD-830A-6D733F486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27BB5B-A38B-4122-A264-3ADC75A5BDB6}" type="slidenum">
              <a:rPr lang="da-DK" smtClean="0"/>
              <a:pPr/>
              <a:t>2</a:t>
            </a:fld>
            <a:endParaRPr lang="da-DK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1893B818-7808-31F4-88EE-04807D342F47}"/>
              </a:ext>
            </a:extLst>
          </p:cNvPr>
          <p:cNvGrpSpPr/>
          <p:nvPr/>
        </p:nvGrpSpPr>
        <p:grpSpPr>
          <a:xfrm>
            <a:off x="1197165" y="1566069"/>
            <a:ext cx="5240146" cy="3895701"/>
            <a:chOff x="979452" y="2979715"/>
            <a:chExt cx="2168635" cy="1612237"/>
          </a:xfrm>
          <a:solidFill>
            <a:schemeClr val="accent1"/>
          </a:solidFill>
        </p:grpSpPr>
        <p:sp>
          <p:nvSpPr>
            <p:cNvPr id="7" name="Kombinationstegning: figur 6">
              <a:extLst>
                <a:ext uri="{FF2B5EF4-FFF2-40B4-BE49-F238E27FC236}">
                  <a16:creationId xmlns:a16="http://schemas.microsoft.com/office/drawing/2014/main" id="{33979775-3653-8432-8569-78FCB090795B}"/>
                </a:ext>
              </a:extLst>
            </p:cNvPr>
            <p:cNvSpPr/>
            <p:nvPr/>
          </p:nvSpPr>
          <p:spPr>
            <a:xfrm>
              <a:off x="2617585" y="4414076"/>
              <a:ext cx="72337" cy="72764"/>
            </a:xfrm>
            <a:custGeom>
              <a:avLst/>
              <a:gdLst>
                <a:gd name="connsiteX0" fmla="*/ 53048 w 72337"/>
                <a:gd name="connsiteY0" fmla="*/ 38813 h 72764"/>
                <a:gd name="connsiteX1" fmla="*/ 49832 w 72337"/>
                <a:gd name="connsiteY1" fmla="*/ 40425 h 72764"/>
                <a:gd name="connsiteX2" fmla="*/ 48228 w 72337"/>
                <a:gd name="connsiteY2" fmla="*/ 37195 h 72764"/>
                <a:gd name="connsiteX3" fmla="*/ 48228 w 72337"/>
                <a:gd name="connsiteY3" fmla="*/ 33958 h 72764"/>
                <a:gd name="connsiteX4" fmla="*/ 48228 w 72337"/>
                <a:gd name="connsiteY4" fmla="*/ 32340 h 72764"/>
                <a:gd name="connsiteX5" fmla="*/ 51444 w 72337"/>
                <a:gd name="connsiteY5" fmla="*/ 27492 h 72764"/>
                <a:gd name="connsiteX6" fmla="*/ 53048 w 72337"/>
                <a:gd name="connsiteY6" fmla="*/ 25866 h 72764"/>
                <a:gd name="connsiteX7" fmla="*/ 54653 w 72337"/>
                <a:gd name="connsiteY7" fmla="*/ 22636 h 72764"/>
                <a:gd name="connsiteX8" fmla="*/ 53048 w 72337"/>
                <a:gd name="connsiteY8" fmla="*/ 19400 h 72764"/>
                <a:gd name="connsiteX9" fmla="*/ 53048 w 72337"/>
                <a:gd name="connsiteY9" fmla="*/ 16170 h 72764"/>
                <a:gd name="connsiteX10" fmla="*/ 53048 w 72337"/>
                <a:gd name="connsiteY10" fmla="*/ 14552 h 72764"/>
                <a:gd name="connsiteX11" fmla="*/ 57869 w 72337"/>
                <a:gd name="connsiteY11" fmla="*/ 6467 h 72764"/>
                <a:gd name="connsiteX12" fmla="*/ 57869 w 72337"/>
                <a:gd name="connsiteY12" fmla="*/ 3230 h 72764"/>
                <a:gd name="connsiteX13" fmla="*/ 57869 w 72337"/>
                <a:gd name="connsiteY13" fmla="*/ 0 h 72764"/>
                <a:gd name="connsiteX14" fmla="*/ 59480 w 72337"/>
                <a:gd name="connsiteY14" fmla="*/ 4848 h 72764"/>
                <a:gd name="connsiteX15" fmla="*/ 64301 w 72337"/>
                <a:gd name="connsiteY15" fmla="*/ 12933 h 72764"/>
                <a:gd name="connsiteX16" fmla="*/ 65906 w 72337"/>
                <a:gd name="connsiteY16" fmla="*/ 14552 h 72764"/>
                <a:gd name="connsiteX17" fmla="*/ 69122 w 72337"/>
                <a:gd name="connsiteY17" fmla="*/ 22636 h 72764"/>
                <a:gd name="connsiteX18" fmla="*/ 70733 w 72337"/>
                <a:gd name="connsiteY18" fmla="*/ 27492 h 72764"/>
                <a:gd name="connsiteX19" fmla="*/ 70733 w 72337"/>
                <a:gd name="connsiteY19" fmla="*/ 30722 h 72764"/>
                <a:gd name="connsiteX20" fmla="*/ 70733 w 72337"/>
                <a:gd name="connsiteY20" fmla="*/ 32340 h 72764"/>
                <a:gd name="connsiteX21" fmla="*/ 70733 w 72337"/>
                <a:gd name="connsiteY21" fmla="*/ 33958 h 72764"/>
                <a:gd name="connsiteX22" fmla="*/ 72338 w 72337"/>
                <a:gd name="connsiteY22" fmla="*/ 38813 h 72764"/>
                <a:gd name="connsiteX23" fmla="*/ 70733 w 72337"/>
                <a:gd name="connsiteY23" fmla="*/ 42043 h 72764"/>
                <a:gd name="connsiteX24" fmla="*/ 69122 w 72337"/>
                <a:gd name="connsiteY24" fmla="*/ 51746 h 72764"/>
                <a:gd name="connsiteX25" fmla="*/ 69122 w 72337"/>
                <a:gd name="connsiteY25" fmla="*/ 54977 h 72764"/>
                <a:gd name="connsiteX26" fmla="*/ 67517 w 72337"/>
                <a:gd name="connsiteY26" fmla="*/ 64680 h 72764"/>
                <a:gd name="connsiteX27" fmla="*/ 65906 w 72337"/>
                <a:gd name="connsiteY27" fmla="*/ 67917 h 72764"/>
                <a:gd name="connsiteX28" fmla="*/ 59480 w 72337"/>
                <a:gd name="connsiteY28" fmla="*/ 72765 h 72764"/>
                <a:gd name="connsiteX29" fmla="*/ 57869 w 72337"/>
                <a:gd name="connsiteY29" fmla="*/ 72765 h 72764"/>
                <a:gd name="connsiteX30" fmla="*/ 56264 w 72337"/>
                <a:gd name="connsiteY30" fmla="*/ 72765 h 72764"/>
                <a:gd name="connsiteX31" fmla="*/ 53048 w 72337"/>
                <a:gd name="connsiteY31" fmla="*/ 71146 h 72764"/>
                <a:gd name="connsiteX32" fmla="*/ 41795 w 72337"/>
                <a:gd name="connsiteY32" fmla="*/ 64680 h 72764"/>
                <a:gd name="connsiteX33" fmla="*/ 36975 w 72337"/>
                <a:gd name="connsiteY33" fmla="*/ 64680 h 72764"/>
                <a:gd name="connsiteX34" fmla="*/ 33759 w 72337"/>
                <a:gd name="connsiteY34" fmla="*/ 63061 h 72764"/>
                <a:gd name="connsiteX35" fmla="*/ 30543 w 72337"/>
                <a:gd name="connsiteY35" fmla="*/ 63061 h 72764"/>
                <a:gd name="connsiteX36" fmla="*/ 28938 w 72337"/>
                <a:gd name="connsiteY36" fmla="*/ 64680 h 72764"/>
                <a:gd name="connsiteX37" fmla="*/ 27326 w 72337"/>
                <a:gd name="connsiteY37" fmla="*/ 64680 h 72764"/>
                <a:gd name="connsiteX38" fmla="*/ 20894 w 72337"/>
                <a:gd name="connsiteY38" fmla="*/ 64680 h 72764"/>
                <a:gd name="connsiteX39" fmla="*/ 19290 w 72337"/>
                <a:gd name="connsiteY39" fmla="*/ 64680 h 72764"/>
                <a:gd name="connsiteX40" fmla="*/ 16074 w 72337"/>
                <a:gd name="connsiteY40" fmla="*/ 64680 h 72764"/>
                <a:gd name="connsiteX41" fmla="*/ 12857 w 72337"/>
                <a:gd name="connsiteY41" fmla="*/ 66298 h 72764"/>
                <a:gd name="connsiteX42" fmla="*/ 9641 w 72337"/>
                <a:gd name="connsiteY42" fmla="*/ 66298 h 72764"/>
                <a:gd name="connsiteX43" fmla="*/ 8037 w 72337"/>
                <a:gd name="connsiteY43" fmla="*/ 64680 h 72764"/>
                <a:gd name="connsiteX44" fmla="*/ 4821 w 72337"/>
                <a:gd name="connsiteY44" fmla="*/ 64680 h 72764"/>
                <a:gd name="connsiteX45" fmla="*/ 1605 w 72337"/>
                <a:gd name="connsiteY45" fmla="*/ 61450 h 72764"/>
                <a:gd name="connsiteX46" fmla="*/ 0 w 72337"/>
                <a:gd name="connsiteY46" fmla="*/ 59832 h 72764"/>
                <a:gd name="connsiteX47" fmla="*/ 0 w 72337"/>
                <a:gd name="connsiteY47" fmla="*/ 58213 h 72764"/>
                <a:gd name="connsiteX48" fmla="*/ 0 w 72337"/>
                <a:gd name="connsiteY48" fmla="*/ 54977 h 72764"/>
                <a:gd name="connsiteX49" fmla="*/ 1605 w 72337"/>
                <a:gd name="connsiteY49" fmla="*/ 53365 h 72764"/>
                <a:gd name="connsiteX50" fmla="*/ 3216 w 72337"/>
                <a:gd name="connsiteY50" fmla="*/ 53365 h 72764"/>
                <a:gd name="connsiteX51" fmla="*/ 4821 w 72337"/>
                <a:gd name="connsiteY51" fmla="*/ 51746 h 72764"/>
                <a:gd name="connsiteX52" fmla="*/ 8037 w 72337"/>
                <a:gd name="connsiteY52" fmla="*/ 48510 h 72764"/>
                <a:gd name="connsiteX53" fmla="*/ 11253 w 72337"/>
                <a:gd name="connsiteY53" fmla="*/ 45280 h 72764"/>
                <a:gd name="connsiteX54" fmla="*/ 16074 w 72337"/>
                <a:gd name="connsiteY54" fmla="*/ 46891 h 72764"/>
                <a:gd name="connsiteX55" fmla="*/ 22506 w 72337"/>
                <a:gd name="connsiteY55" fmla="*/ 48510 h 72764"/>
                <a:gd name="connsiteX56" fmla="*/ 25722 w 72337"/>
                <a:gd name="connsiteY56" fmla="*/ 48510 h 72764"/>
                <a:gd name="connsiteX57" fmla="*/ 28938 w 72337"/>
                <a:gd name="connsiteY57" fmla="*/ 46891 h 72764"/>
                <a:gd name="connsiteX58" fmla="*/ 28938 w 72337"/>
                <a:gd name="connsiteY58" fmla="*/ 48510 h 72764"/>
                <a:gd name="connsiteX59" fmla="*/ 30543 w 72337"/>
                <a:gd name="connsiteY59" fmla="*/ 48510 h 72764"/>
                <a:gd name="connsiteX60" fmla="*/ 38579 w 72337"/>
                <a:gd name="connsiteY60" fmla="*/ 46891 h 72764"/>
                <a:gd name="connsiteX61" fmla="*/ 41795 w 72337"/>
                <a:gd name="connsiteY61" fmla="*/ 45280 h 72764"/>
                <a:gd name="connsiteX62" fmla="*/ 48228 w 72337"/>
                <a:gd name="connsiteY62" fmla="*/ 43662 h 72764"/>
                <a:gd name="connsiteX63" fmla="*/ 49832 w 72337"/>
                <a:gd name="connsiteY63" fmla="*/ 42043 h 72764"/>
                <a:gd name="connsiteX64" fmla="*/ 53048 w 72337"/>
                <a:gd name="connsiteY64" fmla="*/ 40425 h 72764"/>
                <a:gd name="connsiteX65" fmla="*/ 53048 w 72337"/>
                <a:gd name="connsiteY65" fmla="*/ 38813 h 7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2337" h="72764">
                  <a:moveTo>
                    <a:pt x="53048" y="38813"/>
                  </a:moveTo>
                  <a:lnTo>
                    <a:pt x="49832" y="40425"/>
                  </a:lnTo>
                  <a:lnTo>
                    <a:pt x="48228" y="37195"/>
                  </a:lnTo>
                  <a:lnTo>
                    <a:pt x="48228" y="33958"/>
                  </a:lnTo>
                  <a:lnTo>
                    <a:pt x="48228" y="32340"/>
                  </a:lnTo>
                  <a:lnTo>
                    <a:pt x="51444" y="27492"/>
                  </a:lnTo>
                  <a:lnTo>
                    <a:pt x="53048" y="25866"/>
                  </a:lnTo>
                  <a:lnTo>
                    <a:pt x="54653" y="22636"/>
                  </a:lnTo>
                  <a:lnTo>
                    <a:pt x="53048" y="19400"/>
                  </a:lnTo>
                  <a:lnTo>
                    <a:pt x="53048" y="16170"/>
                  </a:lnTo>
                  <a:lnTo>
                    <a:pt x="53048" y="14552"/>
                  </a:lnTo>
                  <a:lnTo>
                    <a:pt x="57869" y="6467"/>
                  </a:lnTo>
                  <a:lnTo>
                    <a:pt x="57869" y="3230"/>
                  </a:lnTo>
                  <a:lnTo>
                    <a:pt x="57869" y="0"/>
                  </a:lnTo>
                  <a:lnTo>
                    <a:pt x="59480" y="4848"/>
                  </a:lnTo>
                  <a:lnTo>
                    <a:pt x="64301" y="12933"/>
                  </a:lnTo>
                  <a:lnTo>
                    <a:pt x="65906" y="14552"/>
                  </a:lnTo>
                  <a:lnTo>
                    <a:pt x="69122" y="22636"/>
                  </a:lnTo>
                  <a:lnTo>
                    <a:pt x="70733" y="27492"/>
                  </a:lnTo>
                  <a:lnTo>
                    <a:pt x="70733" y="30722"/>
                  </a:lnTo>
                  <a:lnTo>
                    <a:pt x="70733" y="32340"/>
                  </a:lnTo>
                  <a:lnTo>
                    <a:pt x="70733" y="33958"/>
                  </a:lnTo>
                  <a:lnTo>
                    <a:pt x="72338" y="38813"/>
                  </a:lnTo>
                  <a:lnTo>
                    <a:pt x="70733" y="42043"/>
                  </a:lnTo>
                  <a:lnTo>
                    <a:pt x="69122" y="51746"/>
                  </a:lnTo>
                  <a:lnTo>
                    <a:pt x="69122" y="54977"/>
                  </a:lnTo>
                  <a:lnTo>
                    <a:pt x="67517" y="64680"/>
                  </a:lnTo>
                  <a:lnTo>
                    <a:pt x="65906" y="67917"/>
                  </a:lnTo>
                  <a:lnTo>
                    <a:pt x="59480" y="72765"/>
                  </a:lnTo>
                  <a:lnTo>
                    <a:pt x="57869" y="72765"/>
                  </a:lnTo>
                  <a:lnTo>
                    <a:pt x="56264" y="72765"/>
                  </a:lnTo>
                  <a:lnTo>
                    <a:pt x="53048" y="71146"/>
                  </a:lnTo>
                  <a:lnTo>
                    <a:pt x="41795" y="64680"/>
                  </a:lnTo>
                  <a:lnTo>
                    <a:pt x="36975" y="64680"/>
                  </a:lnTo>
                  <a:lnTo>
                    <a:pt x="33759" y="63061"/>
                  </a:lnTo>
                  <a:lnTo>
                    <a:pt x="30543" y="63061"/>
                  </a:lnTo>
                  <a:lnTo>
                    <a:pt x="28938" y="64680"/>
                  </a:lnTo>
                  <a:lnTo>
                    <a:pt x="27326" y="64680"/>
                  </a:lnTo>
                  <a:lnTo>
                    <a:pt x="20894" y="64680"/>
                  </a:lnTo>
                  <a:lnTo>
                    <a:pt x="19290" y="64680"/>
                  </a:lnTo>
                  <a:lnTo>
                    <a:pt x="16074" y="64680"/>
                  </a:lnTo>
                  <a:lnTo>
                    <a:pt x="12857" y="66298"/>
                  </a:lnTo>
                  <a:lnTo>
                    <a:pt x="9641" y="66298"/>
                  </a:lnTo>
                  <a:lnTo>
                    <a:pt x="8037" y="64680"/>
                  </a:lnTo>
                  <a:lnTo>
                    <a:pt x="4821" y="64680"/>
                  </a:lnTo>
                  <a:lnTo>
                    <a:pt x="1605" y="61450"/>
                  </a:lnTo>
                  <a:lnTo>
                    <a:pt x="0" y="59832"/>
                  </a:lnTo>
                  <a:lnTo>
                    <a:pt x="0" y="58213"/>
                  </a:lnTo>
                  <a:lnTo>
                    <a:pt x="0" y="54977"/>
                  </a:lnTo>
                  <a:lnTo>
                    <a:pt x="1605" y="53365"/>
                  </a:lnTo>
                  <a:lnTo>
                    <a:pt x="3216" y="53365"/>
                  </a:lnTo>
                  <a:lnTo>
                    <a:pt x="4821" y="51746"/>
                  </a:lnTo>
                  <a:lnTo>
                    <a:pt x="8037" y="48510"/>
                  </a:lnTo>
                  <a:lnTo>
                    <a:pt x="11253" y="45280"/>
                  </a:lnTo>
                  <a:lnTo>
                    <a:pt x="16074" y="46891"/>
                  </a:lnTo>
                  <a:lnTo>
                    <a:pt x="22506" y="48510"/>
                  </a:lnTo>
                  <a:lnTo>
                    <a:pt x="25722" y="48510"/>
                  </a:lnTo>
                  <a:lnTo>
                    <a:pt x="28938" y="46891"/>
                  </a:lnTo>
                  <a:lnTo>
                    <a:pt x="28938" y="48510"/>
                  </a:lnTo>
                  <a:lnTo>
                    <a:pt x="30543" y="48510"/>
                  </a:lnTo>
                  <a:lnTo>
                    <a:pt x="38579" y="46891"/>
                  </a:lnTo>
                  <a:lnTo>
                    <a:pt x="41795" y="45280"/>
                  </a:lnTo>
                  <a:lnTo>
                    <a:pt x="48228" y="43662"/>
                  </a:lnTo>
                  <a:lnTo>
                    <a:pt x="49832" y="42043"/>
                  </a:lnTo>
                  <a:lnTo>
                    <a:pt x="53048" y="40425"/>
                  </a:lnTo>
                  <a:lnTo>
                    <a:pt x="53048" y="38813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" name="Kombinationstegning: figur 7">
              <a:extLst>
                <a:ext uri="{FF2B5EF4-FFF2-40B4-BE49-F238E27FC236}">
                  <a16:creationId xmlns:a16="http://schemas.microsoft.com/office/drawing/2014/main" id="{1699EFB6-553E-248E-22F5-DAC9D65D44CC}"/>
                </a:ext>
              </a:extLst>
            </p:cNvPr>
            <p:cNvSpPr/>
            <p:nvPr/>
          </p:nvSpPr>
          <p:spPr>
            <a:xfrm>
              <a:off x="2829785" y="4124615"/>
              <a:ext cx="126997" cy="325038"/>
            </a:xfrm>
            <a:custGeom>
              <a:avLst/>
              <a:gdLst>
                <a:gd name="connsiteX0" fmla="*/ 28938 w 126997"/>
                <a:gd name="connsiteY0" fmla="*/ 88935 h 325038"/>
                <a:gd name="connsiteX1" fmla="*/ 27327 w 126997"/>
                <a:gd name="connsiteY1" fmla="*/ 88935 h 325038"/>
                <a:gd name="connsiteX2" fmla="*/ 25722 w 126997"/>
                <a:gd name="connsiteY2" fmla="*/ 88935 h 325038"/>
                <a:gd name="connsiteX3" fmla="*/ 25722 w 126997"/>
                <a:gd name="connsiteY3" fmla="*/ 90560 h 325038"/>
                <a:gd name="connsiteX4" fmla="*/ 24117 w 126997"/>
                <a:gd name="connsiteY4" fmla="*/ 88935 h 325038"/>
                <a:gd name="connsiteX5" fmla="*/ 22506 w 126997"/>
                <a:gd name="connsiteY5" fmla="*/ 88935 h 325038"/>
                <a:gd name="connsiteX6" fmla="*/ 17678 w 126997"/>
                <a:gd name="connsiteY6" fmla="*/ 88935 h 325038"/>
                <a:gd name="connsiteX7" fmla="*/ 14469 w 126997"/>
                <a:gd name="connsiteY7" fmla="*/ 90560 h 325038"/>
                <a:gd name="connsiteX8" fmla="*/ 12857 w 126997"/>
                <a:gd name="connsiteY8" fmla="*/ 88935 h 325038"/>
                <a:gd name="connsiteX9" fmla="*/ 11253 w 126997"/>
                <a:gd name="connsiteY9" fmla="*/ 85705 h 325038"/>
                <a:gd name="connsiteX10" fmla="*/ 8037 w 126997"/>
                <a:gd name="connsiteY10" fmla="*/ 82468 h 325038"/>
                <a:gd name="connsiteX11" fmla="*/ 8037 w 126997"/>
                <a:gd name="connsiteY11" fmla="*/ 80850 h 325038"/>
                <a:gd name="connsiteX12" fmla="*/ 6432 w 126997"/>
                <a:gd name="connsiteY12" fmla="*/ 76002 h 325038"/>
                <a:gd name="connsiteX13" fmla="*/ 6432 w 126997"/>
                <a:gd name="connsiteY13" fmla="*/ 74383 h 325038"/>
                <a:gd name="connsiteX14" fmla="*/ 6432 w 126997"/>
                <a:gd name="connsiteY14" fmla="*/ 72765 h 325038"/>
                <a:gd name="connsiteX15" fmla="*/ 4821 w 126997"/>
                <a:gd name="connsiteY15" fmla="*/ 67917 h 325038"/>
                <a:gd name="connsiteX16" fmla="*/ 1605 w 126997"/>
                <a:gd name="connsiteY16" fmla="*/ 51747 h 325038"/>
                <a:gd name="connsiteX17" fmla="*/ 1605 w 126997"/>
                <a:gd name="connsiteY17" fmla="*/ 45280 h 325038"/>
                <a:gd name="connsiteX18" fmla="*/ 0 w 126997"/>
                <a:gd name="connsiteY18" fmla="*/ 40432 h 325038"/>
                <a:gd name="connsiteX19" fmla="*/ 1605 w 126997"/>
                <a:gd name="connsiteY19" fmla="*/ 37195 h 325038"/>
                <a:gd name="connsiteX20" fmla="*/ 1605 w 126997"/>
                <a:gd name="connsiteY20" fmla="*/ 33958 h 325038"/>
                <a:gd name="connsiteX21" fmla="*/ 1605 w 126997"/>
                <a:gd name="connsiteY21" fmla="*/ 32340 h 325038"/>
                <a:gd name="connsiteX22" fmla="*/ 6432 w 126997"/>
                <a:gd name="connsiteY22" fmla="*/ 27492 h 325038"/>
                <a:gd name="connsiteX23" fmla="*/ 16080 w 126997"/>
                <a:gd name="connsiteY23" fmla="*/ 14552 h 325038"/>
                <a:gd name="connsiteX24" fmla="*/ 19290 w 126997"/>
                <a:gd name="connsiteY24" fmla="*/ 11322 h 325038"/>
                <a:gd name="connsiteX25" fmla="*/ 22506 w 126997"/>
                <a:gd name="connsiteY25" fmla="*/ 6467 h 325038"/>
                <a:gd name="connsiteX26" fmla="*/ 27327 w 126997"/>
                <a:gd name="connsiteY26" fmla="*/ 3230 h 325038"/>
                <a:gd name="connsiteX27" fmla="*/ 32147 w 126997"/>
                <a:gd name="connsiteY27" fmla="*/ 0 h 325038"/>
                <a:gd name="connsiteX28" fmla="*/ 33759 w 126997"/>
                <a:gd name="connsiteY28" fmla="*/ 0 h 325038"/>
                <a:gd name="connsiteX29" fmla="*/ 32147 w 126997"/>
                <a:gd name="connsiteY29" fmla="*/ 4855 h 325038"/>
                <a:gd name="connsiteX30" fmla="*/ 33759 w 126997"/>
                <a:gd name="connsiteY30" fmla="*/ 19407 h 325038"/>
                <a:gd name="connsiteX31" fmla="*/ 33759 w 126997"/>
                <a:gd name="connsiteY31" fmla="*/ 24255 h 325038"/>
                <a:gd name="connsiteX32" fmla="*/ 35363 w 126997"/>
                <a:gd name="connsiteY32" fmla="*/ 29103 h 325038"/>
                <a:gd name="connsiteX33" fmla="*/ 40184 w 126997"/>
                <a:gd name="connsiteY33" fmla="*/ 56595 h 325038"/>
                <a:gd name="connsiteX34" fmla="*/ 45012 w 126997"/>
                <a:gd name="connsiteY34" fmla="*/ 69535 h 325038"/>
                <a:gd name="connsiteX35" fmla="*/ 48227 w 126997"/>
                <a:gd name="connsiteY35" fmla="*/ 77620 h 325038"/>
                <a:gd name="connsiteX36" fmla="*/ 61092 w 126997"/>
                <a:gd name="connsiteY36" fmla="*/ 93797 h 325038"/>
                <a:gd name="connsiteX37" fmla="*/ 62697 w 126997"/>
                <a:gd name="connsiteY37" fmla="*/ 97027 h 325038"/>
                <a:gd name="connsiteX38" fmla="*/ 67517 w 126997"/>
                <a:gd name="connsiteY38" fmla="*/ 100263 h 325038"/>
                <a:gd name="connsiteX39" fmla="*/ 72338 w 126997"/>
                <a:gd name="connsiteY39" fmla="*/ 103493 h 325038"/>
                <a:gd name="connsiteX40" fmla="*/ 77166 w 126997"/>
                <a:gd name="connsiteY40" fmla="*/ 105112 h 325038"/>
                <a:gd name="connsiteX41" fmla="*/ 81986 w 126997"/>
                <a:gd name="connsiteY41" fmla="*/ 105112 h 325038"/>
                <a:gd name="connsiteX42" fmla="*/ 85202 w 126997"/>
                <a:gd name="connsiteY42" fmla="*/ 105112 h 325038"/>
                <a:gd name="connsiteX43" fmla="*/ 86807 w 126997"/>
                <a:gd name="connsiteY43" fmla="*/ 105112 h 325038"/>
                <a:gd name="connsiteX44" fmla="*/ 90023 w 126997"/>
                <a:gd name="connsiteY44" fmla="*/ 108348 h 325038"/>
                <a:gd name="connsiteX45" fmla="*/ 94844 w 126997"/>
                <a:gd name="connsiteY45" fmla="*/ 109960 h 325038"/>
                <a:gd name="connsiteX46" fmla="*/ 102880 w 126997"/>
                <a:gd name="connsiteY46" fmla="*/ 116433 h 325038"/>
                <a:gd name="connsiteX47" fmla="*/ 102880 w 126997"/>
                <a:gd name="connsiteY47" fmla="*/ 119663 h 325038"/>
                <a:gd name="connsiteX48" fmla="*/ 101283 w 126997"/>
                <a:gd name="connsiteY48" fmla="*/ 118045 h 325038"/>
                <a:gd name="connsiteX49" fmla="*/ 99671 w 126997"/>
                <a:gd name="connsiteY49" fmla="*/ 116433 h 325038"/>
                <a:gd name="connsiteX50" fmla="*/ 98066 w 126997"/>
                <a:gd name="connsiteY50" fmla="*/ 116433 h 325038"/>
                <a:gd name="connsiteX51" fmla="*/ 96455 w 126997"/>
                <a:gd name="connsiteY51" fmla="*/ 118045 h 325038"/>
                <a:gd name="connsiteX52" fmla="*/ 94844 w 126997"/>
                <a:gd name="connsiteY52" fmla="*/ 118045 h 325038"/>
                <a:gd name="connsiteX53" fmla="*/ 94844 w 126997"/>
                <a:gd name="connsiteY53" fmla="*/ 116433 h 325038"/>
                <a:gd name="connsiteX54" fmla="*/ 94844 w 126997"/>
                <a:gd name="connsiteY54" fmla="*/ 114815 h 325038"/>
                <a:gd name="connsiteX55" fmla="*/ 93246 w 126997"/>
                <a:gd name="connsiteY55" fmla="*/ 114815 h 325038"/>
                <a:gd name="connsiteX56" fmla="*/ 93246 w 126997"/>
                <a:gd name="connsiteY56" fmla="*/ 116433 h 325038"/>
                <a:gd name="connsiteX57" fmla="*/ 93246 w 126997"/>
                <a:gd name="connsiteY57" fmla="*/ 118045 h 325038"/>
                <a:gd name="connsiteX58" fmla="*/ 91634 w 126997"/>
                <a:gd name="connsiteY58" fmla="*/ 118045 h 325038"/>
                <a:gd name="connsiteX59" fmla="*/ 90023 w 126997"/>
                <a:gd name="connsiteY59" fmla="*/ 121282 h 325038"/>
                <a:gd name="connsiteX60" fmla="*/ 90023 w 126997"/>
                <a:gd name="connsiteY60" fmla="*/ 119663 h 325038"/>
                <a:gd name="connsiteX61" fmla="*/ 90023 w 126997"/>
                <a:gd name="connsiteY61" fmla="*/ 116433 h 325038"/>
                <a:gd name="connsiteX62" fmla="*/ 88418 w 126997"/>
                <a:gd name="connsiteY62" fmla="*/ 113197 h 325038"/>
                <a:gd name="connsiteX63" fmla="*/ 85202 w 126997"/>
                <a:gd name="connsiteY63" fmla="*/ 113197 h 325038"/>
                <a:gd name="connsiteX64" fmla="*/ 85202 w 126997"/>
                <a:gd name="connsiteY64" fmla="*/ 114815 h 325038"/>
                <a:gd name="connsiteX65" fmla="*/ 83598 w 126997"/>
                <a:gd name="connsiteY65" fmla="*/ 116433 h 325038"/>
                <a:gd name="connsiteX66" fmla="*/ 83598 w 126997"/>
                <a:gd name="connsiteY66" fmla="*/ 118045 h 325038"/>
                <a:gd name="connsiteX67" fmla="*/ 85202 w 126997"/>
                <a:gd name="connsiteY67" fmla="*/ 119663 h 325038"/>
                <a:gd name="connsiteX68" fmla="*/ 86807 w 126997"/>
                <a:gd name="connsiteY68" fmla="*/ 119663 h 325038"/>
                <a:gd name="connsiteX69" fmla="*/ 86807 w 126997"/>
                <a:gd name="connsiteY69" fmla="*/ 121282 h 325038"/>
                <a:gd name="connsiteX70" fmla="*/ 85202 w 126997"/>
                <a:gd name="connsiteY70" fmla="*/ 122900 h 325038"/>
                <a:gd name="connsiteX71" fmla="*/ 83598 w 126997"/>
                <a:gd name="connsiteY71" fmla="*/ 124512 h 325038"/>
                <a:gd name="connsiteX72" fmla="*/ 81986 w 126997"/>
                <a:gd name="connsiteY72" fmla="*/ 122900 h 325038"/>
                <a:gd name="connsiteX73" fmla="*/ 80381 w 126997"/>
                <a:gd name="connsiteY73" fmla="*/ 121282 h 325038"/>
                <a:gd name="connsiteX74" fmla="*/ 78770 w 126997"/>
                <a:gd name="connsiteY74" fmla="*/ 121282 h 325038"/>
                <a:gd name="connsiteX75" fmla="*/ 77166 w 126997"/>
                <a:gd name="connsiteY75" fmla="*/ 121282 h 325038"/>
                <a:gd name="connsiteX76" fmla="*/ 77166 w 126997"/>
                <a:gd name="connsiteY76" fmla="*/ 122900 h 325038"/>
                <a:gd name="connsiteX77" fmla="*/ 73949 w 126997"/>
                <a:gd name="connsiteY77" fmla="*/ 122900 h 325038"/>
                <a:gd name="connsiteX78" fmla="*/ 72338 w 126997"/>
                <a:gd name="connsiteY78" fmla="*/ 124512 h 325038"/>
                <a:gd name="connsiteX79" fmla="*/ 72338 w 126997"/>
                <a:gd name="connsiteY79" fmla="*/ 129367 h 325038"/>
                <a:gd name="connsiteX80" fmla="*/ 70733 w 126997"/>
                <a:gd name="connsiteY80" fmla="*/ 129367 h 325038"/>
                <a:gd name="connsiteX81" fmla="*/ 72338 w 126997"/>
                <a:gd name="connsiteY81" fmla="*/ 132596 h 325038"/>
                <a:gd name="connsiteX82" fmla="*/ 73949 w 126997"/>
                <a:gd name="connsiteY82" fmla="*/ 134215 h 325038"/>
                <a:gd name="connsiteX83" fmla="*/ 72338 w 126997"/>
                <a:gd name="connsiteY83" fmla="*/ 134215 h 325038"/>
                <a:gd name="connsiteX84" fmla="*/ 72338 w 126997"/>
                <a:gd name="connsiteY84" fmla="*/ 135833 h 325038"/>
                <a:gd name="connsiteX85" fmla="*/ 75561 w 126997"/>
                <a:gd name="connsiteY85" fmla="*/ 137452 h 325038"/>
                <a:gd name="connsiteX86" fmla="*/ 75561 w 126997"/>
                <a:gd name="connsiteY86" fmla="*/ 139070 h 325038"/>
                <a:gd name="connsiteX87" fmla="*/ 75561 w 126997"/>
                <a:gd name="connsiteY87" fmla="*/ 143925 h 325038"/>
                <a:gd name="connsiteX88" fmla="*/ 77166 w 126997"/>
                <a:gd name="connsiteY88" fmla="*/ 148773 h 325038"/>
                <a:gd name="connsiteX89" fmla="*/ 77166 w 126997"/>
                <a:gd name="connsiteY89" fmla="*/ 150392 h 325038"/>
                <a:gd name="connsiteX90" fmla="*/ 78770 w 126997"/>
                <a:gd name="connsiteY90" fmla="*/ 152010 h 325038"/>
                <a:gd name="connsiteX91" fmla="*/ 80381 w 126997"/>
                <a:gd name="connsiteY91" fmla="*/ 152010 h 325038"/>
                <a:gd name="connsiteX92" fmla="*/ 80381 w 126997"/>
                <a:gd name="connsiteY92" fmla="*/ 150392 h 325038"/>
                <a:gd name="connsiteX93" fmla="*/ 81986 w 126997"/>
                <a:gd name="connsiteY93" fmla="*/ 150392 h 325038"/>
                <a:gd name="connsiteX94" fmla="*/ 81986 w 126997"/>
                <a:gd name="connsiteY94" fmla="*/ 152010 h 325038"/>
                <a:gd name="connsiteX95" fmla="*/ 86807 w 126997"/>
                <a:gd name="connsiteY95" fmla="*/ 152010 h 325038"/>
                <a:gd name="connsiteX96" fmla="*/ 86807 w 126997"/>
                <a:gd name="connsiteY96" fmla="*/ 153629 h 325038"/>
                <a:gd name="connsiteX97" fmla="*/ 88418 w 126997"/>
                <a:gd name="connsiteY97" fmla="*/ 155240 h 325038"/>
                <a:gd name="connsiteX98" fmla="*/ 86807 w 126997"/>
                <a:gd name="connsiteY98" fmla="*/ 155240 h 325038"/>
                <a:gd name="connsiteX99" fmla="*/ 83598 w 126997"/>
                <a:gd name="connsiteY99" fmla="*/ 155240 h 325038"/>
                <a:gd name="connsiteX100" fmla="*/ 83598 w 126997"/>
                <a:gd name="connsiteY100" fmla="*/ 160095 h 325038"/>
                <a:gd name="connsiteX101" fmla="*/ 86807 w 126997"/>
                <a:gd name="connsiteY101" fmla="*/ 161713 h 325038"/>
                <a:gd name="connsiteX102" fmla="*/ 86807 w 126997"/>
                <a:gd name="connsiteY102" fmla="*/ 163325 h 325038"/>
                <a:gd name="connsiteX103" fmla="*/ 88418 w 126997"/>
                <a:gd name="connsiteY103" fmla="*/ 166562 h 325038"/>
                <a:gd name="connsiteX104" fmla="*/ 90023 w 126997"/>
                <a:gd name="connsiteY104" fmla="*/ 169791 h 325038"/>
                <a:gd name="connsiteX105" fmla="*/ 91634 w 126997"/>
                <a:gd name="connsiteY105" fmla="*/ 171410 h 325038"/>
                <a:gd name="connsiteX106" fmla="*/ 93246 w 126997"/>
                <a:gd name="connsiteY106" fmla="*/ 171410 h 325038"/>
                <a:gd name="connsiteX107" fmla="*/ 94844 w 126997"/>
                <a:gd name="connsiteY107" fmla="*/ 171410 h 325038"/>
                <a:gd name="connsiteX108" fmla="*/ 94844 w 126997"/>
                <a:gd name="connsiteY108" fmla="*/ 169791 h 325038"/>
                <a:gd name="connsiteX109" fmla="*/ 96455 w 126997"/>
                <a:gd name="connsiteY109" fmla="*/ 169791 h 325038"/>
                <a:gd name="connsiteX110" fmla="*/ 98066 w 126997"/>
                <a:gd name="connsiteY110" fmla="*/ 171410 h 325038"/>
                <a:gd name="connsiteX111" fmla="*/ 98066 w 126997"/>
                <a:gd name="connsiteY111" fmla="*/ 174647 h 325038"/>
                <a:gd name="connsiteX112" fmla="*/ 104492 w 126997"/>
                <a:gd name="connsiteY112" fmla="*/ 169791 h 325038"/>
                <a:gd name="connsiteX113" fmla="*/ 104492 w 126997"/>
                <a:gd name="connsiteY113" fmla="*/ 168180 h 325038"/>
                <a:gd name="connsiteX114" fmla="*/ 106103 w 126997"/>
                <a:gd name="connsiteY114" fmla="*/ 169791 h 325038"/>
                <a:gd name="connsiteX115" fmla="*/ 107708 w 126997"/>
                <a:gd name="connsiteY115" fmla="*/ 169791 h 325038"/>
                <a:gd name="connsiteX116" fmla="*/ 110924 w 126997"/>
                <a:gd name="connsiteY116" fmla="*/ 168180 h 325038"/>
                <a:gd name="connsiteX117" fmla="*/ 112529 w 126997"/>
                <a:gd name="connsiteY117" fmla="*/ 168180 h 325038"/>
                <a:gd name="connsiteX118" fmla="*/ 115752 w 126997"/>
                <a:gd name="connsiteY118" fmla="*/ 163325 h 325038"/>
                <a:gd name="connsiteX119" fmla="*/ 117349 w 126997"/>
                <a:gd name="connsiteY119" fmla="*/ 163325 h 325038"/>
                <a:gd name="connsiteX120" fmla="*/ 120572 w 126997"/>
                <a:gd name="connsiteY120" fmla="*/ 160095 h 325038"/>
                <a:gd name="connsiteX121" fmla="*/ 122177 w 126997"/>
                <a:gd name="connsiteY121" fmla="*/ 160095 h 325038"/>
                <a:gd name="connsiteX122" fmla="*/ 123788 w 126997"/>
                <a:gd name="connsiteY122" fmla="*/ 160095 h 325038"/>
                <a:gd name="connsiteX123" fmla="*/ 123788 w 126997"/>
                <a:gd name="connsiteY123" fmla="*/ 158477 h 325038"/>
                <a:gd name="connsiteX124" fmla="*/ 126998 w 126997"/>
                <a:gd name="connsiteY124" fmla="*/ 153629 h 325038"/>
                <a:gd name="connsiteX125" fmla="*/ 125393 w 126997"/>
                <a:gd name="connsiteY125" fmla="*/ 160095 h 325038"/>
                <a:gd name="connsiteX126" fmla="*/ 123788 w 126997"/>
                <a:gd name="connsiteY126" fmla="*/ 166562 h 325038"/>
                <a:gd name="connsiteX127" fmla="*/ 123788 w 126997"/>
                <a:gd name="connsiteY127" fmla="*/ 173028 h 325038"/>
                <a:gd name="connsiteX128" fmla="*/ 123788 w 126997"/>
                <a:gd name="connsiteY128" fmla="*/ 174647 h 325038"/>
                <a:gd name="connsiteX129" fmla="*/ 125393 w 126997"/>
                <a:gd name="connsiteY129" fmla="*/ 176265 h 325038"/>
                <a:gd name="connsiteX130" fmla="*/ 125393 w 126997"/>
                <a:gd name="connsiteY130" fmla="*/ 177877 h 325038"/>
                <a:gd name="connsiteX131" fmla="*/ 125393 w 126997"/>
                <a:gd name="connsiteY131" fmla="*/ 179495 h 325038"/>
                <a:gd name="connsiteX132" fmla="*/ 123788 w 126997"/>
                <a:gd name="connsiteY132" fmla="*/ 181113 h 325038"/>
                <a:gd name="connsiteX133" fmla="*/ 122177 w 126997"/>
                <a:gd name="connsiteY133" fmla="*/ 184350 h 325038"/>
                <a:gd name="connsiteX134" fmla="*/ 120572 w 126997"/>
                <a:gd name="connsiteY134" fmla="*/ 185961 h 325038"/>
                <a:gd name="connsiteX135" fmla="*/ 118961 w 126997"/>
                <a:gd name="connsiteY135" fmla="*/ 185961 h 325038"/>
                <a:gd name="connsiteX136" fmla="*/ 115752 w 126997"/>
                <a:gd name="connsiteY136" fmla="*/ 189198 h 325038"/>
                <a:gd name="connsiteX137" fmla="*/ 112529 w 126997"/>
                <a:gd name="connsiteY137" fmla="*/ 190817 h 325038"/>
                <a:gd name="connsiteX138" fmla="*/ 109313 w 126997"/>
                <a:gd name="connsiteY138" fmla="*/ 194046 h 325038"/>
                <a:gd name="connsiteX139" fmla="*/ 107708 w 126997"/>
                <a:gd name="connsiteY139" fmla="*/ 198902 h 325038"/>
                <a:gd name="connsiteX140" fmla="*/ 107708 w 126997"/>
                <a:gd name="connsiteY140" fmla="*/ 200513 h 325038"/>
                <a:gd name="connsiteX141" fmla="*/ 104492 w 126997"/>
                <a:gd name="connsiteY141" fmla="*/ 206993 h 325038"/>
                <a:gd name="connsiteX142" fmla="*/ 101283 w 126997"/>
                <a:gd name="connsiteY142" fmla="*/ 213460 h 325038"/>
                <a:gd name="connsiteX143" fmla="*/ 99671 w 126997"/>
                <a:gd name="connsiteY143" fmla="*/ 216690 h 325038"/>
                <a:gd name="connsiteX144" fmla="*/ 99671 w 126997"/>
                <a:gd name="connsiteY144" fmla="*/ 219927 h 325038"/>
                <a:gd name="connsiteX145" fmla="*/ 98066 w 126997"/>
                <a:gd name="connsiteY145" fmla="*/ 224775 h 325038"/>
                <a:gd name="connsiteX146" fmla="*/ 96455 w 126997"/>
                <a:gd name="connsiteY146" fmla="*/ 228012 h 325038"/>
                <a:gd name="connsiteX147" fmla="*/ 96455 w 126997"/>
                <a:gd name="connsiteY147" fmla="*/ 232860 h 325038"/>
                <a:gd name="connsiteX148" fmla="*/ 94844 w 126997"/>
                <a:gd name="connsiteY148" fmla="*/ 237708 h 325038"/>
                <a:gd name="connsiteX149" fmla="*/ 94844 w 126997"/>
                <a:gd name="connsiteY149" fmla="*/ 245793 h 325038"/>
                <a:gd name="connsiteX150" fmla="*/ 94844 w 126997"/>
                <a:gd name="connsiteY150" fmla="*/ 250648 h 325038"/>
                <a:gd name="connsiteX151" fmla="*/ 96455 w 126997"/>
                <a:gd name="connsiteY151" fmla="*/ 253878 h 325038"/>
                <a:gd name="connsiteX152" fmla="*/ 96455 w 126997"/>
                <a:gd name="connsiteY152" fmla="*/ 255496 h 325038"/>
                <a:gd name="connsiteX153" fmla="*/ 98066 w 126997"/>
                <a:gd name="connsiteY153" fmla="*/ 258733 h 325038"/>
                <a:gd name="connsiteX154" fmla="*/ 101283 w 126997"/>
                <a:gd name="connsiteY154" fmla="*/ 261963 h 325038"/>
                <a:gd name="connsiteX155" fmla="*/ 99671 w 126997"/>
                <a:gd name="connsiteY155" fmla="*/ 266825 h 325038"/>
                <a:gd name="connsiteX156" fmla="*/ 101283 w 126997"/>
                <a:gd name="connsiteY156" fmla="*/ 271673 h 325038"/>
                <a:gd name="connsiteX157" fmla="*/ 99671 w 126997"/>
                <a:gd name="connsiteY157" fmla="*/ 279758 h 325038"/>
                <a:gd name="connsiteX158" fmla="*/ 98066 w 126997"/>
                <a:gd name="connsiteY158" fmla="*/ 287843 h 325038"/>
                <a:gd name="connsiteX159" fmla="*/ 96455 w 126997"/>
                <a:gd name="connsiteY159" fmla="*/ 289462 h 325038"/>
                <a:gd name="connsiteX160" fmla="*/ 96455 w 126997"/>
                <a:gd name="connsiteY160" fmla="*/ 291073 h 325038"/>
                <a:gd name="connsiteX161" fmla="*/ 94844 w 126997"/>
                <a:gd name="connsiteY161" fmla="*/ 299158 h 325038"/>
                <a:gd name="connsiteX162" fmla="*/ 90023 w 126997"/>
                <a:gd name="connsiteY162" fmla="*/ 304013 h 325038"/>
                <a:gd name="connsiteX163" fmla="*/ 88418 w 126997"/>
                <a:gd name="connsiteY163" fmla="*/ 308861 h 325038"/>
                <a:gd name="connsiteX164" fmla="*/ 85202 w 126997"/>
                <a:gd name="connsiteY164" fmla="*/ 315328 h 325038"/>
                <a:gd name="connsiteX165" fmla="*/ 85202 w 126997"/>
                <a:gd name="connsiteY165" fmla="*/ 323420 h 325038"/>
                <a:gd name="connsiteX166" fmla="*/ 83598 w 126997"/>
                <a:gd name="connsiteY166" fmla="*/ 325038 h 325038"/>
                <a:gd name="connsiteX167" fmla="*/ 80381 w 126997"/>
                <a:gd name="connsiteY167" fmla="*/ 325038 h 325038"/>
                <a:gd name="connsiteX168" fmla="*/ 64301 w 126997"/>
                <a:gd name="connsiteY168" fmla="*/ 321802 h 325038"/>
                <a:gd name="connsiteX169" fmla="*/ 62697 w 126997"/>
                <a:gd name="connsiteY169" fmla="*/ 321802 h 325038"/>
                <a:gd name="connsiteX170" fmla="*/ 59480 w 126997"/>
                <a:gd name="connsiteY170" fmla="*/ 320183 h 325038"/>
                <a:gd name="connsiteX171" fmla="*/ 56264 w 126997"/>
                <a:gd name="connsiteY171" fmla="*/ 318572 h 325038"/>
                <a:gd name="connsiteX172" fmla="*/ 53055 w 126997"/>
                <a:gd name="connsiteY172" fmla="*/ 318572 h 325038"/>
                <a:gd name="connsiteX173" fmla="*/ 48227 w 126997"/>
                <a:gd name="connsiteY173" fmla="*/ 318572 h 325038"/>
                <a:gd name="connsiteX174" fmla="*/ 46623 w 126997"/>
                <a:gd name="connsiteY174" fmla="*/ 318572 h 325038"/>
                <a:gd name="connsiteX175" fmla="*/ 41795 w 126997"/>
                <a:gd name="connsiteY175" fmla="*/ 318572 h 325038"/>
                <a:gd name="connsiteX176" fmla="*/ 36975 w 126997"/>
                <a:gd name="connsiteY176" fmla="*/ 318572 h 325038"/>
                <a:gd name="connsiteX177" fmla="*/ 35363 w 126997"/>
                <a:gd name="connsiteY177" fmla="*/ 320183 h 325038"/>
                <a:gd name="connsiteX178" fmla="*/ 32147 w 126997"/>
                <a:gd name="connsiteY178" fmla="*/ 320183 h 325038"/>
                <a:gd name="connsiteX179" fmla="*/ 30549 w 126997"/>
                <a:gd name="connsiteY179" fmla="*/ 320183 h 325038"/>
                <a:gd name="connsiteX180" fmla="*/ 27327 w 126997"/>
                <a:gd name="connsiteY180" fmla="*/ 316953 h 325038"/>
                <a:gd name="connsiteX181" fmla="*/ 22506 w 126997"/>
                <a:gd name="connsiteY181" fmla="*/ 308861 h 325038"/>
                <a:gd name="connsiteX182" fmla="*/ 19290 w 126997"/>
                <a:gd name="connsiteY182" fmla="*/ 308861 h 325038"/>
                <a:gd name="connsiteX183" fmla="*/ 20901 w 126997"/>
                <a:gd name="connsiteY183" fmla="*/ 307243 h 325038"/>
                <a:gd name="connsiteX184" fmla="*/ 19290 w 126997"/>
                <a:gd name="connsiteY184" fmla="*/ 304013 h 325038"/>
                <a:gd name="connsiteX185" fmla="*/ 12857 w 126997"/>
                <a:gd name="connsiteY185" fmla="*/ 291073 h 325038"/>
                <a:gd name="connsiteX186" fmla="*/ 12857 w 126997"/>
                <a:gd name="connsiteY186" fmla="*/ 286225 h 325038"/>
                <a:gd name="connsiteX187" fmla="*/ 11253 w 126997"/>
                <a:gd name="connsiteY187" fmla="*/ 286225 h 325038"/>
                <a:gd name="connsiteX188" fmla="*/ 12857 w 126997"/>
                <a:gd name="connsiteY188" fmla="*/ 282995 h 325038"/>
                <a:gd name="connsiteX189" fmla="*/ 14469 w 126997"/>
                <a:gd name="connsiteY189" fmla="*/ 282995 h 325038"/>
                <a:gd name="connsiteX190" fmla="*/ 12857 w 126997"/>
                <a:gd name="connsiteY190" fmla="*/ 274910 h 325038"/>
                <a:gd name="connsiteX191" fmla="*/ 12857 w 126997"/>
                <a:gd name="connsiteY191" fmla="*/ 273292 h 325038"/>
                <a:gd name="connsiteX192" fmla="*/ 11253 w 126997"/>
                <a:gd name="connsiteY192" fmla="*/ 270055 h 325038"/>
                <a:gd name="connsiteX193" fmla="*/ 12857 w 126997"/>
                <a:gd name="connsiteY193" fmla="*/ 266825 h 325038"/>
                <a:gd name="connsiteX194" fmla="*/ 11253 w 126997"/>
                <a:gd name="connsiteY194" fmla="*/ 263588 h 325038"/>
                <a:gd name="connsiteX195" fmla="*/ 11253 w 126997"/>
                <a:gd name="connsiteY195" fmla="*/ 260358 h 325038"/>
                <a:gd name="connsiteX196" fmla="*/ 9641 w 126997"/>
                <a:gd name="connsiteY196" fmla="*/ 255496 h 325038"/>
                <a:gd name="connsiteX197" fmla="*/ 9641 w 126997"/>
                <a:gd name="connsiteY197" fmla="*/ 252267 h 325038"/>
                <a:gd name="connsiteX198" fmla="*/ 9641 w 126997"/>
                <a:gd name="connsiteY198" fmla="*/ 245793 h 325038"/>
                <a:gd name="connsiteX199" fmla="*/ 9641 w 126997"/>
                <a:gd name="connsiteY199" fmla="*/ 239327 h 325038"/>
                <a:gd name="connsiteX200" fmla="*/ 9641 w 126997"/>
                <a:gd name="connsiteY200" fmla="*/ 234478 h 325038"/>
                <a:gd name="connsiteX201" fmla="*/ 9641 w 126997"/>
                <a:gd name="connsiteY201" fmla="*/ 231242 h 325038"/>
                <a:gd name="connsiteX202" fmla="*/ 9641 w 126997"/>
                <a:gd name="connsiteY202" fmla="*/ 228012 h 325038"/>
                <a:gd name="connsiteX203" fmla="*/ 11253 w 126997"/>
                <a:gd name="connsiteY203" fmla="*/ 224775 h 325038"/>
                <a:gd name="connsiteX204" fmla="*/ 11253 w 126997"/>
                <a:gd name="connsiteY204" fmla="*/ 219927 h 325038"/>
                <a:gd name="connsiteX205" fmla="*/ 11253 w 126997"/>
                <a:gd name="connsiteY205" fmla="*/ 215079 h 325038"/>
                <a:gd name="connsiteX206" fmla="*/ 11253 w 126997"/>
                <a:gd name="connsiteY206" fmla="*/ 206993 h 325038"/>
                <a:gd name="connsiteX207" fmla="*/ 12857 w 126997"/>
                <a:gd name="connsiteY207" fmla="*/ 203757 h 325038"/>
                <a:gd name="connsiteX208" fmla="*/ 16080 w 126997"/>
                <a:gd name="connsiteY208" fmla="*/ 200513 h 325038"/>
                <a:gd name="connsiteX209" fmla="*/ 20901 w 126997"/>
                <a:gd name="connsiteY209" fmla="*/ 195665 h 325038"/>
                <a:gd name="connsiteX210" fmla="*/ 24117 w 126997"/>
                <a:gd name="connsiteY210" fmla="*/ 192428 h 325038"/>
                <a:gd name="connsiteX211" fmla="*/ 25722 w 126997"/>
                <a:gd name="connsiteY211" fmla="*/ 190817 h 325038"/>
                <a:gd name="connsiteX212" fmla="*/ 28938 w 126997"/>
                <a:gd name="connsiteY212" fmla="*/ 189198 h 325038"/>
                <a:gd name="connsiteX213" fmla="*/ 36975 w 126997"/>
                <a:gd name="connsiteY213" fmla="*/ 189198 h 325038"/>
                <a:gd name="connsiteX214" fmla="*/ 40184 w 126997"/>
                <a:gd name="connsiteY214" fmla="*/ 189198 h 325038"/>
                <a:gd name="connsiteX215" fmla="*/ 41795 w 126997"/>
                <a:gd name="connsiteY215" fmla="*/ 189198 h 325038"/>
                <a:gd name="connsiteX216" fmla="*/ 45012 w 126997"/>
                <a:gd name="connsiteY216" fmla="*/ 189198 h 325038"/>
                <a:gd name="connsiteX217" fmla="*/ 46623 w 126997"/>
                <a:gd name="connsiteY217" fmla="*/ 187580 h 325038"/>
                <a:gd name="connsiteX218" fmla="*/ 48227 w 126997"/>
                <a:gd name="connsiteY218" fmla="*/ 187580 h 325038"/>
                <a:gd name="connsiteX219" fmla="*/ 53055 w 126997"/>
                <a:gd name="connsiteY219" fmla="*/ 182732 h 325038"/>
                <a:gd name="connsiteX220" fmla="*/ 56264 w 126997"/>
                <a:gd name="connsiteY220" fmla="*/ 173028 h 325038"/>
                <a:gd name="connsiteX221" fmla="*/ 59480 w 126997"/>
                <a:gd name="connsiteY221" fmla="*/ 166562 h 325038"/>
                <a:gd name="connsiteX222" fmla="*/ 61092 w 126997"/>
                <a:gd name="connsiteY222" fmla="*/ 158477 h 325038"/>
                <a:gd name="connsiteX223" fmla="*/ 61092 w 126997"/>
                <a:gd name="connsiteY223" fmla="*/ 147148 h 325038"/>
                <a:gd name="connsiteX224" fmla="*/ 64301 w 126997"/>
                <a:gd name="connsiteY224" fmla="*/ 137452 h 325038"/>
                <a:gd name="connsiteX225" fmla="*/ 64301 w 126997"/>
                <a:gd name="connsiteY225" fmla="*/ 130985 h 325038"/>
                <a:gd name="connsiteX226" fmla="*/ 62697 w 126997"/>
                <a:gd name="connsiteY226" fmla="*/ 124512 h 325038"/>
                <a:gd name="connsiteX227" fmla="*/ 61092 w 126997"/>
                <a:gd name="connsiteY227" fmla="*/ 118045 h 325038"/>
                <a:gd name="connsiteX228" fmla="*/ 56264 w 126997"/>
                <a:gd name="connsiteY228" fmla="*/ 109960 h 325038"/>
                <a:gd name="connsiteX229" fmla="*/ 51444 w 126997"/>
                <a:gd name="connsiteY229" fmla="*/ 103493 h 325038"/>
                <a:gd name="connsiteX230" fmla="*/ 46623 w 126997"/>
                <a:gd name="connsiteY230" fmla="*/ 98645 h 325038"/>
                <a:gd name="connsiteX231" fmla="*/ 41795 w 126997"/>
                <a:gd name="connsiteY231" fmla="*/ 93797 h 325038"/>
                <a:gd name="connsiteX232" fmla="*/ 36975 w 126997"/>
                <a:gd name="connsiteY232" fmla="*/ 92178 h 325038"/>
                <a:gd name="connsiteX233" fmla="*/ 28938 w 126997"/>
                <a:gd name="connsiteY233" fmla="*/ 88935 h 32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26997" h="325038">
                  <a:moveTo>
                    <a:pt x="28938" y="88935"/>
                  </a:moveTo>
                  <a:lnTo>
                    <a:pt x="27327" y="88935"/>
                  </a:lnTo>
                  <a:lnTo>
                    <a:pt x="25722" y="88935"/>
                  </a:lnTo>
                  <a:lnTo>
                    <a:pt x="25722" y="90560"/>
                  </a:lnTo>
                  <a:lnTo>
                    <a:pt x="24117" y="88935"/>
                  </a:lnTo>
                  <a:lnTo>
                    <a:pt x="22506" y="88935"/>
                  </a:lnTo>
                  <a:lnTo>
                    <a:pt x="17678" y="88935"/>
                  </a:lnTo>
                  <a:lnTo>
                    <a:pt x="14469" y="90560"/>
                  </a:lnTo>
                  <a:lnTo>
                    <a:pt x="12857" y="88935"/>
                  </a:lnTo>
                  <a:lnTo>
                    <a:pt x="11253" y="85705"/>
                  </a:lnTo>
                  <a:lnTo>
                    <a:pt x="8037" y="82468"/>
                  </a:lnTo>
                  <a:lnTo>
                    <a:pt x="8037" y="80850"/>
                  </a:lnTo>
                  <a:lnTo>
                    <a:pt x="6432" y="76002"/>
                  </a:lnTo>
                  <a:lnTo>
                    <a:pt x="6432" y="74383"/>
                  </a:lnTo>
                  <a:lnTo>
                    <a:pt x="6432" y="72765"/>
                  </a:lnTo>
                  <a:lnTo>
                    <a:pt x="4821" y="67917"/>
                  </a:lnTo>
                  <a:lnTo>
                    <a:pt x="1605" y="51747"/>
                  </a:lnTo>
                  <a:lnTo>
                    <a:pt x="1605" y="45280"/>
                  </a:lnTo>
                  <a:lnTo>
                    <a:pt x="0" y="40432"/>
                  </a:lnTo>
                  <a:lnTo>
                    <a:pt x="1605" y="37195"/>
                  </a:lnTo>
                  <a:lnTo>
                    <a:pt x="1605" y="33958"/>
                  </a:lnTo>
                  <a:lnTo>
                    <a:pt x="1605" y="32340"/>
                  </a:lnTo>
                  <a:lnTo>
                    <a:pt x="6432" y="27492"/>
                  </a:lnTo>
                  <a:lnTo>
                    <a:pt x="16080" y="14552"/>
                  </a:lnTo>
                  <a:lnTo>
                    <a:pt x="19290" y="11322"/>
                  </a:lnTo>
                  <a:lnTo>
                    <a:pt x="22506" y="6467"/>
                  </a:lnTo>
                  <a:lnTo>
                    <a:pt x="27327" y="3230"/>
                  </a:lnTo>
                  <a:lnTo>
                    <a:pt x="32147" y="0"/>
                  </a:lnTo>
                  <a:lnTo>
                    <a:pt x="33759" y="0"/>
                  </a:lnTo>
                  <a:lnTo>
                    <a:pt x="32147" y="4855"/>
                  </a:lnTo>
                  <a:lnTo>
                    <a:pt x="33759" y="19407"/>
                  </a:lnTo>
                  <a:lnTo>
                    <a:pt x="33759" y="24255"/>
                  </a:lnTo>
                  <a:lnTo>
                    <a:pt x="35363" y="29103"/>
                  </a:lnTo>
                  <a:lnTo>
                    <a:pt x="40184" y="56595"/>
                  </a:lnTo>
                  <a:lnTo>
                    <a:pt x="45012" y="69535"/>
                  </a:lnTo>
                  <a:lnTo>
                    <a:pt x="48227" y="77620"/>
                  </a:lnTo>
                  <a:lnTo>
                    <a:pt x="61092" y="93797"/>
                  </a:lnTo>
                  <a:lnTo>
                    <a:pt x="62697" y="97027"/>
                  </a:lnTo>
                  <a:lnTo>
                    <a:pt x="67517" y="100263"/>
                  </a:lnTo>
                  <a:lnTo>
                    <a:pt x="72338" y="103493"/>
                  </a:lnTo>
                  <a:lnTo>
                    <a:pt x="77166" y="105112"/>
                  </a:lnTo>
                  <a:lnTo>
                    <a:pt x="81986" y="105112"/>
                  </a:lnTo>
                  <a:lnTo>
                    <a:pt x="85202" y="105112"/>
                  </a:lnTo>
                  <a:lnTo>
                    <a:pt x="86807" y="105112"/>
                  </a:lnTo>
                  <a:lnTo>
                    <a:pt x="90023" y="108348"/>
                  </a:lnTo>
                  <a:lnTo>
                    <a:pt x="94844" y="109960"/>
                  </a:lnTo>
                  <a:lnTo>
                    <a:pt x="102880" y="116433"/>
                  </a:lnTo>
                  <a:lnTo>
                    <a:pt x="102880" y="119663"/>
                  </a:lnTo>
                  <a:lnTo>
                    <a:pt x="101283" y="118045"/>
                  </a:lnTo>
                  <a:lnTo>
                    <a:pt x="99671" y="116433"/>
                  </a:lnTo>
                  <a:lnTo>
                    <a:pt x="98066" y="116433"/>
                  </a:lnTo>
                  <a:lnTo>
                    <a:pt x="96455" y="118045"/>
                  </a:lnTo>
                  <a:lnTo>
                    <a:pt x="94844" y="118045"/>
                  </a:lnTo>
                  <a:lnTo>
                    <a:pt x="94844" y="116433"/>
                  </a:lnTo>
                  <a:lnTo>
                    <a:pt x="94844" y="114815"/>
                  </a:lnTo>
                  <a:lnTo>
                    <a:pt x="93246" y="114815"/>
                  </a:lnTo>
                  <a:lnTo>
                    <a:pt x="93246" y="116433"/>
                  </a:lnTo>
                  <a:lnTo>
                    <a:pt x="93246" y="118045"/>
                  </a:lnTo>
                  <a:lnTo>
                    <a:pt x="91634" y="118045"/>
                  </a:lnTo>
                  <a:lnTo>
                    <a:pt x="90023" y="121282"/>
                  </a:lnTo>
                  <a:lnTo>
                    <a:pt x="90023" y="119663"/>
                  </a:lnTo>
                  <a:lnTo>
                    <a:pt x="90023" y="116433"/>
                  </a:lnTo>
                  <a:lnTo>
                    <a:pt x="88418" y="113197"/>
                  </a:lnTo>
                  <a:lnTo>
                    <a:pt x="85202" y="113197"/>
                  </a:lnTo>
                  <a:lnTo>
                    <a:pt x="85202" y="114815"/>
                  </a:lnTo>
                  <a:lnTo>
                    <a:pt x="83598" y="116433"/>
                  </a:lnTo>
                  <a:lnTo>
                    <a:pt x="83598" y="118045"/>
                  </a:lnTo>
                  <a:lnTo>
                    <a:pt x="85202" y="119663"/>
                  </a:lnTo>
                  <a:lnTo>
                    <a:pt x="86807" y="119663"/>
                  </a:lnTo>
                  <a:lnTo>
                    <a:pt x="86807" y="121282"/>
                  </a:lnTo>
                  <a:lnTo>
                    <a:pt x="85202" y="122900"/>
                  </a:lnTo>
                  <a:lnTo>
                    <a:pt x="83598" y="124512"/>
                  </a:lnTo>
                  <a:lnTo>
                    <a:pt x="81986" y="122900"/>
                  </a:lnTo>
                  <a:lnTo>
                    <a:pt x="80381" y="121282"/>
                  </a:lnTo>
                  <a:lnTo>
                    <a:pt x="78770" y="121282"/>
                  </a:lnTo>
                  <a:lnTo>
                    <a:pt x="77166" y="121282"/>
                  </a:lnTo>
                  <a:lnTo>
                    <a:pt x="77166" y="122900"/>
                  </a:lnTo>
                  <a:lnTo>
                    <a:pt x="73949" y="122900"/>
                  </a:lnTo>
                  <a:lnTo>
                    <a:pt x="72338" y="124512"/>
                  </a:lnTo>
                  <a:lnTo>
                    <a:pt x="72338" y="129367"/>
                  </a:lnTo>
                  <a:lnTo>
                    <a:pt x="70733" y="129367"/>
                  </a:lnTo>
                  <a:lnTo>
                    <a:pt x="72338" y="132596"/>
                  </a:lnTo>
                  <a:lnTo>
                    <a:pt x="73949" y="134215"/>
                  </a:lnTo>
                  <a:lnTo>
                    <a:pt x="72338" y="134215"/>
                  </a:lnTo>
                  <a:lnTo>
                    <a:pt x="72338" y="135833"/>
                  </a:lnTo>
                  <a:lnTo>
                    <a:pt x="75561" y="137452"/>
                  </a:lnTo>
                  <a:lnTo>
                    <a:pt x="75561" y="139070"/>
                  </a:lnTo>
                  <a:lnTo>
                    <a:pt x="75561" y="143925"/>
                  </a:lnTo>
                  <a:lnTo>
                    <a:pt x="77166" y="148773"/>
                  </a:lnTo>
                  <a:lnTo>
                    <a:pt x="77166" y="150392"/>
                  </a:lnTo>
                  <a:lnTo>
                    <a:pt x="78770" y="152010"/>
                  </a:lnTo>
                  <a:lnTo>
                    <a:pt x="80381" y="152010"/>
                  </a:lnTo>
                  <a:lnTo>
                    <a:pt x="80381" y="150392"/>
                  </a:lnTo>
                  <a:lnTo>
                    <a:pt x="81986" y="150392"/>
                  </a:lnTo>
                  <a:lnTo>
                    <a:pt x="81986" y="152010"/>
                  </a:lnTo>
                  <a:lnTo>
                    <a:pt x="86807" y="152010"/>
                  </a:lnTo>
                  <a:lnTo>
                    <a:pt x="86807" y="153629"/>
                  </a:lnTo>
                  <a:lnTo>
                    <a:pt x="88418" y="155240"/>
                  </a:lnTo>
                  <a:lnTo>
                    <a:pt x="86807" y="155240"/>
                  </a:lnTo>
                  <a:lnTo>
                    <a:pt x="83598" y="155240"/>
                  </a:lnTo>
                  <a:lnTo>
                    <a:pt x="83598" y="160095"/>
                  </a:lnTo>
                  <a:lnTo>
                    <a:pt x="86807" y="161713"/>
                  </a:lnTo>
                  <a:lnTo>
                    <a:pt x="86807" y="163325"/>
                  </a:lnTo>
                  <a:lnTo>
                    <a:pt x="88418" y="166562"/>
                  </a:lnTo>
                  <a:lnTo>
                    <a:pt x="90023" y="169791"/>
                  </a:lnTo>
                  <a:lnTo>
                    <a:pt x="91634" y="171410"/>
                  </a:lnTo>
                  <a:lnTo>
                    <a:pt x="93246" y="171410"/>
                  </a:lnTo>
                  <a:lnTo>
                    <a:pt x="94844" y="171410"/>
                  </a:lnTo>
                  <a:lnTo>
                    <a:pt x="94844" y="169791"/>
                  </a:lnTo>
                  <a:lnTo>
                    <a:pt x="96455" y="169791"/>
                  </a:lnTo>
                  <a:lnTo>
                    <a:pt x="98066" y="171410"/>
                  </a:lnTo>
                  <a:lnTo>
                    <a:pt x="98066" y="174647"/>
                  </a:lnTo>
                  <a:lnTo>
                    <a:pt x="104492" y="169791"/>
                  </a:lnTo>
                  <a:lnTo>
                    <a:pt x="104492" y="168180"/>
                  </a:lnTo>
                  <a:lnTo>
                    <a:pt x="106103" y="169791"/>
                  </a:lnTo>
                  <a:lnTo>
                    <a:pt x="107708" y="169791"/>
                  </a:lnTo>
                  <a:lnTo>
                    <a:pt x="110924" y="168180"/>
                  </a:lnTo>
                  <a:lnTo>
                    <a:pt x="112529" y="168180"/>
                  </a:lnTo>
                  <a:lnTo>
                    <a:pt x="115752" y="163325"/>
                  </a:lnTo>
                  <a:lnTo>
                    <a:pt x="117349" y="163325"/>
                  </a:lnTo>
                  <a:lnTo>
                    <a:pt x="120572" y="160095"/>
                  </a:lnTo>
                  <a:lnTo>
                    <a:pt x="122177" y="160095"/>
                  </a:lnTo>
                  <a:lnTo>
                    <a:pt x="123788" y="160095"/>
                  </a:lnTo>
                  <a:lnTo>
                    <a:pt x="123788" y="158477"/>
                  </a:lnTo>
                  <a:lnTo>
                    <a:pt x="126998" y="153629"/>
                  </a:lnTo>
                  <a:lnTo>
                    <a:pt x="125393" y="160095"/>
                  </a:lnTo>
                  <a:lnTo>
                    <a:pt x="123788" y="166562"/>
                  </a:lnTo>
                  <a:lnTo>
                    <a:pt x="123788" y="173028"/>
                  </a:lnTo>
                  <a:lnTo>
                    <a:pt x="123788" y="174647"/>
                  </a:lnTo>
                  <a:lnTo>
                    <a:pt x="125393" y="176265"/>
                  </a:lnTo>
                  <a:lnTo>
                    <a:pt x="125393" y="177877"/>
                  </a:lnTo>
                  <a:lnTo>
                    <a:pt x="125393" y="179495"/>
                  </a:lnTo>
                  <a:lnTo>
                    <a:pt x="123788" y="181113"/>
                  </a:lnTo>
                  <a:lnTo>
                    <a:pt x="122177" y="184350"/>
                  </a:lnTo>
                  <a:lnTo>
                    <a:pt x="120572" y="185961"/>
                  </a:lnTo>
                  <a:lnTo>
                    <a:pt x="118961" y="185961"/>
                  </a:lnTo>
                  <a:lnTo>
                    <a:pt x="115752" y="189198"/>
                  </a:lnTo>
                  <a:lnTo>
                    <a:pt x="112529" y="190817"/>
                  </a:lnTo>
                  <a:lnTo>
                    <a:pt x="109313" y="194046"/>
                  </a:lnTo>
                  <a:lnTo>
                    <a:pt x="107708" y="198902"/>
                  </a:lnTo>
                  <a:lnTo>
                    <a:pt x="107708" y="200513"/>
                  </a:lnTo>
                  <a:lnTo>
                    <a:pt x="104492" y="206993"/>
                  </a:lnTo>
                  <a:lnTo>
                    <a:pt x="101283" y="213460"/>
                  </a:lnTo>
                  <a:lnTo>
                    <a:pt x="99671" y="216690"/>
                  </a:lnTo>
                  <a:lnTo>
                    <a:pt x="99671" y="219927"/>
                  </a:lnTo>
                  <a:lnTo>
                    <a:pt x="98066" y="224775"/>
                  </a:lnTo>
                  <a:lnTo>
                    <a:pt x="96455" y="228012"/>
                  </a:lnTo>
                  <a:lnTo>
                    <a:pt x="96455" y="232860"/>
                  </a:lnTo>
                  <a:lnTo>
                    <a:pt x="94844" y="237708"/>
                  </a:lnTo>
                  <a:lnTo>
                    <a:pt x="94844" y="245793"/>
                  </a:lnTo>
                  <a:lnTo>
                    <a:pt x="94844" y="250648"/>
                  </a:lnTo>
                  <a:lnTo>
                    <a:pt x="96455" y="253878"/>
                  </a:lnTo>
                  <a:lnTo>
                    <a:pt x="96455" y="255496"/>
                  </a:lnTo>
                  <a:lnTo>
                    <a:pt x="98066" y="258733"/>
                  </a:lnTo>
                  <a:lnTo>
                    <a:pt x="101283" y="261963"/>
                  </a:lnTo>
                  <a:lnTo>
                    <a:pt x="99671" y="266825"/>
                  </a:lnTo>
                  <a:lnTo>
                    <a:pt x="101283" y="271673"/>
                  </a:lnTo>
                  <a:lnTo>
                    <a:pt x="99671" y="279758"/>
                  </a:lnTo>
                  <a:lnTo>
                    <a:pt x="98066" y="287843"/>
                  </a:lnTo>
                  <a:lnTo>
                    <a:pt x="96455" y="289462"/>
                  </a:lnTo>
                  <a:lnTo>
                    <a:pt x="96455" y="291073"/>
                  </a:lnTo>
                  <a:lnTo>
                    <a:pt x="94844" y="299158"/>
                  </a:lnTo>
                  <a:lnTo>
                    <a:pt x="90023" y="304013"/>
                  </a:lnTo>
                  <a:lnTo>
                    <a:pt x="88418" y="308861"/>
                  </a:lnTo>
                  <a:lnTo>
                    <a:pt x="85202" y="315328"/>
                  </a:lnTo>
                  <a:lnTo>
                    <a:pt x="85202" y="323420"/>
                  </a:lnTo>
                  <a:lnTo>
                    <a:pt x="83598" y="325038"/>
                  </a:lnTo>
                  <a:lnTo>
                    <a:pt x="80381" y="325038"/>
                  </a:lnTo>
                  <a:lnTo>
                    <a:pt x="64301" y="321802"/>
                  </a:lnTo>
                  <a:lnTo>
                    <a:pt x="62697" y="321802"/>
                  </a:lnTo>
                  <a:lnTo>
                    <a:pt x="59480" y="320183"/>
                  </a:lnTo>
                  <a:lnTo>
                    <a:pt x="56264" y="318572"/>
                  </a:lnTo>
                  <a:lnTo>
                    <a:pt x="53055" y="318572"/>
                  </a:lnTo>
                  <a:lnTo>
                    <a:pt x="48227" y="318572"/>
                  </a:lnTo>
                  <a:lnTo>
                    <a:pt x="46623" y="318572"/>
                  </a:lnTo>
                  <a:lnTo>
                    <a:pt x="41795" y="318572"/>
                  </a:lnTo>
                  <a:lnTo>
                    <a:pt x="36975" y="318572"/>
                  </a:lnTo>
                  <a:lnTo>
                    <a:pt x="35363" y="320183"/>
                  </a:lnTo>
                  <a:lnTo>
                    <a:pt x="32147" y="320183"/>
                  </a:lnTo>
                  <a:lnTo>
                    <a:pt x="30549" y="320183"/>
                  </a:lnTo>
                  <a:lnTo>
                    <a:pt x="27327" y="316953"/>
                  </a:lnTo>
                  <a:lnTo>
                    <a:pt x="22506" y="308861"/>
                  </a:lnTo>
                  <a:lnTo>
                    <a:pt x="19290" y="308861"/>
                  </a:lnTo>
                  <a:lnTo>
                    <a:pt x="20901" y="307243"/>
                  </a:lnTo>
                  <a:lnTo>
                    <a:pt x="19290" y="304013"/>
                  </a:lnTo>
                  <a:lnTo>
                    <a:pt x="12857" y="291073"/>
                  </a:lnTo>
                  <a:lnTo>
                    <a:pt x="12857" y="286225"/>
                  </a:lnTo>
                  <a:lnTo>
                    <a:pt x="11253" y="286225"/>
                  </a:lnTo>
                  <a:lnTo>
                    <a:pt x="12857" y="282995"/>
                  </a:lnTo>
                  <a:lnTo>
                    <a:pt x="14469" y="282995"/>
                  </a:lnTo>
                  <a:lnTo>
                    <a:pt x="12857" y="274910"/>
                  </a:lnTo>
                  <a:lnTo>
                    <a:pt x="12857" y="273292"/>
                  </a:lnTo>
                  <a:lnTo>
                    <a:pt x="11253" y="270055"/>
                  </a:lnTo>
                  <a:lnTo>
                    <a:pt x="12857" y="266825"/>
                  </a:lnTo>
                  <a:lnTo>
                    <a:pt x="11253" y="263588"/>
                  </a:lnTo>
                  <a:lnTo>
                    <a:pt x="11253" y="260358"/>
                  </a:lnTo>
                  <a:lnTo>
                    <a:pt x="9641" y="255496"/>
                  </a:lnTo>
                  <a:lnTo>
                    <a:pt x="9641" y="252267"/>
                  </a:lnTo>
                  <a:lnTo>
                    <a:pt x="9641" y="245793"/>
                  </a:lnTo>
                  <a:lnTo>
                    <a:pt x="9641" y="239327"/>
                  </a:lnTo>
                  <a:lnTo>
                    <a:pt x="9641" y="234478"/>
                  </a:lnTo>
                  <a:lnTo>
                    <a:pt x="9641" y="231242"/>
                  </a:lnTo>
                  <a:lnTo>
                    <a:pt x="9641" y="228012"/>
                  </a:lnTo>
                  <a:lnTo>
                    <a:pt x="11253" y="224775"/>
                  </a:lnTo>
                  <a:lnTo>
                    <a:pt x="11253" y="219927"/>
                  </a:lnTo>
                  <a:lnTo>
                    <a:pt x="11253" y="215079"/>
                  </a:lnTo>
                  <a:lnTo>
                    <a:pt x="11253" y="206993"/>
                  </a:lnTo>
                  <a:lnTo>
                    <a:pt x="12857" y="203757"/>
                  </a:lnTo>
                  <a:lnTo>
                    <a:pt x="16080" y="200513"/>
                  </a:lnTo>
                  <a:lnTo>
                    <a:pt x="20901" y="195665"/>
                  </a:lnTo>
                  <a:lnTo>
                    <a:pt x="24117" y="192428"/>
                  </a:lnTo>
                  <a:lnTo>
                    <a:pt x="25722" y="190817"/>
                  </a:lnTo>
                  <a:lnTo>
                    <a:pt x="28938" y="189198"/>
                  </a:lnTo>
                  <a:lnTo>
                    <a:pt x="36975" y="189198"/>
                  </a:lnTo>
                  <a:lnTo>
                    <a:pt x="40184" y="189198"/>
                  </a:lnTo>
                  <a:lnTo>
                    <a:pt x="41795" y="189198"/>
                  </a:lnTo>
                  <a:lnTo>
                    <a:pt x="45012" y="189198"/>
                  </a:lnTo>
                  <a:lnTo>
                    <a:pt x="46623" y="187580"/>
                  </a:lnTo>
                  <a:lnTo>
                    <a:pt x="48227" y="187580"/>
                  </a:lnTo>
                  <a:lnTo>
                    <a:pt x="53055" y="182732"/>
                  </a:lnTo>
                  <a:lnTo>
                    <a:pt x="56264" y="173028"/>
                  </a:lnTo>
                  <a:lnTo>
                    <a:pt x="59480" y="166562"/>
                  </a:lnTo>
                  <a:lnTo>
                    <a:pt x="61092" y="158477"/>
                  </a:lnTo>
                  <a:lnTo>
                    <a:pt x="61092" y="147148"/>
                  </a:lnTo>
                  <a:lnTo>
                    <a:pt x="64301" y="137452"/>
                  </a:lnTo>
                  <a:lnTo>
                    <a:pt x="64301" y="130985"/>
                  </a:lnTo>
                  <a:lnTo>
                    <a:pt x="62697" y="124512"/>
                  </a:lnTo>
                  <a:lnTo>
                    <a:pt x="61092" y="118045"/>
                  </a:lnTo>
                  <a:lnTo>
                    <a:pt x="56264" y="109960"/>
                  </a:lnTo>
                  <a:lnTo>
                    <a:pt x="51444" y="103493"/>
                  </a:lnTo>
                  <a:lnTo>
                    <a:pt x="46623" y="98645"/>
                  </a:lnTo>
                  <a:lnTo>
                    <a:pt x="41795" y="93797"/>
                  </a:lnTo>
                  <a:lnTo>
                    <a:pt x="36975" y="92178"/>
                  </a:lnTo>
                  <a:lnTo>
                    <a:pt x="28938" y="88935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Kombinationstegning: figur 8">
              <a:extLst>
                <a:ext uri="{FF2B5EF4-FFF2-40B4-BE49-F238E27FC236}">
                  <a16:creationId xmlns:a16="http://schemas.microsoft.com/office/drawing/2014/main" id="{DA30756F-0E59-B84E-E715-016836B44A95}"/>
                </a:ext>
              </a:extLst>
            </p:cNvPr>
            <p:cNvSpPr/>
            <p:nvPr/>
          </p:nvSpPr>
          <p:spPr>
            <a:xfrm>
              <a:off x="992315" y="4134318"/>
              <a:ext cx="59479" cy="257121"/>
            </a:xfrm>
            <a:custGeom>
              <a:avLst/>
              <a:gdLst>
                <a:gd name="connsiteX0" fmla="*/ 11253 w 59479"/>
                <a:gd name="connsiteY0" fmla="*/ 1618 h 257121"/>
                <a:gd name="connsiteX1" fmla="*/ 11253 w 59479"/>
                <a:gd name="connsiteY1" fmla="*/ 4848 h 257121"/>
                <a:gd name="connsiteX2" fmla="*/ 12858 w 59479"/>
                <a:gd name="connsiteY2" fmla="*/ 4848 h 257121"/>
                <a:gd name="connsiteX3" fmla="*/ 14467 w 59479"/>
                <a:gd name="connsiteY3" fmla="*/ 6467 h 257121"/>
                <a:gd name="connsiteX4" fmla="*/ 12858 w 59479"/>
                <a:gd name="connsiteY4" fmla="*/ 8085 h 257121"/>
                <a:gd name="connsiteX5" fmla="*/ 12858 w 59479"/>
                <a:gd name="connsiteY5" fmla="*/ 12933 h 257121"/>
                <a:gd name="connsiteX6" fmla="*/ 14467 w 59479"/>
                <a:gd name="connsiteY6" fmla="*/ 14552 h 257121"/>
                <a:gd name="connsiteX7" fmla="*/ 14467 w 59479"/>
                <a:gd name="connsiteY7" fmla="*/ 17788 h 257121"/>
                <a:gd name="connsiteX8" fmla="*/ 16076 w 59479"/>
                <a:gd name="connsiteY8" fmla="*/ 21018 h 257121"/>
                <a:gd name="connsiteX9" fmla="*/ 17682 w 59479"/>
                <a:gd name="connsiteY9" fmla="*/ 22637 h 257121"/>
                <a:gd name="connsiteX10" fmla="*/ 17682 w 59479"/>
                <a:gd name="connsiteY10" fmla="*/ 24255 h 257121"/>
                <a:gd name="connsiteX11" fmla="*/ 19291 w 59479"/>
                <a:gd name="connsiteY11" fmla="*/ 24255 h 257121"/>
                <a:gd name="connsiteX12" fmla="*/ 17682 w 59479"/>
                <a:gd name="connsiteY12" fmla="*/ 25873 h 257121"/>
                <a:gd name="connsiteX13" fmla="*/ 19291 w 59479"/>
                <a:gd name="connsiteY13" fmla="*/ 25873 h 257121"/>
                <a:gd name="connsiteX14" fmla="*/ 20896 w 59479"/>
                <a:gd name="connsiteY14" fmla="*/ 29110 h 257121"/>
                <a:gd name="connsiteX15" fmla="*/ 22505 w 59479"/>
                <a:gd name="connsiteY15" fmla="*/ 30728 h 257121"/>
                <a:gd name="connsiteX16" fmla="*/ 24114 w 59479"/>
                <a:gd name="connsiteY16" fmla="*/ 32340 h 257121"/>
                <a:gd name="connsiteX17" fmla="*/ 24114 w 59479"/>
                <a:gd name="connsiteY17" fmla="*/ 38814 h 257121"/>
                <a:gd name="connsiteX18" fmla="*/ 22505 w 59479"/>
                <a:gd name="connsiteY18" fmla="*/ 38814 h 257121"/>
                <a:gd name="connsiteX19" fmla="*/ 22505 w 59479"/>
                <a:gd name="connsiteY19" fmla="*/ 40425 h 257121"/>
                <a:gd name="connsiteX20" fmla="*/ 24114 w 59479"/>
                <a:gd name="connsiteY20" fmla="*/ 40425 h 257121"/>
                <a:gd name="connsiteX21" fmla="*/ 25720 w 59479"/>
                <a:gd name="connsiteY21" fmla="*/ 43662 h 257121"/>
                <a:gd name="connsiteX22" fmla="*/ 27329 w 59479"/>
                <a:gd name="connsiteY22" fmla="*/ 46892 h 257121"/>
                <a:gd name="connsiteX23" fmla="*/ 27329 w 59479"/>
                <a:gd name="connsiteY23" fmla="*/ 48510 h 257121"/>
                <a:gd name="connsiteX24" fmla="*/ 28935 w 59479"/>
                <a:gd name="connsiteY24" fmla="*/ 53365 h 257121"/>
                <a:gd name="connsiteX25" fmla="*/ 30543 w 59479"/>
                <a:gd name="connsiteY25" fmla="*/ 54977 h 257121"/>
                <a:gd name="connsiteX26" fmla="*/ 30543 w 59479"/>
                <a:gd name="connsiteY26" fmla="*/ 56595 h 257121"/>
                <a:gd name="connsiteX27" fmla="*/ 30543 w 59479"/>
                <a:gd name="connsiteY27" fmla="*/ 59832 h 257121"/>
                <a:gd name="connsiteX28" fmla="*/ 30543 w 59479"/>
                <a:gd name="connsiteY28" fmla="*/ 61450 h 257121"/>
                <a:gd name="connsiteX29" fmla="*/ 30543 w 59479"/>
                <a:gd name="connsiteY29" fmla="*/ 63062 h 257121"/>
                <a:gd name="connsiteX30" fmla="*/ 32150 w 59479"/>
                <a:gd name="connsiteY30" fmla="*/ 63062 h 257121"/>
                <a:gd name="connsiteX31" fmla="*/ 33759 w 59479"/>
                <a:gd name="connsiteY31" fmla="*/ 64680 h 257121"/>
                <a:gd name="connsiteX32" fmla="*/ 38582 w 59479"/>
                <a:gd name="connsiteY32" fmla="*/ 67917 h 257121"/>
                <a:gd name="connsiteX33" fmla="*/ 40188 w 59479"/>
                <a:gd name="connsiteY33" fmla="*/ 69528 h 257121"/>
                <a:gd name="connsiteX34" fmla="*/ 41797 w 59479"/>
                <a:gd name="connsiteY34" fmla="*/ 72765 h 257121"/>
                <a:gd name="connsiteX35" fmla="*/ 41797 w 59479"/>
                <a:gd name="connsiteY35" fmla="*/ 79231 h 257121"/>
                <a:gd name="connsiteX36" fmla="*/ 40188 w 59479"/>
                <a:gd name="connsiteY36" fmla="*/ 80857 h 257121"/>
                <a:gd name="connsiteX37" fmla="*/ 40188 w 59479"/>
                <a:gd name="connsiteY37" fmla="*/ 79231 h 257121"/>
                <a:gd name="connsiteX38" fmla="*/ 38582 w 59479"/>
                <a:gd name="connsiteY38" fmla="*/ 77613 h 257121"/>
                <a:gd name="connsiteX39" fmla="*/ 35368 w 59479"/>
                <a:gd name="connsiteY39" fmla="*/ 77613 h 257121"/>
                <a:gd name="connsiteX40" fmla="*/ 36973 w 59479"/>
                <a:gd name="connsiteY40" fmla="*/ 80857 h 257121"/>
                <a:gd name="connsiteX41" fmla="*/ 38582 w 59479"/>
                <a:gd name="connsiteY41" fmla="*/ 84093 h 257121"/>
                <a:gd name="connsiteX42" fmla="*/ 40188 w 59479"/>
                <a:gd name="connsiteY42" fmla="*/ 84093 h 257121"/>
                <a:gd name="connsiteX43" fmla="*/ 40188 w 59479"/>
                <a:gd name="connsiteY43" fmla="*/ 85705 h 257121"/>
                <a:gd name="connsiteX44" fmla="*/ 40188 w 59479"/>
                <a:gd name="connsiteY44" fmla="*/ 87323 h 257121"/>
                <a:gd name="connsiteX45" fmla="*/ 40188 w 59479"/>
                <a:gd name="connsiteY45" fmla="*/ 88942 h 257121"/>
                <a:gd name="connsiteX46" fmla="*/ 40188 w 59479"/>
                <a:gd name="connsiteY46" fmla="*/ 92172 h 257121"/>
                <a:gd name="connsiteX47" fmla="*/ 38582 w 59479"/>
                <a:gd name="connsiteY47" fmla="*/ 95408 h 257121"/>
                <a:gd name="connsiteX48" fmla="*/ 38582 w 59479"/>
                <a:gd name="connsiteY48" fmla="*/ 97027 h 257121"/>
                <a:gd name="connsiteX49" fmla="*/ 38582 w 59479"/>
                <a:gd name="connsiteY49" fmla="*/ 100257 h 257121"/>
                <a:gd name="connsiteX50" fmla="*/ 38582 w 59479"/>
                <a:gd name="connsiteY50" fmla="*/ 101875 h 257121"/>
                <a:gd name="connsiteX51" fmla="*/ 40188 w 59479"/>
                <a:gd name="connsiteY51" fmla="*/ 101875 h 257121"/>
                <a:gd name="connsiteX52" fmla="*/ 41797 w 59479"/>
                <a:gd name="connsiteY52" fmla="*/ 103493 h 257121"/>
                <a:gd name="connsiteX53" fmla="*/ 43406 w 59479"/>
                <a:gd name="connsiteY53" fmla="*/ 105112 h 257121"/>
                <a:gd name="connsiteX54" fmla="*/ 43406 w 59479"/>
                <a:gd name="connsiteY54" fmla="*/ 106730 h 257121"/>
                <a:gd name="connsiteX55" fmla="*/ 43406 w 59479"/>
                <a:gd name="connsiteY55" fmla="*/ 109960 h 257121"/>
                <a:gd name="connsiteX56" fmla="*/ 43406 w 59479"/>
                <a:gd name="connsiteY56" fmla="*/ 111578 h 257121"/>
                <a:gd name="connsiteX57" fmla="*/ 45011 w 59479"/>
                <a:gd name="connsiteY57" fmla="*/ 111578 h 257121"/>
                <a:gd name="connsiteX58" fmla="*/ 46620 w 59479"/>
                <a:gd name="connsiteY58" fmla="*/ 111578 h 257121"/>
                <a:gd name="connsiteX59" fmla="*/ 46620 w 59479"/>
                <a:gd name="connsiteY59" fmla="*/ 113197 h 257121"/>
                <a:gd name="connsiteX60" fmla="*/ 46620 w 59479"/>
                <a:gd name="connsiteY60" fmla="*/ 114808 h 257121"/>
                <a:gd name="connsiteX61" fmla="*/ 45011 w 59479"/>
                <a:gd name="connsiteY61" fmla="*/ 114808 h 257121"/>
                <a:gd name="connsiteX62" fmla="*/ 45011 w 59479"/>
                <a:gd name="connsiteY62" fmla="*/ 113197 h 257121"/>
                <a:gd name="connsiteX63" fmla="*/ 41797 w 59479"/>
                <a:gd name="connsiteY63" fmla="*/ 116427 h 257121"/>
                <a:gd name="connsiteX64" fmla="*/ 40188 w 59479"/>
                <a:gd name="connsiteY64" fmla="*/ 118045 h 257121"/>
                <a:gd name="connsiteX65" fmla="*/ 38582 w 59479"/>
                <a:gd name="connsiteY65" fmla="*/ 119663 h 257121"/>
                <a:gd name="connsiteX66" fmla="*/ 38582 w 59479"/>
                <a:gd name="connsiteY66" fmla="*/ 122893 h 257121"/>
                <a:gd name="connsiteX67" fmla="*/ 40188 w 59479"/>
                <a:gd name="connsiteY67" fmla="*/ 121282 h 257121"/>
                <a:gd name="connsiteX68" fmla="*/ 41797 w 59479"/>
                <a:gd name="connsiteY68" fmla="*/ 119663 h 257121"/>
                <a:gd name="connsiteX69" fmla="*/ 43406 w 59479"/>
                <a:gd name="connsiteY69" fmla="*/ 119663 h 257121"/>
                <a:gd name="connsiteX70" fmla="*/ 45011 w 59479"/>
                <a:gd name="connsiteY70" fmla="*/ 124512 h 257121"/>
                <a:gd name="connsiteX71" fmla="*/ 43406 w 59479"/>
                <a:gd name="connsiteY71" fmla="*/ 126130 h 257121"/>
                <a:gd name="connsiteX72" fmla="*/ 40188 w 59479"/>
                <a:gd name="connsiteY72" fmla="*/ 127748 h 257121"/>
                <a:gd name="connsiteX73" fmla="*/ 40188 w 59479"/>
                <a:gd name="connsiteY73" fmla="*/ 130978 h 257121"/>
                <a:gd name="connsiteX74" fmla="*/ 38582 w 59479"/>
                <a:gd name="connsiteY74" fmla="*/ 130978 h 257121"/>
                <a:gd name="connsiteX75" fmla="*/ 36973 w 59479"/>
                <a:gd name="connsiteY75" fmla="*/ 130978 h 257121"/>
                <a:gd name="connsiteX76" fmla="*/ 38582 w 59479"/>
                <a:gd name="connsiteY76" fmla="*/ 132596 h 257121"/>
                <a:gd name="connsiteX77" fmla="*/ 40188 w 59479"/>
                <a:gd name="connsiteY77" fmla="*/ 132596 h 257121"/>
                <a:gd name="connsiteX78" fmla="*/ 40188 w 59479"/>
                <a:gd name="connsiteY78" fmla="*/ 134222 h 257121"/>
                <a:gd name="connsiteX79" fmla="*/ 41797 w 59479"/>
                <a:gd name="connsiteY79" fmla="*/ 134222 h 257121"/>
                <a:gd name="connsiteX80" fmla="*/ 41797 w 59479"/>
                <a:gd name="connsiteY80" fmla="*/ 132596 h 257121"/>
                <a:gd name="connsiteX81" fmla="*/ 43406 w 59479"/>
                <a:gd name="connsiteY81" fmla="*/ 134222 h 257121"/>
                <a:gd name="connsiteX82" fmla="*/ 41797 w 59479"/>
                <a:gd name="connsiteY82" fmla="*/ 135833 h 257121"/>
                <a:gd name="connsiteX83" fmla="*/ 41797 w 59479"/>
                <a:gd name="connsiteY83" fmla="*/ 137445 h 257121"/>
                <a:gd name="connsiteX84" fmla="*/ 40188 w 59479"/>
                <a:gd name="connsiteY84" fmla="*/ 137445 h 257121"/>
                <a:gd name="connsiteX85" fmla="*/ 41797 w 59479"/>
                <a:gd name="connsiteY85" fmla="*/ 139070 h 257121"/>
                <a:gd name="connsiteX86" fmla="*/ 40188 w 59479"/>
                <a:gd name="connsiteY86" fmla="*/ 140688 h 257121"/>
                <a:gd name="connsiteX87" fmla="*/ 41797 w 59479"/>
                <a:gd name="connsiteY87" fmla="*/ 142307 h 257121"/>
                <a:gd name="connsiteX88" fmla="*/ 45011 w 59479"/>
                <a:gd name="connsiteY88" fmla="*/ 155240 h 257121"/>
                <a:gd name="connsiteX89" fmla="*/ 48226 w 59479"/>
                <a:gd name="connsiteY89" fmla="*/ 160088 h 257121"/>
                <a:gd name="connsiteX90" fmla="*/ 49835 w 59479"/>
                <a:gd name="connsiteY90" fmla="*/ 163325 h 257121"/>
                <a:gd name="connsiteX91" fmla="*/ 49835 w 59479"/>
                <a:gd name="connsiteY91" fmla="*/ 164943 h 257121"/>
                <a:gd name="connsiteX92" fmla="*/ 49835 w 59479"/>
                <a:gd name="connsiteY92" fmla="*/ 166562 h 257121"/>
                <a:gd name="connsiteX93" fmla="*/ 49835 w 59479"/>
                <a:gd name="connsiteY93" fmla="*/ 168173 h 257121"/>
                <a:gd name="connsiteX94" fmla="*/ 49835 w 59479"/>
                <a:gd name="connsiteY94" fmla="*/ 169791 h 257121"/>
                <a:gd name="connsiteX95" fmla="*/ 46620 w 59479"/>
                <a:gd name="connsiteY95" fmla="*/ 171410 h 257121"/>
                <a:gd name="connsiteX96" fmla="*/ 48226 w 59479"/>
                <a:gd name="connsiteY96" fmla="*/ 171410 h 257121"/>
                <a:gd name="connsiteX97" fmla="*/ 48226 w 59479"/>
                <a:gd name="connsiteY97" fmla="*/ 173028 h 257121"/>
                <a:gd name="connsiteX98" fmla="*/ 46620 w 59479"/>
                <a:gd name="connsiteY98" fmla="*/ 173028 h 257121"/>
                <a:gd name="connsiteX99" fmla="*/ 46620 w 59479"/>
                <a:gd name="connsiteY99" fmla="*/ 174647 h 257121"/>
                <a:gd name="connsiteX100" fmla="*/ 46620 w 59479"/>
                <a:gd name="connsiteY100" fmla="*/ 176258 h 257121"/>
                <a:gd name="connsiteX101" fmla="*/ 48226 w 59479"/>
                <a:gd name="connsiteY101" fmla="*/ 177877 h 257121"/>
                <a:gd name="connsiteX102" fmla="*/ 49835 w 59479"/>
                <a:gd name="connsiteY102" fmla="*/ 179495 h 257121"/>
                <a:gd name="connsiteX103" fmla="*/ 49835 w 59479"/>
                <a:gd name="connsiteY103" fmla="*/ 181113 h 257121"/>
                <a:gd name="connsiteX104" fmla="*/ 51441 w 59479"/>
                <a:gd name="connsiteY104" fmla="*/ 184343 h 257121"/>
                <a:gd name="connsiteX105" fmla="*/ 53050 w 59479"/>
                <a:gd name="connsiteY105" fmla="*/ 184343 h 257121"/>
                <a:gd name="connsiteX106" fmla="*/ 53050 w 59479"/>
                <a:gd name="connsiteY106" fmla="*/ 185962 h 257121"/>
                <a:gd name="connsiteX107" fmla="*/ 56264 w 59479"/>
                <a:gd name="connsiteY107" fmla="*/ 187580 h 257121"/>
                <a:gd name="connsiteX108" fmla="*/ 56264 w 59479"/>
                <a:gd name="connsiteY108" fmla="*/ 185962 h 257121"/>
                <a:gd name="connsiteX109" fmla="*/ 57873 w 59479"/>
                <a:gd name="connsiteY109" fmla="*/ 185962 h 257121"/>
                <a:gd name="connsiteX110" fmla="*/ 59479 w 59479"/>
                <a:gd name="connsiteY110" fmla="*/ 190810 h 257121"/>
                <a:gd name="connsiteX111" fmla="*/ 59479 w 59479"/>
                <a:gd name="connsiteY111" fmla="*/ 192428 h 257121"/>
                <a:gd name="connsiteX112" fmla="*/ 56264 w 59479"/>
                <a:gd name="connsiteY112" fmla="*/ 195665 h 257121"/>
                <a:gd name="connsiteX113" fmla="*/ 49835 w 59479"/>
                <a:gd name="connsiteY113" fmla="*/ 203757 h 257121"/>
                <a:gd name="connsiteX114" fmla="*/ 46620 w 59479"/>
                <a:gd name="connsiteY114" fmla="*/ 205375 h 257121"/>
                <a:gd name="connsiteX115" fmla="*/ 46620 w 59479"/>
                <a:gd name="connsiteY115" fmla="*/ 208605 h 257121"/>
                <a:gd name="connsiteX116" fmla="*/ 45011 w 59479"/>
                <a:gd name="connsiteY116" fmla="*/ 211842 h 257121"/>
                <a:gd name="connsiteX117" fmla="*/ 43406 w 59479"/>
                <a:gd name="connsiteY117" fmla="*/ 211842 h 257121"/>
                <a:gd name="connsiteX118" fmla="*/ 43406 w 59479"/>
                <a:gd name="connsiteY118" fmla="*/ 215072 h 257121"/>
                <a:gd name="connsiteX119" fmla="*/ 41797 w 59479"/>
                <a:gd name="connsiteY119" fmla="*/ 216690 h 257121"/>
                <a:gd name="connsiteX120" fmla="*/ 41797 w 59479"/>
                <a:gd name="connsiteY120" fmla="*/ 221538 h 257121"/>
                <a:gd name="connsiteX121" fmla="*/ 43406 w 59479"/>
                <a:gd name="connsiteY121" fmla="*/ 226393 h 257121"/>
                <a:gd name="connsiteX122" fmla="*/ 43406 w 59479"/>
                <a:gd name="connsiteY122" fmla="*/ 234478 h 257121"/>
                <a:gd name="connsiteX123" fmla="*/ 43406 w 59479"/>
                <a:gd name="connsiteY123" fmla="*/ 236090 h 257121"/>
                <a:gd name="connsiteX124" fmla="*/ 43406 w 59479"/>
                <a:gd name="connsiteY124" fmla="*/ 240945 h 257121"/>
                <a:gd name="connsiteX125" fmla="*/ 43406 w 59479"/>
                <a:gd name="connsiteY125" fmla="*/ 242563 h 257121"/>
                <a:gd name="connsiteX126" fmla="*/ 43406 w 59479"/>
                <a:gd name="connsiteY126" fmla="*/ 244175 h 257121"/>
                <a:gd name="connsiteX127" fmla="*/ 46620 w 59479"/>
                <a:gd name="connsiteY127" fmla="*/ 247411 h 257121"/>
                <a:gd name="connsiteX128" fmla="*/ 48226 w 59479"/>
                <a:gd name="connsiteY128" fmla="*/ 247411 h 257121"/>
                <a:gd name="connsiteX129" fmla="*/ 49835 w 59479"/>
                <a:gd name="connsiteY129" fmla="*/ 250655 h 257121"/>
                <a:gd name="connsiteX130" fmla="*/ 49835 w 59479"/>
                <a:gd name="connsiteY130" fmla="*/ 252260 h 257121"/>
                <a:gd name="connsiteX131" fmla="*/ 51441 w 59479"/>
                <a:gd name="connsiteY131" fmla="*/ 252260 h 257121"/>
                <a:gd name="connsiteX132" fmla="*/ 53050 w 59479"/>
                <a:gd name="connsiteY132" fmla="*/ 253885 h 257121"/>
                <a:gd name="connsiteX133" fmla="*/ 46620 w 59479"/>
                <a:gd name="connsiteY133" fmla="*/ 252260 h 257121"/>
                <a:gd name="connsiteX134" fmla="*/ 38582 w 59479"/>
                <a:gd name="connsiteY134" fmla="*/ 257122 h 257121"/>
                <a:gd name="connsiteX135" fmla="*/ 38582 w 59479"/>
                <a:gd name="connsiteY135" fmla="*/ 252260 h 257121"/>
                <a:gd name="connsiteX136" fmla="*/ 35368 w 59479"/>
                <a:gd name="connsiteY136" fmla="*/ 237708 h 257121"/>
                <a:gd name="connsiteX137" fmla="*/ 35368 w 59479"/>
                <a:gd name="connsiteY137" fmla="*/ 229623 h 257121"/>
                <a:gd name="connsiteX138" fmla="*/ 32150 w 59479"/>
                <a:gd name="connsiteY138" fmla="*/ 219927 h 257121"/>
                <a:gd name="connsiteX139" fmla="*/ 32150 w 59479"/>
                <a:gd name="connsiteY139" fmla="*/ 213453 h 257121"/>
                <a:gd name="connsiteX140" fmla="*/ 32150 w 59479"/>
                <a:gd name="connsiteY140" fmla="*/ 211842 h 257121"/>
                <a:gd name="connsiteX141" fmla="*/ 32150 w 59479"/>
                <a:gd name="connsiteY141" fmla="*/ 208605 h 257121"/>
                <a:gd name="connsiteX142" fmla="*/ 30543 w 59479"/>
                <a:gd name="connsiteY142" fmla="*/ 194053 h 257121"/>
                <a:gd name="connsiteX143" fmla="*/ 30543 w 59479"/>
                <a:gd name="connsiteY143" fmla="*/ 187580 h 257121"/>
                <a:gd name="connsiteX144" fmla="*/ 28935 w 59479"/>
                <a:gd name="connsiteY144" fmla="*/ 185962 h 257121"/>
                <a:gd name="connsiteX145" fmla="*/ 28935 w 59479"/>
                <a:gd name="connsiteY145" fmla="*/ 177877 h 257121"/>
                <a:gd name="connsiteX146" fmla="*/ 27329 w 59479"/>
                <a:gd name="connsiteY146" fmla="*/ 176258 h 257121"/>
                <a:gd name="connsiteX147" fmla="*/ 27329 w 59479"/>
                <a:gd name="connsiteY147" fmla="*/ 173028 h 257121"/>
                <a:gd name="connsiteX148" fmla="*/ 27329 w 59479"/>
                <a:gd name="connsiteY148" fmla="*/ 168173 h 257121"/>
                <a:gd name="connsiteX149" fmla="*/ 27329 w 59479"/>
                <a:gd name="connsiteY149" fmla="*/ 164943 h 257121"/>
                <a:gd name="connsiteX150" fmla="*/ 27329 w 59479"/>
                <a:gd name="connsiteY150" fmla="*/ 156858 h 257121"/>
                <a:gd name="connsiteX151" fmla="*/ 25720 w 59479"/>
                <a:gd name="connsiteY151" fmla="*/ 153622 h 257121"/>
                <a:gd name="connsiteX152" fmla="*/ 25720 w 59479"/>
                <a:gd name="connsiteY152" fmla="*/ 147155 h 257121"/>
                <a:gd name="connsiteX153" fmla="*/ 25720 w 59479"/>
                <a:gd name="connsiteY153" fmla="*/ 135833 h 257121"/>
                <a:gd name="connsiteX154" fmla="*/ 25720 w 59479"/>
                <a:gd name="connsiteY154" fmla="*/ 126130 h 257121"/>
                <a:gd name="connsiteX155" fmla="*/ 22505 w 59479"/>
                <a:gd name="connsiteY155" fmla="*/ 113197 h 257121"/>
                <a:gd name="connsiteX156" fmla="*/ 22505 w 59479"/>
                <a:gd name="connsiteY156" fmla="*/ 105112 h 257121"/>
                <a:gd name="connsiteX157" fmla="*/ 20896 w 59479"/>
                <a:gd name="connsiteY157" fmla="*/ 101875 h 257121"/>
                <a:gd name="connsiteX158" fmla="*/ 20896 w 59479"/>
                <a:gd name="connsiteY158" fmla="*/ 97027 h 257121"/>
                <a:gd name="connsiteX159" fmla="*/ 20896 w 59479"/>
                <a:gd name="connsiteY159" fmla="*/ 92172 h 257121"/>
                <a:gd name="connsiteX160" fmla="*/ 19291 w 59479"/>
                <a:gd name="connsiteY160" fmla="*/ 84093 h 257121"/>
                <a:gd name="connsiteX161" fmla="*/ 19291 w 59479"/>
                <a:gd name="connsiteY161" fmla="*/ 71146 h 257121"/>
                <a:gd name="connsiteX162" fmla="*/ 17682 w 59479"/>
                <a:gd name="connsiteY162" fmla="*/ 61450 h 257121"/>
                <a:gd name="connsiteX163" fmla="*/ 14467 w 59479"/>
                <a:gd name="connsiteY163" fmla="*/ 53365 h 257121"/>
                <a:gd name="connsiteX164" fmla="*/ 14467 w 59479"/>
                <a:gd name="connsiteY164" fmla="*/ 48510 h 257121"/>
                <a:gd name="connsiteX165" fmla="*/ 12858 w 59479"/>
                <a:gd name="connsiteY165" fmla="*/ 43662 h 257121"/>
                <a:gd name="connsiteX166" fmla="*/ 12858 w 59479"/>
                <a:gd name="connsiteY166" fmla="*/ 38814 h 257121"/>
                <a:gd name="connsiteX167" fmla="*/ 11253 w 59479"/>
                <a:gd name="connsiteY167" fmla="*/ 33958 h 257121"/>
                <a:gd name="connsiteX168" fmla="*/ 11253 w 59479"/>
                <a:gd name="connsiteY168" fmla="*/ 32340 h 257121"/>
                <a:gd name="connsiteX169" fmla="*/ 11253 w 59479"/>
                <a:gd name="connsiteY169" fmla="*/ 30728 h 257121"/>
                <a:gd name="connsiteX170" fmla="*/ 11253 w 59479"/>
                <a:gd name="connsiteY170" fmla="*/ 29110 h 257121"/>
                <a:gd name="connsiteX171" fmla="*/ 9643 w 59479"/>
                <a:gd name="connsiteY171" fmla="*/ 27492 h 257121"/>
                <a:gd name="connsiteX172" fmla="*/ 8038 w 59479"/>
                <a:gd name="connsiteY172" fmla="*/ 24255 h 257121"/>
                <a:gd name="connsiteX173" fmla="*/ 6429 w 59479"/>
                <a:gd name="connsiteY173" fmla="*/ 17788 h 257121"/>
                <a:gd name="connsiteX174" fmla="*/ 4823 w 59479"/>
                <a:gd name="connsiteY174" fmla="*/ 14552 h 257121"/>
                <a:gd name="connsiteX175" fmla="*/ 4823 w 59479"/>
                <a:gd name="connsiteY175" fmla="*/ 11315 h 257121"/>
                <a:gd name="connsiteX176" fmla="*/ 3215 w 59479"/>
                <a:gd name="connsiteY176" fmla="*/ 11315 h 257121"/>
                <a:gd name="connsiteX177" fmla="*/ 3215 w 59479"/>
                <a:gd name="connsiteY177" fmla="*/ 9703 h 257121"/>
                <a:gd name="connsiteX178" fmla="*/ 1605 w 59479"/>
                <a:gd name="connsiteY178" fmla="*/ 4848 h 257121"/>
                <a:gd name="connsiteX179" fmla="*/ 0 w 59479"/>
                <a:gd name="connsiteY179" fmla="*/ 4848 h 257121"/>
                <a:gd name="connsiteX180" fmla="*/ 3215 w 59479"/>
                <a:gd name="connsiteY180" fmla="*/ 3230 h 257121"/>
                <a:gd name="connsiteX181" fmla="*/ 4823 w 59479"/>
                <a:gd name="connsiteY181" fmla="*/ 1618 h 257121"/>
                <a:gd name="connsiteX182" fmla="*/ 6429 w 59479"/>
                <a:gd name="connsiteY182" fmla="*/ 3230 h 257121"/>
                <a:gd name="connsiteX183" fmla="*/ 6429 w 59479"/>
                <a:gd name="connsiteY183" fmla="*/ 1618 h 257121"/>
                <a:gd name="connsiteX184" fmla="*/ 8038 w 59479"/>
                <a:gd name="connsiteY184" fmla="*/ 1618 h 257121"/>
                <a:gd name="connsiteX185" fmla="*/ 9643 w 59479"/>
                <a:gd name="connsiteY185" fmla="*/ 1618 h 257121"/>
                <a:gd name="connsiteX186" fmla="*/ 9643 w 59479"/>
                <a:gd name="connsiteY186" fmla="*/ 0 h 257121"/>
                <a:gd name="connsiteX187" fmla="*/ 11253 w 59479"/>
                <a:gd name="connsiteY187" fmla="*/ 0 h 257121"/>
                <a:gd name="connsiteX188" fmla="*/ 14467 w 59479"/>
                <a:gd name="connsiteY188" fmla="*/ 0 h 257121"/>
                <a:gd name="connsiteX189" fmla="*/ 16076 w 59479"/>
                <a:gd name="connsiteY189" fmla="*/ 1618 h 257121"/>
                <a:gd name="connsiteX190" fmla="*/ 14467 w 59479"/>
                <a:gd name="connsiteY190" fmla="*/ 1618 h 257121"/>
                <a:gd name="connsiteX191" fmla="*/ 12858 w 59479"/>
                <a:gd name="connsiteY191" fmla="*/ 4848 h 257121"/>
                <a:gd name="connsiteX192" fmla="*/ 12858 w 59479"/>
                <a:gd name="connsiteY192" fmla="*/ 3230 h 257121"/>
                <a:gd name="connsiteX193" fmla="*/ 11253 w 59479"/>
                <a:gd name="connsiteY193" fmla="*/ 1618 h 25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9479" h="257121">
                  <a:moveTo>
                    <a:pt x="11253" y="1618"/>
                  </a:moveTo>
                  <a:lnTo>
                    <a:pt x="11253" y="4848"/>
                  </a:lnTo>
                  <a:lnTo>
                    <a:pt x="12858" y="4848"/>
                  </a:lnTo>
                  <a:lnTo>
                    <a:pt x="14467" y="6467"/>
                  </a:lnTo>
                  <a:lnTo>
                    <a:pt x="12858" y="8085"/>
                  </a:lnTo>
                  <a:lnTo>
                    <a:pt x="12858" y="12933"/>
                  </a:lnTo>
                  <a:lnTo>
                    <a:pt x="14467" y="14552"/>
                  </a:lnTo>
                  <a:lnTo>
                    <a:pt x="14467" y="17788"/>
                  </a:lnTo>
                  <a:lnTo>
                    <a:pt x="16076" y="21018"/>
                  </a:lnTo>
                  <a:lnTo>
                    <a:pt x="17682" y="22637"/>
                  </a:lnTo>
                  <a:lnTo>
                    <a:pt x="17682" y="24255"/>
                  </a:lnTo>
                  <a:lnTo>
                    <a:pt x="19291" y="24255"/>
                  </a:lnTo>
                  <a:lnTo>
                    <a:pt x="17682" y="25873"/>
                  </a:lnTo>
                  <a:lnTo>
                    <a:pt x="19291" y="25873"/>
                  </a:lnTo>
                  <a:lnTo>
                    <a:pt x="20896" y="29110"/>
                  </a:lnTo>
                  <a:lnTo>
                    <a:pt x="22505" y="30728"/>
                  </a:lnTo>
                  <a:lnTo>
                    <a:pt x="24114" y="32340"/>
                  </a:lnTo>
                  <a:lnTo>
                    <a:pt x="24114" y="38814"/>
                  </a:lnTo>
                  <a:lnTo>
                    <a:pt x="22505" y="38814"/>
                  </a:lnTo>
                  <a:lnTo>
                    <a:pt x="22505" y="40425"/>
                  </a:lnTo>
                  <a:lnTo>
                    <a:pt x="24114" y="40425"/>
                  </a:lnTo>
                  <a:lnTo>
                    <a:pt x="25720" y="43662"/>
                  </a:lnTo>
                  <a:lnTo>
                    <a:pt x="27329" y="46892"/>
                  </a:lnTo>
                  <a:lnTo>
                    <a:pt x="27329" y="48510"/>
                  </a:lnTo>
                  <a:lnTo>
                    <a:pt x="28935" y="53365"/>
                  </a:lnTo>
                  <a:lnTo>
                    <a:pt x="30543" y="54977"/>
                  </a:lnTo>
                  <a:lnTo>
                    <a:pt x="30543" y="56595"/>
                  </a:lnTo>
                  <a:lnTo>
                    <a:pt x="30543" y="59832"/>
                  </a:lnTo>
                  <a:lnTo>
                    <a:pt x="30543" y="61450"/>
                  </a:lnTo>
                  <a:lnTo>
                    <a:pt x="30543" y="63062"/>
                  </a:lnTo>
                  <a:lnTo>
                    <a:pt x="32150" y="63062"/>
                  </a:lnTo>
                  <a:lnTo>
                    <a:pt x="33759" y="64680"/>
                  </a:lnTo>
                  <a:lnTo>
                    <a:pt x="38582" y="67917"/>
                  </a:lnTo>
                  <a:lnTo>
                    <a:pt x="40188" y="69528"/>
                  </a:lnTo>
                  <a:lnTo>
                    <a:pt x="41797" y="72765"/>
                  </a:lnTo>
                  <a:lnTo>
                    <a:pt x="41797" y="79231"/>
                  </a:lnTo>
                  <a:lnTo>
                    <a:pt x="40188" y="80857"/>
                  </a:lnTo>
                  <a:lnTo>
                    <a:pt x="40188" y="79231"/>
                  </a:lnTo>
                  <a:lnTo>
                    <a:pt x="38582" y="77613"/>
                  </a:lnTo>
                  <a:lnTo>
                    <a:pt x="35368" y="77613"/>
                  </a:lnTo>
                  <a:lnTo>
                    <a:pt x="36973" y="80857"/>
                  </a:lnTo>
                  <a:lnTo>
                    <a:pt x="38582" y="84093"/>
                  </a:lnTo>
                  <a:lnTo>
                    <a:pt x="40188" y="84093"/>
                  </a:lnTo>
                  <a:lnTo>
                    <a:pt x="40188" y="85705"/>
                  </a:lnTo>
                  <a:lnTo>
                    <a:pt x="40188" y="87323"/>
                  </a:lnTo>
                  <a:lnTo>
                    <a:pt x="40188" y="88942"/>
                  </a:lnTo>
                  <a:lnTo>
                    <a:pt x="40188" y="92172"/>
                  </a:lnTo>
                  <a:lnTo>
                    <a:pt x="38582" y="95408"/>
                  </a:lnTo>
                  <a:lnTo>
                    <a:pt x="38582" y="97027"/>
                  </a:lnTo>
                  <a:lnTo>
                    <a:pt x="38582" y="100257"/>
                  </a:lnTo>
                  <a:lnTo>
                    <a:pt x="38582" y="101875"/>
                  </a:lnTo>
                  <a:lnTo>
                    <a:pt x="40188" y="101875"/>
                  </a:lnTo>
                  <a:lnTo>
                    <a:pt x="41797" y="103493"/>
                  </a:lnTo>
                  <a:lnTo>
                    <a:pt x="43406" y="105112"/>
                  </a:lnTo>
                  <a:lnTo>
                    <a:pt x="43406" y="106730"/>
                  </a:lnTo>
                  <a:lnTo>
                    <a:pt x="43406" y="109960"/>
                  </a:lnTo>
                  <a:lnTo>
                    <a:pt x="43406" y="111578"/>
                  </a:lnTo>
                  <a:lnTo>
                    <a:pt x="45011" y="111578"/>
                  </a:lnTo>
                  <a:lnTo>
                    <a:pt x="46620" y="111578"/>
                  </a:lnTo>
                  <a:lnTo>
                    <a:pt x="46620" y="113197"/>
                  </a:lnTo>
                  <a:lnTo>
                    <a:pt x="46620" y="114808"/>
                  </a:lnTo>
                  <a:lnTo>
                    <a:pt x="45011" y="114808"/>
                  </a:lnTo>
                  <a:lnTo>
                    <a:pt x="45011" y="113197"/>
                  </a:lnTo>
                  <a:lnTo>
                    <a:pt x="41797" y="116427"/>
                  </a:lnTo>
                  <a:lnTo>
                    <a:pt x="40188" y="118045"/>
                  </a:lnTo>
                  <a:lnTo>
                    <a:pt x="38582" y="119663"/>
                  </a:lnTo>
                  <a:lnTo>
                    <a:pt x="38582" y="122893"/>
                  </a:lnTo>
                  <a:lnTo>
                    <a:pt x="40188" y="121282"/>
                  </a:lnTo>
                  <a:lnTo>
                    <a:pt x="41797" y="119663"/>
                  </a:lnTo>
                  <a:lnTo>
                    <a:pt x="43406" y="119663"/>
                  </a:lnTo>
                  <a:lnTo>
                    <a:pt x="45011" y="124512"/>
                  </a:lnTo>
                  <a:lnTo>
                    <a:pt x="43406" y="126130"/>
                  </a:lnTo>
                  <a:lnTo>
                    <a:pt x="40188" y="127748"/>
                  </a:lnTo>
                  <a:lnTo>
                    <a:pt x="40188" y="130978"/>
                  </a:lnTo>
                  <a:lnTo>
                    <a:pt x="38582" y="130978"/>
                  </a:lnTo>
                  <a:lnTo>
                    <a:pt x="36973" y="130978"/>
                  </a:lnTo>
                  <a:lnTo>
                    <a:pt x="38582" y="132596"/>
                  </a:lnTo>
                  <a:lnTo>
                    <a:pt x="40188" y="132596"/>
                  </a:lnTo>
                  <a:lnTo>
                    <a:pt x="40188" y="134222"/>
                  </a:lnTo>
                  <a:lnTo>
                    <a:pt x="41797" y="134222"/>
                  </a:lnTo>
                  <a:lnTo>
                    <a:pt x="41797" y="132596"/>
                  </a:lnTo>
                  <a:lnTo>
                    <a:pt x="43406" y="134222"/>
                  </a:lnTo>
                  <a:lnTo>
                    <a:pt x="41797" y="135833"/>
                  </a:lnTo>
                  <a:lnTo>
                    <a:pt x="41797" y="137445"/>
                  </a:lnTo>
                  <a:lnTo>
                    <a:pt x="40188" y="137445"/>
                  </a:lnTo>
                  <a:lnTo>
                    <a:pt x="41797" y="139070"/>
                  </a:lnTo>
                  <a:lnTo>
                    <a:pt x="40188" y="140688"/>
                  </a:lnTo>
                  <a:lnTo>
                    <a:pt x="41797" y="142307"/>
                  </a:lnTo>
                  <a:lnTo>
                    <a:pt x="45011" y="155240"/>
                  </a:lnTo>
                  <a:lnTo>
                    <a:pt x="48226" y="160088"/>
                  </a:lnTo>
                  <a:lnTo>
                    <a:pt x="49835" y="163325"/>
                  </a:lnTo>
                  <a:lnTo>
                    <a:pt x="49835" y="164943"/>
                  </a:lnTo>
                  <a:lnTo>
                    <a:pt x="49835" y="166562"/>
                  </a:lnTo>
                  <a:lnTo>
                    <a:pt x="49835" y="168173"/>
                  </a:lnTo>
                  <a:lnTo>
                    <a:pt x="49835" y="169791"/>
                  </a:lnTo>
                  <a:lnTo>
                    <a:pt x="46620" y="171410"/>
                  </a:lnTo>
                  <a:lnTo>
                    <a:pt x="48226" y="171410"/>
                  </a:lnTo>
                  <a:lnTo>
                    <a:pt x="48226" y="173028"/>
                  </a:lnTo>
                  <a:lnTo>
                    <a:pt x="46620" y="173028"/>
                  </a:lnTo>
                  <a:lnTo>
                    <a:pt x="46620" y="174647"/>
                  </a:lnTo>
                  <a:lnTo>
                    <a:pt x="46620" y="176258"/>
                  </a:lnTo>
                  <a:lnTo>
                    <a:pt x="48226" y="177877"/>
                  </a:lnTo>
                  <a:lnTo>
                    <a:pt x="49835" y="179495"/>
                  </a:lnTo>
                  <a:lnTo>
                    <a:pt x="49835" y="181113"/>
                  </a:lnTo>
                  <a:lnTo>
                    <a:pt x="51441" y="184343"/>
                  </a:lnTo>
                  <a:lnTo>
                    <a:pt x="53050" y="184343"/>
                  </a:lnTo>
                  <a:lnTo>
                    <a:pt x="53050" y="185962"/>
                  </a:lnTo>
                  <a:lnTo>
                    <a:pt x="56264" y="187580"/>
                  </a:lnTo>
                  <a:lnTo>
                    <a:pt x="56264" y="185962"/>
                  </a:lnTo>
                  <a:lnTo>
                    <a:pt x="57873" y="185962"/>
                  </a:lnTo>
                  <a:lnTo>
                    <a:pt x="59479" y="190810"/>
                  </a:lnTo>
                  <a:lnTo>
                    <a:pt x="59479" y="192428"/>
                  </a:lnTo>
                  <a:lnTo>
                    <a:pt x="56264" y="195665"/>
                  </a:lnTo>
                  <a:lnTo>
                    <a:pt x="49835" y="203757"/>
                  </a:lnTo>
                  <a:lnTo>
                    <a:pt x="46620" y="205375"/>
                  </a:lnTo>
                  <a:lnTo>
                    <a:pt x="46620" y="208605"/>
                  </a:lnTo>
                  <a:lnTo>
                    <a:pt x="45011" y="211842"/>
                  </a:lnTo>
                  <a:lnTo>
                    <a:pt x="43406" y="211842"/>
                  </a:lnTo>
                  <a:lnTo>
                    <a:pt x="43406" y="215072"/>
                  </a:lnTo>
                  <a:lnTo>
                    <a:pt x="41797" y="216690"/>
                  </a:lnTo>
                  <a:lnTo>
                    <a:pt x="41797" y="221538"/>
                  </a:lnTo>
                  <a:lnTo>
                    <a:pt x="43406" y="226393"/>
                  </a:lnTo>
                  <a:lnTo>
                    <a:pt x="43406" y="234478"/>
                  </a:lnTo>
                  <a:lnTo>
                    <a:pt x="43406" y="236090"/>
                  </a:lnTo>
                  <a:lnTo>
                    <a:pt x="43406" y="240945"/>
                  </a:lnTo>
                  <a:lnTo>
                    <a:pt x="43406" y="242563"/>
                  </a:lnTo>
                  <a:lnTo>
                    <a:pt x="43406" y="244175"/>
                  </a:lnTo>
                  <a:lnTo>
                    <a:pt x="46620" y="247411"/>
                  </a:lnTo>
                  <a:lnTo>
                    <a:pt x="48226" y="247411"/>
                  </a:lnTo>
                  <a:lnTo>
                    <a:pt x="49835" y="250655"/>
                  </a:lnTo>
                  <a:lnTo>
                    <a:pt x="49835" y="252260"/>
                  </a:lnTo>
                  <a:lnTo>
                    <a:pt x="51441" y="252260"/>
                  </a:lnTo>
                  <a:lnTo>
                    <a:pt x="53050" y="253885"/>
                  </a:lnTo>
                  <a:lnTo>
                    <a:pt x="46620" y="252260"/>
                  </a:lnTo>
                  <a:lnTo>
                    <a:pt x="38582" y="257122"/>
                  </a:lnTo>
                  <a:lnTo>
                    <a:pt x="38582" y="252260"/>
                  </a:lnTo>
                  <a:lnTo>
                    <a:pt x="35368" y="237708"/>
                  </a:lnTo>
                  <a:lnTo>
                    <a:pt x="35368" y="229623"/>
                  </a:lnTo>
                  <a:lnTo>
                    <a:pt x="32150" y="219927"/>
                  </a:lnTo>
                  <a:lnTo>
                    <a:pt x="32150" y="213453"/>
                  </a:lnTo>
                  <a:lnTo>
                    <a:pt x="32150" y="211842"/>
                  </a:lnTo>
                  <a:lnTo>
                    <a:pt x="32150" y="208605"/>
                  </a:lnTo>
                  <a:lnTo>
                    <a:pt x="30543" y="194053"/>
                  </a:lnTo>
                  <a:lnTo>
                    <a:pt x="30543" y="187580"/>
                  </a:lnTo>
                  <a:lnTo>
                    <a:pt x="28935" y="185962"/>
                  </a:lnTo>
                  <a:lnTo>
                    <a:pt x="28935" y="177877"/>
                  </a:lnTo>
                  <a:lnTo>
                    <a:pt x="27329" y="176258"/>
                  </a:lnTo>
                  <a:lnTo>
                    <a:pt x="27329" y="173028"/>
                  </a:lnTo>
                  <a:lnTo>
                    <a:pt x="27329" y="168173"/>
                  </a:lnTo>
                  <a:lnTo>
                    <a:pt x="27329" y="164943"/>
                  </a:lnTo>
                  <a:lnTo>
                    <a:pt x="27329" y="156858"/>
                  </a:lnTo>
                  <a:lnTo>
                    <a:pt x="25720" y="153622"/>
                  </a:lnTo>
                  <a:lnTo>
                    <a:pt x="25720" y="147155"/>
                  </a:lnTo>
                  <a:lnTo>
                    <a:pt x="25720" y="135833"/>
                  </a:lnTo>
                  <a:lnTo>
                    <a:pt x="25720" y="126130"/>
                  </a:lnTo>
                  <a:lnTo>
                    <a:pt x="22505" y="113197"/>
                  </a:lnTo>
                  <a:lnTo>
                    <a:pt x="22505" y="105112"/>
                  </a:lnTo>
                  <a:lnTo>
                    <a:pt x="20896" y="101875"/>
                  </a:lnTo>
                  <a:lnTo>
                    <a:pt x="20896" y="97027"/>
                  </a:lnTo>
                  <a:lnTo>
                    <a:pt x="20896" y="92172"/>
                  </a:lnTo>
                  <a:lnTo>
                    <a:pt x="19291" y="84093"/>
                  </a:lnTo>
                  <a:lnTo>
                    <a:pt x="19291" y="71146"/>
                  </a:lnTo>
                  <a:lnTo>
                    <a:pt x="17682" y="61450"/>
                  </a:lnTo>
                  <a:lnTo>
                    <a:pt x="14467" y="53365"/>
                  </a:lnTo>
                  <a:lnTo>
                    <a:pt x="14467" y="48510"/>
                  </a:lnTo>
                  <a:lnTo>
                    <a:pt x="12858" y="43662"/>
                  </a:lnTo>
                  <a:lnTo>
                    <a:pt x="12858" y="38814"/>
                  </a:lnTo>
                  <a:lnTo>
                    <a:pt x="11253" y="33958"/>
                  </a:lnTo>
                  <a:lnTo>
                    <a:pt x="11253" y="32340"/>
                  </a:lnTo>
                  <a:lnTo>
                    <a:pt x="11253" y="30728"/>
                  </a:lnTo>
                  <a:lnTo>
                    <a:pt x="11253" y="29110"/>
                  </a:lnTo>
                  <a:lnTo>
                    <a:pt x="9643" y="27492"/>
                  </a:lnTo>
                  <a:lnTo>
                    <a:pt x="8038" y="24255"/>
                  </a:lnTo>
                  <a:lnTo>
                    <a:pt x="6429" y="17788"/>
                  </a:lnTo>
                  <a:lnTo>
                    <a:pt x="4823" y="14552"/>
                  </a:lnTo>
                  <a:lnTo>
                    <a:pt x="4823" y="11315"/>
                  </a:lnTo>
                  <a:lnTo>
                    <a:pt x="3215" y="11315"/>
                  </a:lnTo>
                  <a:lnTo>
                    <a:pt x="3215" y="9703"/>
                  </a:lnTo>
                  <a:lnTo>
                    <a:pt x="1605" y="4848"/>
                  </a:lnTo>
                  <a:lnTo>
                    <a:pt x="0" y="4848"/>
                  </a:lnTo>
                  <a:lnTo>
                    <a:pt x="3215" y="3230"/>
                  </a:lnTo>
                  <a:lnTo>
                    <a:pt x="4823" y="1618"/>
                  </a:lnTo>
                  <a:lnTo>
                    <a:pt x="6429" y="3230"/>
                  </a:lnTo>
                  <a:lnTo>
                    <a:pt x="6429" y="1618"/>
                  </a:lnTo>
                  <a:lnTo>
                    <a:pt x="8038" y="1618"/>
                  </a:lnTo>
                  <a:lnTo>
                    <a:pt x="9643" y="1618"/>
                  </a:lnTo>
                  <a:lnTo>
                    <a:pt x="9643" y="0"/>
                  </a:lnTo>
                  <a:lnTo>
                    <a:pt x="11253" y="0"/>
                  </a:lnTo>
                  <a:lnTo>
                    <a:pt x="14467" y="0"/>
                  </a:lnTo>
                  <a:lnTo>
                    <a:pt x="16076" y="1618"/>
                  </a:lnTo>
                  <a:lnTo>
                    <a:pt x="14467" y="1618"/>
                  </a:lnTo>
                  <a:lnTo>
                    <a:pt x="12858" y="4848"/>
                  </a:lnTo>
                  <a:lnTo>
                    <a:pt x="12858" y="3230"/>
                  </a:lnTo>
                  <a:lnTo>
                    <a:pt x="11253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" name="Kombinationstegning: figur 9">
              <a:extLst>
                <a:ext uri="{FF2B5EF4-FFF2-40B4-BE49-F238E27FC236}">
                  <a16:creationId xmlns:a16="http://schemas.microsoft.com/office/drawing/2014/main" id="{3562F320-2824-16B7-2BDD-59EEF91CCA5C}"/>
                </a:ext>
              </a:extLst>
            </p:cNvPr>
            <p:cNvSpPr/>
            <p:nvPr/>
          </p:nvSpPr>
          <p:spPr>
            <a:xfrm>
              <a:off x="2479328" y="4362323"/>
              <a:ext cx="33765" cy="22650"/>
            </a:xfrm>
            <a:custGeom>
              <a:avLst/>
              <a:gdLst>
                <a:gd name="connsiteX0" fmla="*/ 8044 w 33765"/>
                <a:gd name="connsiteY0" fmla="*/ 1618 h 22650"/>
                <a:gd name="connsiteX1" fmla="*/ 8044 w 33765"/>
                <a:gd name="connsiteY1" fmla="*/ 0 h 22650"/>
                <a:gd name="connsiteX2" fmla="*/ 9648 w 33765"/>
                <a:gd name="connsiteY2" fmla="*/ 1618 h 22650"/>
                <a:gd name="connsiteX3" fmla="*/ 12864 w 33765"/>
                <a:gd name="connsiteY3" fmla="*/ 0 h 22650"/>
                <a:gd name="connsiteX4" fmla="*/ 14476 w 33765"/>
                <a:gd name="connsiteY4" fmla="*/ 0 h 22650"/>
                <a:gd name="connsiteX5" fmla="*/ 20901 w 33765"/>
                <a:gd name="connsiteY5" fmla="*/ 4855 h 22650"/>
                <a:gd name="connsiteX6" fmla="*/ 24117 w 33765"/>
                <a:gd name="connsiteY6" fmla="*/ 6474 h 22650"/>
                <a:gd name="connsiteX7" fmla="*/ 27333 w 33765"/>
                <a:gd name="connsiteY7" fmla="*/ 6474 h 22650"/>
                <a:gd name="connsiteX8" fmla="*/ 24117 w 33765"/>
                <a:gd name="connsiteY8" fmla="*/ 4855 h 22650"/>
                <a:gd name="connsiteX9" fmla="*/ 22513 w 33765"/>
                <a:gd name="connsiteY9" fmla="*/ 3237 h 22650"/>
                <a:gd name="connsiteX10" fmla="*/ 20901 w 33765"/>
                <a:gd name="connsiteY10" fmla="*/ 1618 h 22650"/>
                <a:gd name="connsiteX11" fmla="*/ 22513 w 33765"/>
                <a:gd name="connsiteY11" fmla="*/ 1618 h 22650"/>
                <a:gd name="connsiteX12" fmla="*/ 28938 w 33765"/>
                <a:gd name="connsiteY12" fmla="*/ 6474 h 22650"/>
                <a:gd name="connsiteX13" fmla="*/ 30549 w 33765"/>
                <a:gd name="connsiteY13" fmla="*/ 6474 h 22650"/>
                <a:gd name="connsiteX14" fmla="*/ 32154 w 33765"/>
                <a:gd name="connsiteY14" fmla="*/ 8085 h 22650"/>
                <a:gd name="connsiteX15" fmla="*/ 33765 w 33765"/>
                <a:gd name="connsiteY15" fmla="*/ 11322 h 22650"/>
                <a:gd name="connsiteX16" fmla="*/ 33765 w 33765"/>
                <a:gd name="connsiteY16" fmla="*/ 12940 h 22650"/>
                <a:gd name="connsiteX17" fmla="*/ 32154 w 33765"/>
                <a:gd name="connsiteY17" fmla="*/ 16170 h 22650"/>
                <a:gd name="connsiteX18" fmla="*/ 30549 w 33765"/>
                <a:gd name="connsiteY18" fmla="*/ 17788 h 22650"/>
                <a:gd name="connsiteX19" fmla="*/ 27333 w 33765"/>
                <a:gd name="connsiteY19" fmla="*/ 21025 h 22650"/>
                <a:gd name="connsiteX20" fmla="*/ 25729 w 33765"/>
                <a:gd name="connsiteY20" fmla="*/ 22650 h 22650"/>
                <a:gd name="connsiteX21" fmla="*/ 22513 w 33765"/>
                <a:gd name="connsiteY21" fmla="*/ 22650 h 22650"/>
                <a:gd name="connsiteX22" fmla="*/ 19297 w 33765"/>
                <a:gd name="connsiteY22" fmla="*/ 22650 h 22650"/>
                <a:gd name="connsiteX23" fmla="*/ 19297 w 33765"/>
                <a:gd name="connsiteY23" fmla="*/ 21025 h 22650"/>
                <a:gd name="connsiteX24" fmla="*/ 17685 w 33765"/>
                <a:gd name="connsiteY24" fmla="*/ 17788 h 22650"/>
                <a:gd name="connsiteX25" fmla="*/ 14476 w 33765"/>
                <a:gd name="connsiteY25" fmla="*/ 17788 h 22650"/>
                <a:gd name="connsiteX26" fmla="*/ 9648 w 33765"/>
                <a:gd name="connsiteY26" fmla="*/ 17788 h 22650"/>
                <a:gd name="connsiteX27" fmla="*/ 8044 w 33765"/>
                <a:gd name="connsiteY27" fmla="*/ 16170 h 22650"/>
                <a:gd name="connsiteX28" fmla="*/ 6432 w 33765"/>
                <a:gd name="connsiteY28" fmla="*/ 16170 h 22650"/>
                <a:gd name="connsiteX29" fmla="*/ 4827 w 33765"/>
                <a:gd name="connsiteY29" fmla="*/ 16170 h 22650"/>
                <a:gd name="connsiteX30" fmla="*/ 4827 w 33765"/>
                <a:gd name="connsiteY30" fmla="*/ 14559 h 22650"/>
                <a:gd name="connsiteX31" fmla="*/ 4827 w 33765"/>
                <a:gd name="connsiteY31" fmla="*/ 11322 h 22650"/>
                <a:gd name="connsiteX32" fmla="*/ 0 w 33765"/>
                <a:gd name="connsiteY32" fmla="*/ 6474 h 22650"/>
                <a:gd name="connsiteX33" fmla="*/ 0 w 33765"/>
                <a:gd name="connsiteY33" fmla="*/ 4855 h 22650"/>
                <a:gd name="connsiteX34" fmla="*/ 1611 w 33765"/>
                <a:gd name="connsiteY34" fmla="*/ 3237 h 22650"/>
                <a:gd name="connsiteX35" fmla="*/ 3223 w 33765"/>
                <a:gd name="connsiteY35" fmla="*/ 1618 h 22650"/>
                <a:gd name="connsiteX36" fmla="*/ 4827 w 33765"/>
                <a:gd name="connsiteY36" fmla="*/ 1618 h 22650"/>
                <a:gd name="connsiteX37" fmla="*/ 8044 w 33765"/>
                <a:gd name="connsiteY37" fmla="*/ 1618 h 2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3765" h="22650">
                  <a:moveTo>
                    <a:pt x="8044" y="1618"/>
                  </a:moveTo>
                  <a:lnTo>
                    <a:pt x="8044" y="0"/>
                  </a:lnTo>
                  <a:lnTo>
                    <a:pt x="9648" y="1618"/>
                  </a:lnTo>
                  <a:lnTo>
                    <a:pt x="12864" y="0"/>
                  </a:lnTo>
                  <a:lnTo>
                    <a:pt x="14476" y="0"/>
                  </a:lnTo>
                  <a:lnTo>
                    <a:pt x="20901" y="4855"/>
                  </a:lnTo>
                  <a:lnTo>
                    <a:pt x="24117" y="6474"/>
                  </a:lnTo>
                  <a:lnTo>
                    <a:pt x="27333" y="6474"/>
                  </a:lnTo>
                  <a:lnTo>
                    <a:pt x="24117" y="4855"/>
                  </a:lnTo>
                  <a:lnTo>
                    <a:pt x="22513" y="3237"/>
                  </a:lnTo>
                  <a:lnTo>
                    <a:pt x="20901" y="1618"/>
                  </a:lnTo>
                  <a:lnTo>
                    <a:pt x="22513" y="1618"/>
                  </a:lnTo>
                  <a:lnTo>
                    <a:pt x="28938" y="6474"/>
                  </a:lnTo>
                  <a:lnTo>
                    <a:pt x="30549" y="6474"/>
                  </a:lnTo>
                  <a:lnTo>
                    <a:pt x="32154" y="8085"/>
                  </a:lnTo>
                  <a:lnTo>
                    <a:pt x="33765" y="11322"/>
                  </a:lnTo>
                  <a:lnTo>
                    <a:pt x="33765" y="12940"/>
                  </a:lnTo>
                  <a:lnTo>
                    <a:pt x="32154" y="16170"/>
                  </a:lnTo>
                  <a:lnTo>
                    <a:pt x="30549" y="17788"/>
                  </a:lnTo>
                  <a:lnTo>
                    <a:pt x="27333" y="21025"/>
                  </a:lnTo>
                  <a:lnTo>
                    <a:pt x="25729" y="22650"/>
                  </a:lnTo>
                  <a:lnTo>
                    <a:pt x="22513" y="22650"/>
                  </a:lnTo>
                  <a:lnTo>
                    <a:pt x="19297" y="22650"/>
                  </a:lnTo>
                  <a:lnTo>
                    <a:pt x="19297" y="21025"/>
                  </a:lnTo>
                  <a:lnTo>
                    <a:pt x="17685" y="17788"/>
                  </a:lnTo>
                  <a:lnTo>
                    <a:pt x="14476" y="17788"/>
                  </a:lnTo>
                  <a:lnTo>
                    <a:pt x="9648" y="17788"/>
                  </a:lnTo>
                  <a:lnTo>
                    <a:pt x="8044" y="16170"/>
                  </a:lnTo>
                  <a:lnTo>
                    <a:pt x="6432" y="16170"/>
                  </a:lnTo>
                  <a:lnTo>
                    <a:pt x="4827" y="16170"/>
                  </a:lnTo>
                  <a:lnTo>
                    <a:pt x="4827" y="14559"/>
                  </a:lnTo>
                  <a:lnTo>
                    <a:pt x="4827" y="11322"/>
                  </a:lnTo>
                  <a:lnTo>
                    <a:pt x="0" y="6474"/>
                  </a:lnTo>
                  <a:lnTo>
                    <a:pt x="0" y="4855"/>
                  </a:lnTo>
                  <a:lnTo>
                    <a:pt x="1611" y="3237"/>
                  </a:lnTo>
                  <a:lnTo>
                    <a:pt x="3223" y="1618"/>
                  </a:lnTo>
                  <a:lnTo>
                    <a:pt x="4827" y="1618"/>
                  </a:lnTo>
                  <a:lnTo>
                    <a:pt x="8044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1" name="Kombinationstegning: figur 10">
              <a:extLst>
                <a:ext uri="{FF2B5EF4-FFF2-40B4-BE49-F238E27FC236}">
                  <a16:creationId xmlns:a16="http://schemas.microsoft.com/office/drawing/2014/main" id="{7CD6C220-AAC3-1F27-247C-98627065C4BE}"/>
                </a:ext>
              </a:extLst>
            </p:cNvPr>
            <p:cNvSpPr/>
            <p:nvPr/>
          </p:nvSpPr>
          <p:spPr>
            <a:xfrm>
              <a:off x="2522735" y="4339693"/>
              <a:ext cx="9648" cy="3229"/>
            </a:xfrm>
            <a:custGeom>
              <a:avLst/>
              <a:gdLst>
                <a:gd name="connsiteX0" fmla="*/ 0 w 9648"/>
                <a:gd name="connsiteY0" fmla="*/ 1611 h 3229"/>
                <a:gd name="connsiteX1" fmla="*/ 0 w 9648"/>
                <a:gd name="connsiteY1" fmla="*/ 0 h 3229"/>
                <a:gd name="connsiteX2" fmla="*/ 1611 w 9648"/>
                <a:gd name="connsiteY2" fmla="*/ 0 h 3229"/>
                <a:gd name="connsiteX3" fmla="*/ 1611 w 9648"/>
                <a:gd name="connsiteY3" fmla="*/ 1611 h 3229"/>
                <a:gd name="connsiteX4" fmla="*/ 4828 w 9648"/>
                <a:gd name="connsiteY4" fmla="*/ 1611 h 3229"/>
                <a:gd name="connsiteX5" fmla="*/ 6432 w 9648"/>
                <a:gd name="connsiteY5" fmla="*/ 1611 h 3229"/>
                <a:gd name="connsiteX6" fmla="*/ 6432 w 9648"/>
                <a:gd name="connsiteY6" fmla="*/ 3230 h 3229"/>
                <a:gd name="connsiteX7" fmla="*/ 8037 w 9648"/>
                <a:gd name="connsiteY7" fmla="*/ 1611 h 3229"/>
                <a:gd name="connsiteX8" fmla="*/ 9648 w 9648"/>
                <a:gd name="connsiteY8" fmla="*/ 1611 h 3229"/>
                <a:gd name="connsiteX9" fmla="*/ 8037 w 9648"/>
                <a:gd name="connsiteY9" fmla="*/ 3230 h 3229"/>
                <a:gd name="connsiteX10" fmla="*/ 6432 w 9648"/>
                <a:gd name="connsiteY10" fmla="*/ 3230 h 3229"/>
                <a:gd name="connsiteX11" fmla="*/ 4828 w 9648"/>
                <a:gd name="connsiteY11" fmla="*/ 3230 h 3229"/>
                <a:gd name="connsiteX12" fmla="*/ 0 w 9648"/>
                <a:gd name="connsiteY12" fmla="*/ 1611 h 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8" h="3229">
                  <a:moveTo>
                    <a:pt x="0" y="1611"/>
                  </a:moveTo>
                  <a:lnTo>
                    <a:pt x="0" y="0"/>
                  </a:lnTo>
                  <a:lnTo>
                    <a:pt x="1611" y="0"/>
                  </a:lnTo>
                  <a:lnTo>
                    <a:pt x="1611" y="1611"/>
                  </a:lnTo>
                  <a:lnTo>
                    <a:pt x="4828" y="1611"/>
                  </a:lnTo>
                  <a:lnTo>
                    <a:pt x="6432" y="1611"/>
                  </a:lnTo>
                  <a:lnTo>
                    <a:pt x="6432" y="3230"/>
                  </a:lnTo>
                  <a:lnTo>
                    <a:pt x="8037" y="1611"/>
                  </a:lnTo>
                  <a:lnTo>
                    <a:pt x="9648" y="1611"/>
                  </a:lnTo>
                  <a:lnTo>
                    <a:pt x="8037" y="3230"/>
                  </a:lnTo>
                  <a:lnTo>
                    <a:pt x="6432" y="3230"/>
                  </a:lnTo>
                  <a:lnTo>
                    <a:pt x="4828" y="3230"/>
                  </a:lnTo>
                  <a:lnTo>
                    <a:pt x="0" y="1611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2" name="Kombinationstegning: figur 11">
              <a:extLst>
                <a:ext uri="{FF2B5EF4-FFF2-40B4-BE49-F238E27FC236}">
                  <a16:creationId xmlns:a16="http://schemas.microsoft.com/office/drawing/2014/main" id="{FB510BBB-488B-7358-EC6D-A11223A18D9C}"/>
                </a:ext>
              </a:extLst>
            </p:cNvPr>
            <p:cNvSpPr/>
            <p:nvPr/>
          </p:nvSpPr>
          <p:spPr>
            <a:xfrm>
              <a:off x="1108061" y="4297643"/>
              <a:ext cx="3214" cy="3236"/>
            </a:xfrm>
            <a:custGeom>
              <a:avLst/>
              <a:gdLst>
                <a:gd name="connsiteX0" fmla="*/ 0 w 3214"/>
                <a:gd name="connsiteY0" fmla="*/ 1618 h 3236"/>
                <a:gd name="connsiteX1" fmla="*/ 0 w 3214"/>
                <a:gd name="connsiteY1" fmla="*/ 0 h 3236"/>
                <a:gd name="connsiteX2" fmla="*/ 1606 w 3214"/>
                <a:gd name="connsiteY2" fmla="*/ 1618 h 3236"/>
                <a:gd name="connsiteX3" fmla="*/ 3215 w 3214"/>
                <a:gd name="connsiteY3" fmla="*/ 1618 h 3236"/>
                <a:gd name="connsiteX4" fmla="*/ 3215 w 3214"/>
                <a:gd name="connsiteY4" fmla="*/ 3237 h 3236"/>
                <a:gd name="connsiteX5" fmla="*/ 0 w 3214"/>
                <a:gd name="connsiteY5" fmla="*/ 1618 h 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4" h="3236">
                  <a:moveTo>
                    <a:pt x="0" y="1618"/>
                  </a:moveTo>
                  <a:lnTo>
                    <a:pt x="0" y="0"/>
                  </a:lnTo>
                  <a:lnTo>
                    <a:pt x="1606" y="1618"/>
                  </a:lnTo>
                  <a:lnTo>
                    <a:pt x="3215" y="1618"/>
                  </a:lnTo>
                  <a:lnTo>
                    <a:pt x="3215" y="3237"/>
                  </a:lnTo>
                  <a:lnTo>
                    <a:pt x="0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3" name="Kombinationstegning: figur 12">
              <a:extLst>
                <a:ext uri="{FF2B5EF4-FFF2-40B4-BE49-F238E27FC236}">
                  <a16:creationId xmlns:a16="http://schemas.microsoft.com/office/drawing/2014/main" id="{97C72346-22B2-8119-8C31-064A12CC91A2}"/>
                </a:ext>
              </a:extLst>
            </p:cNvPr>
            <p:cNvSpPr/>
            <p:nvPr/>
          </p:nvSpPr>
          <p:spPr>
            <a:xfrm>
              <a:off x="1095200" y="4286328"/>
              <a:ext cx="16076" cy="11314"/>
            </a:xfrm>
            <a:custGeom>
              <a:avLst/>
              <a:gdLst>
                <a:gd name="connsiteX0" fmla="*/ 0 w 16076"/>
                <a:gd name="connsiteY0" fmla="*/ 1612 h 11314"/>
                <a:gd name="connsiteX1" fmla="*/ 1609 w 16076"/>
                <a:gd name="connsiteY1" fmla="*/ 0 h 11314"/>
                <a:gd name="connsiteX2" fmla="*/ 4823 w 16076"/>
                <a:gd name="connsiteY2" fmla="*/ 0 h 11314"/>
                <a:gd name="connsiteX3" fmla="*/ 8038 w 16076"/>
                <a:gd name="connsiteY3" fmla="*/ 1612 h 11314"/>
                <a:gd name="connsiteX4" fmla="*/ 9647 w 16076"/>
                <a:gd name="connsiteY4" fmla="*/ 1612 h 11314"/>
                <a:gd name="connsiteX5" fmla="*/ 9647 w 16076"/>
                <a:gd name="connsiteY5" fmla="*/ 3230 h 11314"/>
                <a:gd name="connsiteX6" fmla="*/ 8038 w 16076"/>
                <a:gd name="connsiteY6" fmla="*/ 3230 h 11314"/>
                <a:gd name="connsiteX7" fmla="*/ 12862 w 16076"/>
                <a:gd name="connsiteY7" fmla="*/ 6467 h 11314"/>
                <a:gd name="connsiteX8" fmla="*/ 14468 w 16076"/>
                <a:gd name="connsiteY8" fmla="*/ 6467 h 11314"/>
                <a:gd name="connsiteX9" fmla="*/ 14468 w 16076"/>
                <a:gd name="connsiteY9" fmla="*/ 8078 h 11314"/>
                <a:gd name="connsiteX10" fmla="*/ 16076 w 16076"/>
                <a:gd name="connsiteY10" fmla="*/ 8078 h 11314"/>
                <a:gd name="connsiteX11" fmla="*/ 16076 w 16076"/>
                <a:gd name="connsiteY11" fmla="*/ 9697 h 11314"/>
                <a:gd name="connsiteX12" fmla="*/ 16076 w 16076"/>
                <a:gd name="connsiteY12" fmla="*/ 11315 h 11314"/>
                <a:gd name="connsiteX13" fmla="*/ 14468 w 16076"/>
                <a:gd name="connsiteY13" fmla="*/ 9697 h 11314"/>
                <a:gd name="connsiteX14" fmla="*/ 12862 w 16076"/>
                <a:gd name="connsiteY14" fmla="*/ 11315 h 11314"/>
                <a:gd name="connsiteX15" fmla="*/ 11253 w 16076"/>
                <a:gd name="connsiteY15" fmla="*/ 9697 h 11314"/>
                <a:gd name="connsiteX16" fmla="*/ 8038 w 16076"/>
                <a:gd name="connsiteY16" fmla="*/ 8078 h 11314"/>
                <a:gd name="connsiteX17" fmla="*/ 6429 w 16076"/>
                <a:gd name="connsiteY17" fmla="*/ 8078 h 11314"/>
                <a:gd name="connsiteX18" fmla="*/ 1609 w 16076"/>
                <a:gd name="connsiteY18" fmla="*/ 9697 h 11314"/>
                <a:gd name="connsiteX19" fmla="*/ 0 w 16076"/>
                <a:gd name="connsiteY19" fmla="*/ 8078 h 11314"/>
                <a:gd name="connsiteX20" fmla="*/ 0 w 16076"/>
                <a:gd name="connsiteY20" fmla="*/ 6467 h 11314"/>
                <a:gd name="connsiteX21" fmla="*/ 0 w 16076"/>
                <a:gd name="connsiteY21" fmla="*/ 4848 h 11314"/>
                <a:gd name="connsiteX22" fmla="*/ 0 w 16076"/>
                <a:gd name="connsiteY22" fmla="*/ 3230 h 11314"/>
                <a:gd name="connsiteX23" fmla="*/ 0 w 16076"/>
                <a:gd name="connsiteY23" fmla="*/ 1612 h 1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076" h="11314">
                  <a:moveTo>
                    <a:pt x="0" y="1612"/>
                  </a:moveTo>
                  <a:lnTo>
                    <a:pt x="1609" y="0"/>
                  </a:lnTo>
                  <a:lnTo>
                    <a:pt x="4823" y="0"/>
                  </a:lnTo>
                  <a:lnTo>
                    <a:pt x="8038" y="1612"/>
                  </a:lnTo>
                  <a:lnTo>
                    <a:pt x="9647" y="1612"/>
                  </a:lnTo>
                  <a:lnTo>
                    <a:pt x="9647" y="3230"/>
                  </a:lnTo>
                  <a:lnTo>
                    <a:pt x="8038" y="3230"/>
                  </a:lnTo>
                  <a:lnTo>
                    <a:pt x="12862" y="6467"/>
                  </a:lnTo>
                  <a:lnTo>
                    <a:pt x="14468" y="6467"/>
                  </a:lnTo>
                  <a:lnTo>
                    <a:pt x="14468" y="8078"/>
                  </a:lnTo>
                  <a:lnTo>
                    <a:pt x="16076" y="8078"/>
                  </a:lnTo>
                  <a:lnTo>
                    <a:pt x="16076" y="9697"/>
                  </a:lnTo>
                  <a:lnTo>
                    <a:pt x="16076" y="11315"/>
                  </a:lnTo>
                  <a:lnTo>
                    <a:pt x="14468" y="9697"/>
                  </a:lnTo>
                  <a:lnTo>
                    <a:pt x="12862" y="11315"/>
                  </a:lnTo>
                  <a:lnTo>
                    <a:pt x="11253" y="9697"/>
                  </a:lnTo>
                  <a:lnTo>
                    <a:pt x="8038" y="8078"/>
                  </a:lnTo>
                  <a:lnTo>
                    <a:pt x="6429" y="8078"/>
                  </a:lnTo>
                  <a:lnTo>
                    <a:pt x="1609" y="9697"/>
                  </a:lnTo>
                  <a:lnTo>
                    <a:pt x="0" y="8078"/>
                  </a:lnTo>
                  <a:lnTo>
                    <a:pt x="0" y="6467"/>
                  </a:lnTo>
                  <a:lnTo>
                    <a:pt x="0" y="4848"/>
                  </a:lnTo>
                  <a:lnTo>
                    <a:pt x="0" y="3230"/>
                  </a:lnTo>
                  <a:lnTo>
                    <a:pt x="0" y="1612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4" name="Kombinationstegning: figur 13">
              <a:extLst>
                <a:ext uri="{FF2B5EF4-FFF2-40B4-BE49-F238E27FC236}">
                  <a16:creationId xmlns:a16="http://schemas.microsoft.com/office/drawing/2014/main" id="{974FEC6D-2A1C-2369-BA3A-85FC3E37F84E}"/>
                </a:ext>
              </a:extLst>
            </p:cNvPr>
            <p:cNvSpPr/>
            <p:nvPr/>
          </p:nvSpPr>
          <p:spPr>
            <a:xfrm>
              <a:off x="2931068" y="4281473"/>
              <a:ext cx="4820" cy="4855"/>
            </a:xfrm>
            <a:custGeom>
              <a:avLst/>
              <a:gdLst>
                <a:gd name="connsiteX0" fmla="*/ 3209 w 4820"/>
                <a:gd name="connsiteY0" fmla="*/ 3237 h 4855"/>
                <a:gd name="connsiteX1" fmla="*/ 1598 w 4820"/>
                <a:gd name="connsiteY1" fmla="*/ 3237 h 4855"/>
                <a:gd name="connsiteX2" fmla="*/ 0 w 4820"/>
                <a:gd name="connsiteY2" fmla="*/ 1618 h 4855"/>
                <a:gd name="connsiteX3" fmla="*/ 0 w 4820"/>
                <a:gd name="connsiteY3" fmla="*/ 0 h 4855"/>
                <a:gd name="connsiteX4" fmla="*/ 1598 w 4820"/>
                <a:gd name="connsiteY4" fmla="*/ 0 h 4855"/>
                <a:gd name="connsiteX5" fmla="*/ 3209 w 4820"/>
                <a:gd name="connsiteY5" fmla="*/ 0 h 4855"/>
                <a:gd name="connsiteX6" fmla="*/ 4821 w 4820"/>
                <a:gd name="connsiteY6" fmla="*/ 0 h 4855"/>
                <a:gd name="connsiteX7" fmla="*/ 4821 w 4820"/>
                <a:gd name="connsiteY7" fmla="*/ 1618 h 4855"/>
                <a:gd name="connsiteX8" fmla="*/ 4821 w 4820"/>
                <a:gd name="connsiteY8" fmla="*/ 3237 h 4855"/>
                <a:gd name="connsiteX9" fmla="*/ 4821 w 4820"/>
                <a:gd name="connsiteY9" fmla="*/ 4855 h 4855"/>
                <a:gd name="connsiteX10" fmla="*/ 3209 w 4820"/>
                <a:gd name="connsiteY10" fmla="*/ 3237 h 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0" h="4855">
                  <a:moveTo>
                    <a:pt x="3209" y="3237"/>
                  </a:moveTo>
                  <a:lnTo>
                    <a:pt x="1598" y="3237"/>
                  </a:lnTo>
                  <a:lnTo>
                    <a:pt x="0" y="1618"/>
                  </a:lnTo>
                  <a:lnTo>
                    <a:pt x="0" y="0"/>
                  </a:lnTo>
                  <a:lnTo>
                    <a:pt x="1598" y="0"/>
                  </a:lnTo>
                  <a:lnTo>
                    <a:pt x="3209" y="0"/>
                  </a:lnTo>
                  <a:lnTo>
                    <a:pt x="4821" y="0"/>
                  </a:lnTo>
                  <a:lnTo>
                    <a:pt x="4821" y="1618"/>
                  </a:lnTo>
                  <a:lnTo>
                    <a:pt x="4821" y="3237"/>
                  </a:lnTo>
                  <a:lnTo>
                    <a:pt x="4821" y="4855"/>
                  </a:lnTo>
                  <a:lnTo>
                    <a:pt x="3209" y="3237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5" name="Kombinationstegning: figur 14">
              <a:extLst>
                <a:ext uri="{FF2B5EF4-FFF2-40B4-BE49-F238E27FC236}">
                  <a16:creationId xmlns:a16="http://schemas.microsoft.com/office/drawing/2014/main" id="{CD235F18-E6BC-5FFC-1FD2-1367919C0B08}"/>
                </a:ext>
              </a:extLst>
            </p:cNvPr>
            <p:cNvSpPr/>
            <p:nvPr/>
          </p:nvSpPr>
          <p:spPr>
            <a:xfrm>
              <a:off x="2942313" y="4281473"/>
              <a:ext cx="3223" cy="3236"/>
            </a:xfrm>
            <a:custGeom>
              <a:avLst/>
              <a:gdLst>
                <a:gd name="connsiteX0" fmla="*/ 1612 w 3223"/>
                <a:gd name="connsiteY0" fmla="*/ 1618 h 3236"/>
                <a:gd name="connsiteX1" fmla="*/ 0 w 3223"/>
                <a:gd name="connsiteY1" fmla="*/ 1618 h 3236"/>
                <a:gd name="connsiteX2" fmla="*/ 1612 w 3223"/>
                <a:gd name="connsiteY2" fmla="*/ 0 h 3236"/>
                <a:gd name="connsiteX3" fmla="*/ 3223 w 3223"/>
                <a:gd name="connsiteY3" fmla="*/ 0 h 3236"/>
                <a:gd name="connsiteX4" fmla="*/ 3223 w 3223"/>
                <a:gd name="connsiteY4" fmla="*/ 1618 h 3236"/>
                <a:gd name="connsiteX5" fmla="*/ 3223 w 3223"/>
                <a:gd name="connsiteY5" fmla="*/ 3237 h 3236"/>
                <a:gd name="connsiteX6" fmla="*/ 1612 w 3223"/>
                <a:gd name="connsiteY6" fmla="*/ 3237 h 3236"/>
                <a:gd name="connsiteX7" fmla="*/ 1612 w 3223"/>
                <a:gd name="connsiteY7" fmla="*/ 1618 h 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3" h="3236">
                  <a:moveTo>
                    <a:pt x="1612" y="1618"/>
                  </a:moveTo>
                  <a:lnTo>
                    <a:pt x="0" y="1618"/>
                  </a:lnTo>
                  <a:lnTo>
                    <a:pt x="1612" y="0"/>
                  </a:lnTo>
                  <a:lnTo>
                    <a:pt x="3223" y="0"/>
                  </a:lnTo>
                  <a:lnTo>
                    <a:pt x="3223" y="1618"/>
                  </a:lnTo>
                  <a:lnTo>
                    <a:pt x="3223" y="3237"/>
                  </a:lnTo>
                  <a:lnTo>
                    <a:pt x="1612" y="3237"/>
                  </a:lnTo>
                  <a:lnTo>
                    <a:pt x="1612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6" name="Kombinationstegning: figur 15">
              <a:extLst>
                <a:ext uri="{FF2B5EF4-FFF2-40B4-BE49-F238E27FC236}">
                  <a16:creationId xmlns:a16="http://schemas.microsoft.com/office/drawing/2014/main" id="{90BE54DF-9629-89CB-8752-8D99FB7FF5D2}"/>
                </a:ext>
              </a:extLst>
            </p:cNvPr>
            <p:cNvSpPr/>
            <p:nvPr/>
          </p:nvSpPr>
          <p:spPr>
            <a:xfrm>
              <a:off x="1090376" y="4279855"/>
              <a:ext cx="3214" cy="3236"/>
            </a:xfrm>
            <a:custGeom>
              <a:avLst/>
              <a:gdLst>
                <a:gd name="connsiteX0" fmla="*/ 1609 w 3214"/>
                <a:gd name="connsiteY0" fmla="*/ 1618 h 3236"/>
                <a:gd name="connsiteX1" fmla="*/ 0 w 3214"/>
                <a:gd name="connsiteY1" fmla="*/ 1618 h 3236"/>
                <a:gd name="connsiteX2" fmla="*/ 0 w 3214"/>
                <a:gd name="connsiteY2" fmla="*/ 0 h 3236"/>
                <a:gd name="connsiteX3" fmla="*/ 1609 w 3214"/>
                <a:gd name="connsiteY3" fmla="*/ 0 h 3236"/>
                <a:gd name="connsiteX4" fmla="*/ 3215 w 3214"/>
                <a:gd name="connsiteY4" fmla="*/ 0 h 3236"/>
                <a:gd name="connsiteX5" fmla="*/ 3215 w 3214"/>
                <a:gd name="connsiteY5" fmla="*/ 1618 h 3236"/>
                <a:gd name="connsiteX6" fmla="*/ 3215 w 3214"/>
                <a:gd name="connsiteY6" fmla="*/ 3237 h 3236"/>
                <a:gd name="connsiteX7" fmla="*/ 1609 w 3214"/>
                <a:gd name="connsiteY7" fmla="*/ 3237 h 3236"/>
                <a:gd name="connsiteX8" fmla="*/ 1609 w 3214"/>
                <a:gd name="connsiteY8" fmla="*/ 1618 h 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4" h="3236">
                  <a:moveTo>
                    <a:pt x="1609" y="1618"/>
                  </a:moveTo>
                  <a:lnTo>
                    <a:pt x="0" y="1618"/>
                  </a:lnTo>
                  <a:lnTo>
                    <a:pt x="0" y="0"/>
                  </a:lnTo>
                  <a:lnTo>
                    <a:pt x="1609" y="0"/>
                  </a:lnTo>
                  <a:lnTo>
                    <a:pt x="3215" y="0"/>
                  </a:lnTo>
                  <a:lnTo>
                    <a:pt x="3215" y="1618"/>
                  </a:lnTo>
                  <a:lnTo>
                    <a:pt x="3215" y="3237"/>
                  </a:lnTo>
                  <a:lnTo>
                    <a:pt x="1609" y="3237"/>
                  </a:lnTo>
                  <a:lnTo>
                    <a:pt x="1609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7" name="Kombinationstegning: figur 16">
              <a:extLst>
                <a:ext uri="{FF2B5EF4-FFF2-40B4-BE49-F238E27FC236}">
                  <a16:creationId xmlns:a16="http://schemas.microsoft.com/office/drawing/2014/main" id="{93F9325B-5B8E-5CAB-D35E-B3FAA894D610}"/>
                </a:ext>
              </a:extLst>
            </p:cNvPr>
            <p:cNvSpPr/>
            <p:nvPr/>
          </p:nvSpPr>
          <p:spPr>
            <a:xfrm>
              <a:off x="2918203" y="4270151"/>
              <a:ext cx="11252" cy="9703"/>
            </a:xfrm>
            <a:custGeom>
              <a:avLst/>
              <a:gdLst>
                <a:gd name="connsiteX0" fmla="*/ 0 w 11252"/>
                <a:gd name="connsiteY0" fmla="*/ 1612 h 9703"/>
                <a:gd name="connsiteX1" fmla="*/ 4828 w 11252"/>
                <a:gd name="connsiteY1" fmla="*/ 0 h 9703"/>
                <a:gd name="connsiteX2" fmla="*/ 4828 w 11252"/>
                <a:gd name="connsiteY2" fmla="*/ 1612 h 9703"/>
                <a:gd name="connsiteX3" fmla="*/ 6425 w 11252"/>
                <a:gd name="connsiteY3" fmla="*/ 1612 h 9703"/>
                <a:gd name="connsiteX4" fmla="*/ 8037 w 11252"/>
                <a:gd name="connsiteY4" fmla="*/ 1612 h 9703"/>
                <a:gd name="connsiteX5" fmla="*/ 8037 w 11252"/>
                <a:gd name="connsiteY5" fmla="*/ 3237 h 9703"/>
                <a:gd name="connsiteX6" fmla="*/ 9648 w 11252"/>
                <a:gd name="connsiteY6" fmla="*/ 3237 h 9703"/>
                <a:gd name="connsiteX7" fmla="*/ 9648 w 11252"/>
                <a:gd name="connsiteY7" fmla="*/ 4855 h 9703"/>
                <a:gd name="connsiteX8" fmla="*/ 11253 w 11252"/>
                <a:gd name="connsiteY8" fmla="*/ 6474 h 9703"/>
                <a:gd name="connsiteX9" fmla="*/ 11253 w 11252"/>
                <a:gd name="connsiteY9" fmla="*/ 8092 h 9703"/>
                <a:gd name="connsiteX10" fmla="*/ 9648 w 11252"/>
                <a:gd name="connsiteY10" fmla="*/ 8092 h 9703"/>
                <a:gd name="connsiteX11" fmla="*/ 9648 w 11252"/>
                <a:gd name="connsiteY11" fmla="*/ 9703 h 9703"/>
                <a:gd name="connsiteX12" fmla="*/ 6425 w 11252"/>
                <a:gd name="connsiteY12" fmla="*/ 8092 h 9703"/>
                <a:gd name="connsiteX13" fmla="*/ 6425 w 11252"/>
                <a:gd name="connsiteY13" fmla="*/ 6474 h 9703"/>
                <a:gd name="connsiteX14" fmla="*/ 4828 w 11252"/>
                <a:gd name="connsiteY14" fmla="*/ 6474 h 9703"/>
                <a:gd name="connsiteX15" fmla="*/ 3216 w 11252"/>
                <a:gd name="connsiteY15" fmla="*/ 8092 h 9703"/>
                <a:gd name="connsiteX16" fmla="*/ 1605 w 11252"/>
                <a:gd name="connsiteY16" fmla="*/ 6474 h 9703"/>
                <a:gd name="connsiteX17" fmla="*/ 0 w 11252"/>
                <a:gd name="connsiteY17" fmla="*/ 3237 h 9703"/>
                <a:gd name="connsiteX18" fmla="*/ 0 w 11252"/>
                <a:gd name="connsiteY18" fmla="*/ 1612 h 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52" h="9703">
                  <a:moveTo>
                    <a:pt x="0" y="1612"/>
                  </a:moveTo>
                  <a:lnTo>
                    <a:pt x="4828" y="0"/>
                  </a:lnTo>
                  <a:lnTo>
                    <a:pt x="4828" y="1612"/>
                  </a:lnTo>
                  <a:lnTo>
                    <a:pt x="6425" y="1612"/>
                  </a:lnTo>
                  <a:lnTo>
                    <a:pt x="8037" y="1612"/>
                  </a:lnTo>
                  <a:lnTo>
                    <a:pt x="8037" y="3237"/>
                  </a:lnTo>
                  <a:lnTo>
                    <a:pt x="9648" y="3237"/>
                  </a:lnTo>
                  <a:lnTo>
                    <a:pt x="9648" y="4855"/>
                  </a:lnTo>
                  <a:lnTo>
                    <a:pt x="11253" y="6474"/>
                  </a:lnTo>
                  <a:lnTo>
                    <a:pt x="11253" y="8092"/>
                  </a:lnTo>
                  <a:lnTo>
                    <a:pt x="9648" y="8092"/>
                  </a:lnTo>
                  <a:lnTo>
                    <a:pt x="9648" y="9703"/>
                  </a:lnTo>
                  <a:lnTo>
                    <a:pt x="6425" y="8092"/>
                  </a:lnTo>
                  <a:lnTo>
                    <a:pt x="6425" y="6474"/>
                  </a:lnTo>
                  <a:lnTo>
                    <a:pt x="4828" y="6474"/>
                  </a:lnTo>
                  <a:lnTo>
                    <a:pt x="3216" y="8092"/>
                  </a:lnTo>
                  <a:lnTo>
                    <a:pt x="1605" y="6474"/>
                  </a:lnTo>
                  <a:lnTo>
                    <a:pt x="0" y="3237"/>
                  </a:lnTo>
                  <a:lnTo>
                    <a:pt x="0" y="1612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8" name="Kombinationstegning: figur 17">
              <a:extLst>
                <a:ext uri="{FF2B5EF4-FFF2-40B4-BE49-F238E27FC236}">
                  <a16:creationId xmlns:a16="http://schemas.microsoft.com/office/drawing/2014/main" id="{5F933F50-F172-E51E-3620-8806CDBD3169}"/>
                </a:ext>
              </a:extLst>
            </p:cNvPr>
            <p:cNvSpPr/>
            <p:nvPr/>
          </p:nvSpPr>
          <p:spPr>
            <a:xfrm>
              <a:off x="1180403" y="4268540"/>
              <a:ext cx="4823" cy="6466"/>
            </a:xfrm>
            <a:custGeom>
              <a:avLst/>
              <a:gdLst>
                <a:gd name="connsiteX0" fmla="*/ 1609 w 4823"/>
                <a:gd name="connsiteY0" fmla="*/ 4848 h 6466"/>
                <a:gd name="connsiteX1" fmla="*/ 0 w 4823"/>
                <a:gd name="connsiteY1" fmla="*/ 4848 h 6466"/>
                <a:gd name="connsiteX2" fmla="*/ 1609 w 4823"/>
                <a:gd name="connsiteY2" fmla="*/ 3223 h 6466"/>
                <a:gd name="connsiteX3" fmla="*/ 1609 w 4823"/>
                <a:gd name="connsiteY3" fmla="*/ 1611 h 6466"/>
                <a:gd name="connsiteX4" fmla="*/ 1609 w 4823"/>
                <a:gd name="connsiteY4" fmla="*/ 0 h 6466"/>
                <a:gd name="connsiteX5" fmla="*/ 3215 w 4823"/>
                <a:gd name="connsiteY5" fmla="*/ 0 h 6466"/>
                <a:gd name="connsiteX6" fmla="*/ 4823 w 4823"/>
                <a:gd name="connsiteY6" fmla="*/ 1611 h 6466"/>
                <a:gd name="connsiteX7" fmla="*/ 3215 w 4823"/>
                <a:gd name="connsiteY7" fmla="*/ 3223 h 6466"/>
                <a:gd name="connsiteX8" fmla="*/ 3215 w 4823"/>
                <a:gd name="connsiteY8" fmla="*/ 4848 h 6466"/>
                <a:gd name="connsiteX9" fmla="*/ 3215 w 4823"/>
                <a:gd name="connsiteY9" fmla="*/ 6467 h 6466"/>
                <a:gd name="connsiteX10" fmla="*/ 1609 w 4823"/>
                <a:gd name="connsiteY10" fmla="*/ 6467 h 6466"/>
                <a:gd name="connsiteX11" fmla="*/ 1609 w 4823"/>
                <a:gd name="connsiteY11" fmla="*/ 4848 h 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23" h="6466">
                  <a:moveTo>
                    <a:pt x="1609" y="4848"/>
                  </a:moveTo>
                  <a:lnTo>
                    <a:pt x="0" y="4848"/>
                  </a:lnTo>
                  <a:lnTo>
                    <a:pt x="1609" y="3223"/>
                  </a:lnTo>
                  <a:lnTo>
                    <a:pt x="1609" y="1611"/>
                  </a:lnTo>
                  <a:lnTo>
                    <a:pt x="1609" y="0"/>
                  </a:lnTo>
                  <a:lnTo>
                    <a:pt x="3215" y="0"/>
                  </a:lnTo>
                  <a:lnTo>
                    <a:pt x="4823" y="1611"/>
                  </a:lnTo>
                  <a:lnTo>
                    <a:pt x="3215" y="3223"/>
                  </a:lnTo>
                  <a:lnTo>
                    <a:pt x="3215" y="4848"/>
                  </a:lnTo>
                  <a:lnTo>
                    <a:pt x="3215" y="6467"/>
                  </a:lnTo>
                  <a:lnTo>
                    <a:pt x="1609" y="6467"/>
                  </a:lnTo>
                  <a:lnTo>
                    <a:pt x="1609" y="484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9" name="Kombinationstegning: figur 18">
              <a:extLst>
                <a:ext uri="{FF2B5EF4-FFF2-40B4-BE49-F238E27FC236}">
                  <a16:creationId xmlns:a16="http://schemas.microsoft.com/office/drawing/2014/main" id="{8088C9FA-FC8E-86F4-4A94-B890509AC1C6}"/>
                </a:ext>
              </a:extLst>
            </p:cNvPr>
            <p:cNvSpPr/>
            <p:nvPr/>
          </p:nvSpPr>
          <p:spPr>
            <a:xfrm>
              <a:off x="2926240" y="4257211"/>
              <a:ext cx="12857" cy="11328"/>
            </a:xfrm>
            <a:custGeom>
              <a:avLst/>
              <a:gdLst>
                <a:gd name="connsiteX0" fmla="*/ 6425 w 12857"/>
                <a:gd name="connsiteY0" fmla="*/ 1618 h 11328"/>
                <a:gd name="connsiteX1" fmla="*/ 4827 w 12857"/>
                <a:gd name="connsiteY1" fmla="*/ 1618 h 11328"/>
                <a:gd name="connsiteX2" fmla="*/ 6425 w 12857"/>
                <a:gd name="connsiteY2" fmla="*/ 0 h 11328"/>
                <a:gd name="connsiteX3" fmla="*/ 8037 w 12857"/>
                <a:gd name="connsiteY3" fmla="*/ 0 h 11328"/>
                <a:gd name="connsiteX4" fmla="*/ 9648 w 12857"/>
                <a:gd name="connsiteY4" fmla="*/ 1618 h 11328"/>
                <a:gd name="connsiteX5" fmla="*/ 11253 w 12857"/>
                <a:gd name="connsiteY5" fmla="*/ 0 h 11328"/>
                <a:gd name="connsiteX6" fmla="*/ 12857 w 12857"/>
                <a:gd name="connsiteY6" fmla="*/ 0 h 11328"/>
                <a:gd name="connsiteX7" fmla="*/ 11253 w 12857"/>
                <a:gd name="connsiteY7" fmla="*/ 1618 h 11328"/>
                <a:gd name="connsiteX8" fmla="*/ 9648 w 12857"/>
                <a:gd name="connsiteY8" fmla="*/ 4855 h 11328"/>
                <a:gd name="connsiteX9" fmla="*/ 6425 w 12857"/>
                <a:gd name="connsiteY9" fmla="*/ 6474 h 11328"/>
                <a:gd name="connsiteX10" fmla="*/ 6425 w 12857"/>
                <a:gd name="connsiteY10" fmla="*/ 8085 h 11328"/>
                <a:gd name="connsiteX11" fmla="*/ 4827 w 12857"/>
                <a:gd name="connsiteY11" fmla="*/ 8085 h 11328"/>
                <a:gd name="connsiteX12" fmla="*/ 3216 w 12857"/>
                <a:gd name="connsiteY12" fmla="*/ 11329 h 11328"/>
                <a:gd name="connsiteX13" fmla="*/ 1611 w 12857"/>
                <a:gd name="connsiteY13" fmla="*/ 11329 h 11328"/>
                <a:gd name="connsiteX14" fmla="*/ 0 w 12857"/>
                <a:gd name="connsiteY14" fmla="*/ 9703 h 11328"/>
                <a:gd name="connsiteX15" fmla="*/ 0 w 12857"/>
                <a:gd name="connsiteY15" fmla="*/ 8085 h 11328"/>
                <a:gd name="connsiteX16" fmla="*/ 0 w 12857"/>
                <a:gd name="connsiteY16" fmla="*/ 6474 h 11328"/>
                <a:gd name="connsiteX17" fmla="*/ 1611 w 12857"/>
                <a:gd name="connsiteY17" fmla="*/ 4855 h 11328"/>
                <a:gd name="connsiteX18" fmla="*/ 1611 w 12857"/>
                <a:gd name="connsiteY18" fmla="*/ 6474 h 11328"/>
                <a:gd name="connsiteX19" fmla="*/ 3216 w 12857"/>
                <a:gd name="connsiteY19" fmla="*/ 4855 h 11328"/>
                <a:gd name="connsiteX20" fmla="*/ 4827 w 12857"/>
                <a:gd name="connsiteY20" fmla="*/ 3237 h 11328"/>
                <a:gd name="connsiteX21" fmla="*/ 4827 w 12857"/>
                <a:gd name="connsiteY21" fmla="*/ 4855 h 11328"/>
                <a:gd name="connsiteX22" fmla="*/ 4827 w 12857"/>
                <a:gd name="connsiteY22" fmla="*/ 6474 h 11328"/>
                <a:gd name="connsiteX23" fmla="*/ 6425 w 12857"/>
                <a:gd name="connsiteY23" fmla="*/ 6474 h 11328"/>
                <a:gd name="connsiteX24" fmla="*/ 6425 w 12857"/>
                <a:gd name="connsiteY24" fmla="*/ 4855 h 11328"/>
                <a:gd name="connsiteX25" fmla="*/ 4827 w 12857"/>
                <a:gd name="connsiteY25" fmla="*/ 3237 h 11328"/>
                <a:gd name="connsiteX26" fmla="*/ 6425 w 12857"/>
                <a:gd name="connsiteY26" fmla="*/ 3237 h 11328"/>
                <a:gd name="connsiteX27" fmla="*/ 6425 w 12857"/>
                <a:gd name="connsiteY27" fmla="*/ 1618 h 1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857" h="11328">
                  <a:moveTo>
                    <a:pt x="6425" y="1618"/>
                  </a:moveTo>
                  <a:lnTo>
                    <a:pt x="4827" y="1618"/>
                  </a:lnTo>
                  <a:lnTo>
                    <a:pt x="6425" y="0"/>
                  </a:lnTo>
                  <a:lnTo>
                    <a:pt x="8037" y="0"/>
                  </a:lnTo>
                  <a:lnTo>
                    <a:pt x="9648" y="1618"/>
                  </a:lnTo>
                  <a:lnTo>
                    <a:pt x="11253" y="0"/>
                  </a:lnTo>
                  <a:lnTo>
                    <a:pt x="12857" y="0"/>
                  </a:lnTo>
                  <a:lnTo>
                    <a:pt x="11253" y="1618"/>
                  </a:lnTo>
                  <a:lnTo>
                    <a:pt x="9648" y="4855"/>
                  </a:lnTo>
                  <a:lnTo>
                    <a:pt x="6425" y="6474"/>
                  </a:lnTo>
                  <a:lnTo>
                    <a:pt x="6425" y="8085"/>
                  </a:lnTo>
                  <a:lnTo>
                    <a:pt x="4827" y="8085"/>
                  </a:lnTo>
                  <a:lnTo>
                    <a:pt x="3216" y="11329"/>
                  </a:lnTo>
                  <a:lnTo>
                    <a:pt x="1611" y="11329"/>
                  </a:lnTo>
                  <a:lnTo>
                    <a:pt x="0" y="9703"/>
                  </a:lnTo>
                  <a:lnTo>
                    <a:pt x="0" y="8085"/>
                  </a:lnTo>
                  <a:lnTo>
                    <a:pt x="0" y="6474"/>
                  </a:lnTo>
                  <a:lnTo>
                    <a:pt x="1611" y="4855"/>
                  </a:lnTo>
                  <a:lnTo>
                    <a:pt x="1611" y="6474"/>
                  </a:lnTo>
                  <a:lnTo>
                    <a:pt x="3216" y="4855"/>
                  </a:lnTo>
                  <a:lnTo>
                    <a:pt x="4827" y="3237"/>
                  </a:lnTo>
                  <a:lnTo>
                    <a:pt x="4827" y="4855"/>
                  </a:lnTo>
                  <a:lnTo>
                    <a:pt x="4827" y="6474"/>
                  </a:lnTo>
                  <a:lnTo>
                    <a:pt x="6425" y="6474"/>
                  </a:lnTo>
                  <a:lnTo>
                    <a:pt x="6425" y="4855"/>
                  </a:lnTo>
                  <a:lnTo>
                    <a:pt x="4827" y="3237"/>
                  </a:lnTo>
                  <a:lnTo>
                    <a:pt x="6425" y="3237"/>
                  </a:lnTo>
                  <a:lnTo>
                    <a:pt x="6425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0" name="Kombinationstegning: figur 19">
              <a:extLst>
                <a:ext uri="{FF2B5EF4-FFF2-40B4-BE49-F238E27FC236}">
                  <a16:creationId xmlns:a16="http://schemas.microsoft.com/office/drawing/2014/main" id="{9CE7379C-9307-1327-E945-3056BC27D85A}"/>
                </a:ext>
              </a:extLst>
            </p:cNvPr>
            <p:cNvSpPr/>
            <p:nvPr/>
          </p:nvSpPr>
          <p:spPr>
            <a:xfrm>
              <a:off x="2905346" y="4258830"/>
              <a:ext cx="6425" cy="4855"/>
            </a:xfrm>
            <a:custGeom>
              <a:avLst/>
              <a:gdLst>
                <a:gd name="connsiteX0" fmla="*/ 0 w 6425"/>
                <a:gd name="connsiteY0" fmla="*/ 1618 h 4855"/>
                <a:gd name="connsiteX1" fmla="*/ 0 w 6425"/>
                <a:gd name="connsiteY1" fmla="*/ 0 h 4855"/>
                <a:gd name="connsiteX2" fmla="*/ 3209 w 6425"/>
                <a:gd name="connsiteY2" fmla="*/ 0 h 4855"/>
                <a:gd name="connsiteX3" fmla="*/ 3209 w 6425"/>
                <a:gd name="connsiteY3" fmla="*/ 1618 h 4855"/>
                <a:gd name="connsiteX4" fmla="*/ 6425 w 6425"/>
                <a:gd name="connsiteY4" fmla="*/ 0 h 4855"/>
                <a:gd name="connsiteX5" fmla="*/ 6425 w 6425"/>
                <a:gd name="connsiteY5" fmla="*/ 1618 h 4855"/>
                <a:gd name="connsiteX6" fmla="*/ 3209 w 6425"/>
                <a:gd name="connsiteY6" fmla="*/ 4855 h 4855"/>
                <a:gd name="connsiteX7" fmla="*/ 1605 w 6425"/>
                <a:gd name="connsiteY7" fmla="*/ 3237 h 4855"/>
                <a:gd name="connsiteX8" fmla="*/ 0 w 6425"/>
                <a:gd name="connsiteY8" fmla="*/ 1618 h 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5" h="4855">
                  <a:moveTo>
                    <a:pt x="0" y="1618"/>
                  </a:moveTo>
                  <a:lnTo>
                    <a:pt x="0" y="0"/>
                  </a:lnTo>
                  <a:lnTo>
                    <a:pt x="3209" y="0"/>
                  </a:lnTo>
                  <a:lnTo>
                    <a:pt x="3209" y="1618"/>
                  </a:lnTo>
                  <a:lnTo>
                    <a:pt x="6425" y="0"/>
                  </a:lnTo>
                  <a:lnTo>
                    <a:pt x="6425" y="1618"/>
                  </a:lnTo>
                  <a:lnTo>
                    <a:pt x="3209" y="4855"/>
                  </a:lnTo>
                  <a:lnTo>
                    <a:pt x="1605" y="3237"/>
                  </a:lnTo>
                  <a:lnTo>
                    <a:pt x="0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1" name="Kombinationstegning: figur 20">
              <a:extLst>
                <a:ext uri="{FF2B5EF4-FFF2-40B4-BE49-F238E27FC236}">
                  <a16:creationId xmlns:a16="http://schemas.microsoft.com/office/drawing/2014/main" id="{D944E400-9986-52A6-5461-43DE3558BECD}"/>
                </a:ext>
              </a:extLst>
            </p:cNvPr>
            <p:cNvSpPr/>
            <p:nvPr/>
          </p:nvSpPr>
          <p:spPr>
            <a:xfrm>
              <a:off x="2953573" y="4244278"/>
              <a:ext cx="8036" cy="14551"/>
            </a:xfrm>
            <a:custGeom>
              <a:avLst/>
              <a:gdLst>
                <a:gd name="connsiteX0" fmla="*/ 1605 w 8036"/>
                <a:gd name="connsiteY0" fmla="*/ 6467 h 14551"/>
                <a:gd name="connsiteX1" fmla="*/ 0 w 8036"/>
                <a:gd name="connsiteY1" fmla="*/ 6467 h 14551"/>
                <a:gd name="connsiteX2" fmla="*/ 0 w 8036"/>
                <a:gd name="connsiteY2" fmla="*/ 4848 h 14551"/>
                <a:gd name="connsiteX3" fmla="*/ 1605 w 8036"/>
                <a:gd name="connsiteY3" fmla="*/ 4848 h 14551"/>
                <a:gd name="connsiteX4" fmla="*/ 0 w 8036"/>
                <a:gd name="connsiteY4" fmla="*/ 0 h 14551"/>
                <a:gd name="connsiteX5" fmla="*/ 1605 w 8036"/>
                <a:gd name="connsiteY5" fmla="*/ 3237 h 14551"/>
                <a:gd name="connsiteX6" fmla="*/ 3209 w 8036"/>
                <a:gd name="connsiteY6" fmla="*/ 6467 h 14551"/>
                <a:gd name="connsiteX7" fmla="*/ 3209 w 8036"/>
                <a:gd name="connsiteY7" fmla="*/ 8085 h 14551"/>
                <a:gd name="connsiteX8" fmla="*/ 4821 w 8036"/>
                <a:gd name="connsiteY8" fmla="*/ 11322 h 14551"/>
                <a:gd name="connsiteX9" fmla="*/ 6425 w 8036"/>
                <a:gd name="connsiteY9" fmla="*/ 11322 h 14551"/>
                <a:gd name="connsiteX10" fmla="*/ 8037 w 8036"/>
                <a:gd name="connsiteY10" fmla="*/ 12933 h 14551"/>
                <a:gd name="connsiteX11" fmla="*/ 8037 w 8036"/>
                <a:gd name="connsiteY11" fmla="*/ 14552 h 14551"/>
                <a:gd name="connsiteX12" fmla="*/ 6425 w 8036"/>
                <a:gd name="connsiteY12" fmla="*/ 14552 h 14551"/>
                <a:gd name="connsiteX13" fmla="*/ 4821 w 8036"/>
                <a:gd name="connsiteY13" fmla="*/ 14552 h 14551"/>
                <a:gd name="connsiteX14" fmla="*/ 1605 w 8036"/>
                <a:gd name="connsiteY14" fmla="*/ 6467 h 1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36" h="14551">
                  <a:moveTo>
                    <a:pt x="1605" y="6467"/>
                  </a:moveTo>
                  <a:lnTo>
                    <a:pt x="0" y="6467"/>
                  </a:lnTo>
                  <a:lnTo>
                    <a:pt x="0" y="4848"/>
                  </a:lnTo>
                  <a:lnTo>
                    <a:pt x="1605" y="4848"/>
                  </a:lnTo>
                  <a:lnTo>
                    <a:pt x="0" y="0"/>
                  </a:lnTo>
                  <a:lnTo>
                    <a:pt x="1605" y="3237"/>
                  </a:lnTo>
                  <a:lnTo>
                    <a:pt x="3209" y="6467"/>
                  </a:lnTo>
                  <a:lnTo>
                    <a:pt x="3209" y="8085"/>
                  </a:lnTo>
                  <a:lnTo>
                    <a:pt x="4821" y="11322"/>
                  </a:lnTo>
                  <a:lnTo>
                    <a:pt x="6425" y="11322"/>
                  </a:lnTo>
                  <a:lnTo>
                    <a:pt x="8037" y="12933"/>
                  </a:lnTo>
                  <a:lnTo>
                    <a:pt x="8037" y="14552"/>
                  </a:lnTo>
                  <a:lnTo>
                    <a:pt x="6425" y="14552"/>
                  </a:lnTo>
                  <a:lnTo>
                    <a:pt x="4821" y="14552"/>
                  </a:lnTo>
                  <a:lnTo>
                    <a:pt x="1605" y="6467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2" name="Kombinationstegning: figur 21">
              <a:extLst>
                <a:ext uri="{FF2B5EF4-FFF2-40B4-BE49-F238E27FC236}">
                  <a16:creationId xmlns:a16="http://schemas.microsoft.com/office/drawing/2014/main" id="{CE3BD129-441D-4FA9-135A-58DB4F12B498}"/>
                </a:ext>
              </a:extLst>
            </p:cNvPr>
            <p:cNvSpPr/>
            <p:nvPr/>
          </p:nvSpPr>
          <p:spPr>
            <a:xfrm>
              <a:off x="2943925" y="4216793"/>
              <a:ext cx="6432" cy="4848"/>
            </a:xfrm>
            <a:custGeom>
              <a:avLst/>
              <a:gdLst>
                <a:gd name="connsiteX0" fmla="*/ 3209 w 6432"/>
                <a:gd name="connsiteY0" fmla="*/ 3230 h 4848"/>
                <a:gd name="connsiteX1" fmla="*/ 1612 w 6432"/>
                <a:gd name="connsiteY1" fmla="*/ 3230 h 4848"/>
                <a:gd name="connsiteX2" fmla="*/ 0 w 6432"/>
                <a:gd name="connsiteY2" fmla="*/ 3230 h 4848"/>
                <a:gd name="connsiteX3" fmla="*/ 1612 w 6432"/>
                <a:gd name="connsiteY3" fmla="*/ 4848 h 4848"/>
                <a:gd name="connsiteX4" fmla="*/ 0 w 6432"/>
                <a:gd name="connsiteY4" fmla="*/ 4848 h 4848"/>
                <a:gd name="connsiteX5" fmla="*/ 0 w 6432"/>
                <a:gd name="connsiteY5" fmla="*/ 3230 h 4848"/>
                <a:gd name="connsiteX6" fmla="*/ 0 w 6432"/>
                <a:gd name="connsiteY6" fmla="*/ 1618 h 4848"/>
                <a:gd name="connsiteX7" fmla="*/ 0 w 6432"/>
                <a:gd name="connsiteY7" fmla="*/ 0 h 4848"/>
                <a:gd name="connsiteX8" fmla="*/ 1612 w 6432"/>
                <a:gd name="connsiteY8" fmla="*/ 0 h 4848"/>
                <a:gd name="connsiteX9" fmla="*/ 3209 w 6432"/>
                <a:gd name="connsiteY9" fmla="*/ 0 h 4848"/>
                <a:gd name="connsiteX10" fmla="*/ 4821 w 6432"/>
                <a:gd name="connsiteY10" fmla="*/ 0 h 4848"/>
                <a:gd name="connsiteX11" fmla="*/ 6432 w 6432"/>
                <a:gd name="connsiteY11" fmla="*/ 0 h 4848"/>
                <a:gd name="connsiteX12" fmla="*/ 6432 w 6432"/>
                <a:gd name="connsiteY12" fmla="*/ 1618 h 4848"/>
                <a:gd name="connsiteX13" fmla="*/ 6432 w 6432"/>
                <a:gd name="connsiteY13" fmla="*/ 3230 h 4848"/>
                <a:gd name="connsiteX14" fmla="*/ 6432 w 6432"/>
                <a:gd name="connsiteY14" fmla="*/ 4848 h 4848"/>
                <a:gd name="connsiteX15" fmla="*/ 4821 w 6432"/>
                <a:gd name="connsiteY15" fmla="*/ 4848 h 4848"/>
                <a:gd name="connsiteX16" fmla="*/ 3209 w 6432"/>
                <a:gd name="connsiteY16" fmla="*/ 4848 h 4848"/>
                <a:gd name="connsiteX17" fmla="*/ 3209 w 6432"/>
                <a:gd name="connsiteY17" fmla="*/ 3230 h 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32" h="4848">
                  <a:moveTo>
                    <a:pt x="3209" y="3230"/>
                  </a:moveTo>
                  <a:lnTo>
                    <a:pt x="1612" y="3230"/>
                  </a:lnTo>
                  <a:lnTo>
                    <a:pt x="0" y="3230"/>
                  </a:lnTo>
                  <a:lnTo>
                    <a:pt x="1612" y="4848"/>
                  </a:lnTo>
                  <a:lnTo>
                    <a:pt x="0" y="4848"/>
                  </a:lnTo>
                  <a:lnTo>
                    <a:pt x="0" y="3230"/>
                  </a:lnTo>
                  <a:lnTo>
                    <a:pt x="0" y="1618"/>
                  </a:lnTo>
                  <a:lnTo>
                    <a:pt x="0" y="0"/>
                  </a:lnTo>
                  <a:lnTo>
                    <a:pt x="1612" y="0"/>
                  </a:lnTo>
                  <a:lnTo>
                    <a:pt x="3209" y="0"/>
                  </a:lnTo>
                  <a:lnTo>
                    <a:pt x="4821" y="0"/>
                  </a:lnTo>
                  <a:lnTo>
                    <a:pt x="6432" y="0"/>
                  </a:lnTo>
                  <a:lnTo>
                    <a:pt x="6432" y="1618"/>
                  </a:lnTo>
                  <a:lnTo>
                    <a:pt x="6432" y="3230"/>
                  </a:lnTo>
                  <a:lnTo>
                    <a:pt x="6432" y="4848"/>
                  </a:lnTo>
                  <a:lnTo>
                    <a:pt x="4821" y="4848"/>
                  </a:lnTo>
                  <a:lnTo>
                    <a:pt x="3209" y="4848"/>
                  </a:lnTo>
                  <a:lnTo>
                    <a:pt x="3209" y="3230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3" name="Kombinationstegning: figur 22">
              <a:extLst>
                <a:ext uri="{FF2B5EF4-FFF2-40B4-BE49-F238E27FC236}">
                  <a16:creationId xmlns:a16="http://schemas.microsoft.com/office/drawing/2014/main" id="{6DABBF3E-65F5-D532-F678-56AA40FF57E6}"/>
                </a:ext>
              </a:extLst>
            </p:cNvPr>
            <p:cNvSpPr/>
            <p:nvPr/>
          </p:nvSpPr>
          <p:spPr>
            <a:xfrm>
              <a:off x="3027516" y="4211931"/>
              <a:ext cx="12857" cy="3243"/>
            </a:xfrm>
            <a:custGeom>
              <a:avLst/>
              <a:gdLst>
                <a:gd name="connsiteX0" fmla="*/ 1612 w 12857"/>
                <a:gd name="connsiteY0" fmla="*/ 1618 h 3243"/>
                <a:gd name="connsiteX1" fmla="*/ 0 w 12857"/>
                <a:gd name="connsiteY1" fmla="*/ 0 h 3243"/>
                <a:gd name="connsiteX2" fmla="*/ 1612 w 12857"/>
                <a:gd name="connsiteY2" fmla="*/ 0 h 3243"/>
                <a:gd name="connsiteX3" fmla="*/ 8044 w 12857"/>
                <a:gd name="connsiteY3" fmla="*/ 1618 h 3243"/>
                <a:gd name="connsiteX4" fmla="*/ 9648 w 12857"/>
                <a:gd name="connsiteY4" fmla="*/ 1618 h 3243"/>
                <a:gd name="connsiteX5" fmla="*/ 11260 w 12857"/>
                <a:gd name="connsiteY5" fmla="*/ 1618 h 3243"/>
                <a:gd name="connsiteX6" fmla="*/ 12857 w 12857"/>
                <a:gd name="connsiteY6" fmla="*/ 1618 h 3243"/>
                <a:gd name="connsiteX7" fmla="*/ 12857 w 12857"/>
                <a:gd name="connsiteY7" fmla="*/ 3243 h 3243"/>
                <a:gd name="connsiteX8" fmla="*/ 11260 w 12857"/>
                <a:gd name="connsiteY8" fmla="*/ 3243 h 3243"/>
                <a:gd name="connsiteX9" fmla="*/ 8044 w 12857"/>
                <a:gd name="connsiteY9" fmla="*/ 3243 h 3243"/>
                <a:gd name="connsiteX10" fmla="*/ 6432 w 12857"/>
                <a:gd name="connsiteY10" fmla="*/ 3243 h 3243"/>
                <a:gd name="connsiteX11" fmla="*/ 1612 w 12857"/>
                <a:gd name="connsiteY11" fmla="*/ 1618 h 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57" h="3243">
                  <a:moveTo>
                    <a:pt x="1612" y="1618"/>
                  </a:moveTo>
                  <a:lnTo>
                    <a:pt x="0" y="0"/>
                  </a:lnTo>
                  <a:lnTo>
                    <a:pt x="1612" y="0"/>
                  </a:lnTo>
                  <a:lnTo>
                    <a:pt x="8044" y="1618"/>
                  </a:lnTo>
                  <a:lnTo>
                    <a:pt x="9648" y="1618"/>
                  </a:lnTo>
                  <a:lnTo>
                    <a:pt x="11260" y="1618"/>
                  </a:lnTo>
                  <a:lnTo>
                    <a:pt x="12857" y="1618"/>
                  </a:lnTo>
                  <a:lnTo>
                    <a:pt x="12857" y="3243"/>
                  </a:lnTo>
                  <a:lnTo>
                    <a:pt x="11260" y="3243"/>
                  </a:lnTo>
                  <a:lnTo>
                    <a:pt x="8044" y="3243"/>
                  </a:lnTo>
                  <a:lnTo>
                    <a:pt x="6432" y="3243"/>
                  </a:lnTo>
                  <a:lnTo>
                    <a:pt x="1612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4" name="Kombinationstegning: figur 23">
              <a:extLst>
                <a:ext uri="{FF2B5EF4-FFF2-40B4-BE49-F238E27FC236}">
                  <a16:creationId xmlns:a16="http://schemas.microsoft.com/office/drawing/2014/main" id="{690E53A0-1EA8-0A41-6789-4975E2BC853D}"/>
                </a:ext>
              </a:extLst>
            </p:cNvPr>
            <p:cNvSpPr/>
            <p:nvPr/>
          </p:nvSpPr>
          <p:spPr>
            <a:xfrm>
              <a:off x="2741367" y="4184447"/>
              <a:ext cx="46622" cy="22636"/>
            </a:xfrm>
            <a:custGeom>
              <a:avLst/>
              <a:gdLst>
                <a:gd name="connsiteX0" fmla="*/ 0 w 46622"/>
                <a:gd name="connsiteY0" fmla="*/ 1618 h 22636"/>
                <a:gd name="connsiteX1" fmla="*/ 6432 w 46622"/>
                <a:gd name="connsiteY1" fmla="*/ 0 h 22636"/>
                <a:gd name="connsiteX2" fmla="*/ 11253 w 46622"/>
                <a:gd name="connsiteY2" fmla="*/ 1618 h 22636"/>
                <a:gd name="connsiteX3" fmla="*/ 12864 w 46622"/>
                <a:gd name="connsiteY3" fmla="*/ 1618 h 22636"/>
                <a:gd name="connsiteX4" fmla="*/ 14469 w 46622"/>
                <a:gd name="connsiteY4" fmla="*/ 3237 h 22636"/>
                <a:gd name="connsiteX5" fmla="*/ 17685 w 46622"/>
                <a:gd name="connsiteY5" fmla="*/ 3237 h 22636"/>
                <a:gd name="connsiteX6" fmla="*/ 30542 w 46622"/>
                <a:gd name="connsiteY6" fmla="*/ 4848 h 22636"/>
                <a:gd name="connsiteX7" fmla="*/ 36975 w 46622"/>
                <a:gd name="connsiteY7" fmla="*/ 9703 h 22636"/>
                <a:gd name="connsiteX8" fmla="*/ 46623 w 46622"/>
                <a:gd name="connsiteY8" fmla="*/ 11322 h 22636"/>
                <a:gd name="connsiteX9" fmla="*/ 43407 w 46622"/>
                <a:gd name="connsiteY9" fmla="*/ 11322 h 22636"/>
                <a:gd name="connsiteX10" fmla="*/ 40191 w 46622"/>
                <a:gd name="connsiteY10" fmla="*/ 12933 h 22636"/>
                <a:gd name="connsiteX11" fmla="*/ 38579 w 46622"/>
                <a:gd name="connsiteY11" fmla="*/ 14551 h 22636"/>
                <a:gd name="connsiteX12" fmla="*/ 36975 w 46622"/>
                <a:gd name="connsiteY12" fmla="*/ 16170 h 22636"/>
                <a:gd name="connsiteX13" fmla="*/ 40191 w 46622"/>
                <a:gd name="connsiteY13" fmla="*/ 16170 h 22636"/>
                <a:gd name="connsiteX14" fmla="*/ 40191 w 46622"/>
                <a:gd name="connsiteY14" fmla="*/ 17788 h 22636"/>
                <a:gd name="connsiteX15" fmla="*/ 38579 w 46622"/>
                <a:gd name="connsiteY15" fmla="*/ 17788 h 22636"/>
                <a:gd name="connsiteX16" fmla="*/ 33758 w 46622"/>
                <a:gd name="connsiteY16" fmla="*/ 17788 h 22636"/>
                <a:gd name="connsiteX17" fmla="*/ 32154 w 46622"/>
                <a:gd name="connsiteY17" fmla="*/ 19400 h 22636"/>
                <a:gd name="connsiteX18" fmla="*/ 28938 w 46622"/>
                <a:gd name="connsiteY18" fmla="*/ 22636 h 22636"/>
                <a:gd name="connsiteX19" fmla="*/ 27326 w 46622"/>
                <a:gd name="connsiteY19" fmla="*/ 22636 h 22636"/>
                <a:gd name="connsiteX20" fmla="*/ 25722 w 46622"/>
                <a:gd name="connsiteY20" fmla="*/ 22636 h 22636"/>
                <a:gd name="connsiteX21" fmla="*/ 20901 w 46622"/>
                <a:gd name="connsiteY21" fmla="*/ 21018 h 22636"/>
                <a:gd name="connsiteX22" fmla="*/ 8037 w 46622"/>
                <a:gd name="connsiteY22" fmla="*/ 12933 h 22636"/>
                <a:gd name="connsiteX23" fmla="*/ 1611 w 46622"/>
                <a:gd name="connsiteY23" fmla="*/ 4848 h 22636"/>
                <a:gd name="connsiteX24" fmla="*/ 0 w 46622"/>
                <a:gd name="connsiteY24" fmla="*/ 1618 h 2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6622" h="22636">
                  <a:moveTo>
                    <a:pt x="0" y="1618"/>
                  </a:moveTo>
                  <a:lnTo>
                    <a:pt x="6432" y="0"/>
                  </a:lnTo>
                  <a:lnTo>
                    <a:pt x="11253" y="1618"/>
                  </a:lnTo>
                  <a:lnTo>
                    <a:pt x="12864" y="1618"/>
                  </a:lnTo>
                  <a:lnTo>
                    <a:pt x="14469" y="3237"/>
                  </a:lnTo>
                  <a:lnTo>
                    <a:pt x="17685" y="3237"/>
                  </a:lnTo>
                  <a:lnTo>
                    <a:pt x="30542" y="4848"/>
                  </a:lnTo>
                  <a:lnTo>
                    <a:pt x="36975" y="9703"/>
                  </a:lnTo>
                  <a:lnTo>
                    <a:pt x="46623" y="11322"/>
                  </a:lnTo>
                  <a:lnTo>
                    <a:pt x="43407" y="11322"/>
                  </a:lnTo>
                  <a:lnTo>
                    <a:pt x="40191" y="12933"/>
                  </a:lnTo>
                  <a:lnTo>
                    <a:pt x="38579" y="14551"/>
                  </a:lnTo>
                  <a:lnTo>
                    <a:pt x="36975" y="16170"/>
                  </a:lnTo>
                  <a:lnTo>
                    <a:pt x="40191" y="16170"/>
                  </a:lnTo>
                  <a:lnTo>
                    <a:pt x="40191" y="17788"/>
                  </a:lnTo>
                  <a:lnTo>
                    <a:pt x="38579" y="17788"/>
                  </a:lnTo>
                  <a:lnTo>
                    <a:pt x="33758" y="17788"/>
                  </a:lnTo>
                  <a:lnTo>
                    <a:pt x="32154" y="19400"/>
                  </a:lnTo>
                  <a:lnTo>
                    <a:pt x="28938" y="22636"/>
                  </a:lnTo>
                  <a:lnTo>
                    <a:pt x="27326" y="22636"/>
                  </a:lnTo>
                  <a:lnTo>
                    <a:pt x="25722" y="22636"/>
                  </a:lnTo>
                  <a:lnTo>
                    <a:pt x="20901" y="21018"/>
                  </a:lnTo>
                  <a:lnTo>
                    <a:pt x="8037" y="12933"/>
                  </a:lnTo>
                  <a:lnTo>
                    <a:pt x="1611" y="4848"/>
                  </a:lnTo>
                  <a:lnTo>
                    <a:pt x="0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5" name="Kombinationstegning: figur 24">
              <a:extLst>
                <a:ext uri="{FF2B5EF4-FFF2-40B4-BE49-F238E27FC236}">
                  <a16:creationId xmlns:a16="http://schemas.microsoft.com/office/drawing/2014/main" id="{AE06E126-059C-4737-E351-7C71D15DADAA}"/>
                </a:ext>
              </a:extLst>
            </p:cNvPr>
            <p:cNvSpPr/>
            <p:nvPr/>
          </p:nvSpPr>
          <p:spPr>
            <a:xfrm>
              <a:off x="1114491" y="4132700"/>
              <a:ext cx="12861" cy="33958"/>
            </a:xfrm>
            <a:custGeom>
              <a:avLst/>
              <a:gdLst>
                <a:gd name="connsiteX0" fmla="*/ 3215 w 12861"/>
                <a:gd name="connsiteY0" fmla="*/ 30728 h 33958"/>
                <a:gd name="connsiteX1" fmla="*/ 3215 w 12861"/>
                <a:gd name="connsiteY1" fmla="*/ 32347 h 33958"/>
                <a:gd name="connsiteX2" fmla="*/ 1609 w 12861"/>
                <a:gd name="connsiteY2" fmla="*/ 32347 h 33958"/>
                <a:gd name="connsiteX3" fmla="*/ 1609 w 12861"/>
                <a:gd name="connsiteY3" fmla="*/ 33958 h 33958"/>
                <a:gd name="connsiteX4" fmla="*/ 0 w 12861"/>
                <a:gd name="connsiteY4" fmla="*/ 32347 h 33958"/>
                <a:gd name="connsiteX5" fmla="*/ 1609 w 12861"/>
                <a:gd name="connsiteY5" fmla="*/ 30728 h 33958"/>
                <a:gd name="connsiteX6" fmla="*/ 1609 w 12861"/>
                <a:gd name="connsiteY6" fmla="*/ 27492 h 33958"/>
                <a:gd name="connsiteX7" fmla="*/ 1609 w 12861"/>
                <a:gd name="connsiteY7" fmla="*/ 25873 h 33958"/>
                <a:gd name="connsiteX8" fmla="*/ 3215 w 12861"/>
                <a:gd name="connsiteY8" fmla="*/ 21018 h 33958"/>
                <a:gd name="connsiteX9" fmla="*/ 3215 w 12861"/>
                <a:gd name="connsiteY9" fmla="*/ 17788 h 33958"/>
                <a:gd name="connsiteX10" fmla="*/ 4823 w 12861"/>
                <a:gd name="connsiteY10" fmla="*/ 12933 h 33958"/>
                <a:gd name="connsiteX11" fmla="*/ 8038 w 12861"/>
                <a:gd name="connsiteY11" fmla="*/ 3237 h 33958"/>
                <a:gd name="connsiteX12" fmla="*/ 9647 w 12861"/>
                <a:gd name="connsiteY12" fmla="*/ 1618 h 33958"/>
                <a:gd name="connsiteX13" fmla="*/ 11253 w 12861"/>
                <a:gd name="connsiteY13" fmla="*/ 0 h 33958"/>
                <a:gd name="connsiteX14" fmla="*/ 12862 w 12861"/>
                <a:gd name="connsiteY14" fmla="*/ 1618 h 33958"/>
                <a:gd name="connsiteX15" fmla="*/ 11253 w 12861"/>
                <a:gd name="connsiteY15" fmla="*/ 4848 h 33958"/>
                <a:gd name="connsiteX16" fmla="*/ 9647 w 12861"/>
                <a:gd name="connsiteY16" fmla="*/ 9703 h 33958"/>
                <a:gd name="connsiteX17" fmla="*/ 8038 w 12861"/>
                <a:gd name="connsiteY17" fmla="*/ 12933 h 33958"/>
                <a:gd name="connsiteX18" fmla="*/ 6429 w 12861"/>
                <a:gd name="connsiteY18" fmla="*/ 17788 h 33958"/>
                <a:gd name="connsiteX19" fmla="*/ 6429 w 12861"/>
                <a:gd name="connsiteY19" fmla="*/ 21018 h 33958"/>
                <a:gd name="connsiteX20" fmla="*/ 4823 w 12861"/>
                <a:gd name="connsiteY20" fmla="*/ 24255 h 33958"/>
                <a:gd name="connsiteX21" fmla="*/ 4823 w 12861"/>
                <a:gd name="connsiteY21" fmla="*/ 27492 h 33958"/>
                <a:gd name="connsiteX22" fmla="*/ 4823 w 12861"/>
                <a:gd name="connsiteY22" fmla="*/ 29110 h 33958"/>
                <a:gd name="connsiteX23" fmla="*/ 6429 w 12861"/>
                <a:gd name="connsiteY23" fmla="*/ 29110 h 33958"/>
                <a:gd name="connsiteX24" fmla="*/ 4823 w 12861"/>
                <a:gd name="connsiteY24" fmla="*/ 33958 h 33958"/>
                <a:gd name="connsiteX25" fmla="*/ 4823 w 12861"/>
                <a:gd name="connsiteY25" fmla="*/ 32347 h 33958"/>
                <a:gd name="connsiteX26" fmla="*/ 3215 w 12861"/>
                <a:gd name="connsiteY26" fmla="*/ 30728 h 3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61" h="33958">
                  <a:moveTo>
                    <a:pt x="3215" y="30728"/>
                  </a:moveTo>
                  <a:lnTo>
                    <a:pt x="3215" y="32347"/>
                  </a:lnTo>
                  <a:lnTo>
                    <a:pt x="1609" y="32347"/>
                  </a:lnTo>
                  <a:lnTo>
                    <a:pt x="1609" y="33958"/>
                  </a:lnTo>
                  <a:lnTo>
                    <a:pt x="0" y="32347"/>
                  </a:lnTo>
                  <a:lnTo>
                    <a:pt x="1609" y="30728"/>
                  </a:lnTo>
                  <a:lnTo>
                    <a:pt x="1609" y="27492"/>
                  </a:lnTo>
                  <a:lnTo>
                    <a:pt x="1609" y="25873"/>
                  </a:lnTo>
                  <a:lnTo>
                    <a:pt x="3215" y="21018"/>
                  </a:lnTo>
                  <a:lnTo>
                    <a:pt x="3215" y="17788"/>
                  </a:lnTo>
                  <a:lnTo>
                    <a:pt x="4823" y="12933"/>
                  </a:lnTo>
                  <a:lnTo>
                    <a:pt x="8038" y="3237"/>
                  </a:lnTo>
                  <a:lnTo>
                    <a:pt x="9647" y="1618"/>
                  </a:lnTo>
                  <a:lnTo>
                    <a:pt x="11253" y="0"/>
                  </a:lnTo>
                  <a:lnTo>
                    <a:pt x="12862" y="1618"/>
                  </a:lnTo>
                  <a:lnTo>
                    <a:pt x="11253" y="4848"/>
                  </a:lnTo>
                  <a:lnTo>
                    <a:pt x="9647" y="9703"/>
                  </a:lnTo>
                  <a:lnTo>
                    <a:pt x="8038" y="12933"/>
                  </a:lnTo>
                  <a:lnTo>
                    <a:pt x="6429" y="17788"/>
                  </a:lnTo>
                  <a:lnTo>
                    <a:pt x="6429" y="21018"/>
                  </a:lnTo>
                  <a:lnTo>
                    <a:pt x="4823" y="24255"/>
                  </a:lnTo>
                  <a:lnTo>
                    <a:pt x="4823" y="27492"/>
                  </a:lnTo>
                  <a:lnTo>
                    <a:pt x="4823" y="29110"/>
                  </a:lnTo>
                  <a:lnTo>
                    <a:pt x="6429" y="29110"/>
                  </a:lnTo>
                  <a:lnTo>
                    <a:pt x="4823" y="33958"/>
                  </a:lnTo>
                  <a:lnTo>
                    <a:pt x="4823" y="32347"/>
                  </a:lnTo>
                  <a:lnTo>
                    <a:pt x="3215" y="3072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6" name="Kombinationstegning: figur 25">
              <a:extLst>
                <a:ext uri="{FF2B5EF4-FFF2-40B4-BE49-F238E27FC236}">
                  <a16:creationId xmlns:a16="http://schemas.microsoft.com/office/drawing/2014/main" id="{E5D9EFAB-DD33-1AF0-2B00-D313BC5FB287}"/>
                </a:ext>
              </a:extLst>
            </p:cNvPr>
            <p:cNvSpPr/>
            <p:nvPr/>
          </p:nvSpPr>
          <p:spPr>
            <a:xfrm>
              <a:off x="2181926" y="3967756"/>
              <a:ext cx="8043" cy="6466"/>
            </a:xfrm>
            <a:custGeom>
              <a:avLst/>
              <a:gdLst>
                <a:gd name="connsiteX0" fmla="*/ 3216 w 8043"/>
                <a:gd name="connsiteY0" fmla="*/ 4848 h 6466"/>
                <a:gd name="connsiteX1" fmla="*/ 1612 w 8043"/>
                <a:gd name="connsiteY1" fmla="*/ 4848 h 6466"/>
                <a:gd name="connsiteX2" fmla="*/ 1612 w 8043"/>
                <a:gd name="connsiteY2" fmla="*/ 3230 h 6466"/>
                <a:gd name="connsiteX3" fmla="*/ 0 w 8043"/>
                <a:gd name="connsiteY3" fmla="*/ 1618 h 6466"/>
                <a:gd name="connsiteX4" fmla="*/ 1612 w 8043"/>
                <a:gd name="connsiteY4" fmla="*/ 1618 h 6466"/>
                <a:gd name="connsiteX5" fmla="*/ 4821 w 8043"/>
                <a:gd name="connsiteY5" fmla="*/ 0 h 6466"/>
                <a:gd name="connsiteX6" fmla="*/ 6432 w 8043"/>
                <a:gd name="connsiteY6" fmla="*/ 0 h 6466"/>
                <a:gd name="connsiteX7" fmla="*/ 6432 w 8043"/>
                <a:gd name="connsiteY7" fmla="*/ 1618 h 6466"/>
                <a:gd name="connsiteX8" fmla="*/ 6432 w 8043"/>
                <a:gd name="connsiteY8" fmla="*/ 4848 h 6466"/>
                <a:gd name="connsiteX9" fmla="*/ 8044 w 8043"/>
                <a:gd name="connsiteY9" fmla="*/ 6467 h 6466"/>
                <a:gd name="connsiteX10" fmla="*/ 6432 w 8043"/>
                <a:gd name="connsiteY10" fmla="*/ 6467 h 6466"/>
                <a:gd name="connsiteX11" fmla="*/ 4821 w 8043"/>
                <a:gd name="connsiteY11" fmla="*/ 6467 h 6466"/>
                <a:gd name="connsiteX12" fmla="*/ 3216 w 8043"/>
                <a:gd name="connsiteY12" fmla="*/ 4848 h 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43" h="6466">
                  <a:moveTo>
                    <a:pt x="3216" y="4848"/>
                  </a:moveTo>
                  <a:lnTo>
                    <a:pt x="1612" y="4848"/>
                  </a:lnTo>
                  <a:lnTo>
                    <a:pt x="1612" y="3230"/>
                  </a:lnTo>
                  <a:lnTo>
                    <a:pt x="0" y="1618"/>
                  </a:lnTo>
                  <a:lnTo>
                    <a:pt x="1612" y="1618"/>
                  </a:lnTo>
                  <a:lnTo>
                    <a:pt x="4821" y="0"/>
                  </a:lnTo>
                  <a:lnTo>
                    <a:pt x="6432" y="0"/>
                  </a:lnTo>
                  <a:lnTo>
                    <a:pt x="6432" y="1618"/>
                  </a:lnTo>
                  <a:lnTo>
                    <a:pt x="6432" y="4848"/>
                  </a:lnTo>
                  <a:lnTo>
                    <a:pt x="8044" y="6467"/>
                  </a:lnTo>
                  <a:lnTo>
                    <a:pt x="6432" y="6467"/>
                  </a:lnTo>
                  <a:lnTo>
                    <a:pt x="4821" y="6467"/>
                  </a:lnTo>
                  <a:lnTo>
                    <a:pt x="3216" y="484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7" name="Kombinationstegning: figur 26">
              <a:extLst>
                <a:ext uri="{FF2B5EF4-FFF2-40B4-BE49-F238E27FC236}">
                  <a16:creationId xmlns:a16="http://schemas.microsoft.com/office/drawing/2014/main" id="{E19530C8-D469-7E94-D24E-797DFD21F03D}"/>
                </a:ext>
              </a:extLst>
            </p:cNvPr>
            <p:cNvSpPr/>
            <p:nvPr/>
          </p:nvSpPr>
          <p:spPr>
            <a:xfrm>
              <a:off x="1058227" y="3927325"/>
              <a:ext cx="27329" cy="11321"/>
            </a:xfrm>
            <a:custGeom>
              <a:avLst/>
              <a:gdLst>
                <a:gd name="connsiteX0" fmla="*/ 3215 w 27329"/>
                <a:gd name="connsiteY0" fmla="*/ 1625 h 11321"/>
                <a:gd name="connsiteX1" fmla="*/ 6429 w 27329"/>
                <a:gd name="connsiteY1" fmla="*/ 0 h 11321"/>
                <a:gd name="connsiteX2" fmla="*/ 9643 w 27329"/>
                <a:gd name="connsiteY2" fmla="*/ 0 h 11321"/>
                <a:gd name="connsiteX3" fmla="*/ 12858 w 27329"/>
                <a:gd name="connsiteY3" fmla="*/ 0 h 11321"/>
                <a:gd name="connsiteX4" fmla="*/ 14468 w 27329"/>
                <a:gd name="connsiteY4" fmla="*/ 0 h 11321"/>
                <a:gd name="connsiteX5" fmla="*/ 19292 w 27329"/>
                <a:gd name="connsiteY5" fmla="*/ 0 h 11321"/>
                <a:gd name="connsiteX6" fmla="*/ 25720 w 27329"/>
                <a:gd name="connsiteY6" fmla="*/ 1625 h 11321"/>
                <a:gd name="connsiteX7" fmla="*/ 27330 w 27329"/>
                <a:gd name="connsiteY7" fmla="*/ 1625 h 11321"/>
                <a:gd name="connsiteX8" fmla="*/ 24112 w 27329"/>
                <a:gd name="connsiteY8" fmla="*/ 3237 h 11321"/>
                <a:gd name="connsiteX9" fmla="*/ 19292 w 27329"/>
                <a:gd name="connsiteY9" fmla="*/ 3237 h 11321"/>
                <a:gd name="connsiteX10" fmla="*/ 14468 w 27329"/>
                <a:gd name="connsiteY10" fmla="*/ 3237 h 11321"/>
                <a:gd name="connsiteX11" fmla="*/ 12858 w 27329"/>
                <a:gd name="connsiteY11" fmla="*/ 3237 h 11321"/>
                <a:gd name="connsiteX12" fmla="*/ 11253 w 27329"/>
                <a:gd name="connsiteY12" fmla="*/ 3237 h 11321"/>
                <a:gd name="connsiteX13" fmla="*/ 9643 w 27329"/>
                <a:gd name="connsiteY13" fmla="*/ 4855 h 11321"/>
                <a:gd name="connsiteX14" fmla="*/ 8038 w 27329"/>
                <a:gd name="connsiteY14" fmla="*/ 8092 h 11321"/>
                <a:gd name="connsiteX15" fmla="*/ 6429 w 27329"/>
                <a:gd name="connsiteY15" fmla="*/ 8092 h 11321"/>
                <a:gd name="connsiteX16" fmla="*/ 4820 w 27329"/>
                <a:gd name="connsiteY16" fmla="*/ 11322 h 11321"/>
                <a:gd name="connsiteX17" fmla="*/ 3215 w 27329"/>
                <a:gd name="connsiteY17" fmla="*/ 11322 h 11321"/>
                <a:gd name="connsiteX18" fmla="*/ 3215 w 27329"/>
                <a:gd name="connsiteY18" fmla="*/ 9710 h 11321"/>
                <a:gd name="connsiteX19" fmla="*/ 1605 w 27329"/>
                <a:gd name="connsiteY19" fmla="*/ 9710 h 11321"/>
                <a:gd name="connsiteX20" fmla="*/ 0 w 27329"/>
                <a:gd name="connsiteY20" fmla="*/ 8092 h 11321"/>
                <a:gd name="connsiteX21" fmla="*/ 1605 w 27329"/>
                <a:gd name="connsiteY21" fmla="*/ 6474 h 11321"/>
                <a:gd name="connsiteX22" fmla="*/ 0 w 27329"/>
                <a:gd name="connsiteY22" fmla="*/ 4855 h 11321"/>
                <a:gd name="connsiteX23" fmla="*/ 3215 w 27329"/>
                <a:gd name="connsiteY23" fmla="*/ 1625 h 1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329" h="11321">
                  <a:moveTo>
                    <a:pt x="3215" y="1625"/>
                  </a:moveTo>
                  <a:lnTo>
                    <a:pt x="6429" y="0"/>
                  </a:lnTo>
                  <a:lnTo>
                    <a:pt x="9643" y="0"/>
                  </a:lnTo>
                  <a:lnTo>
                    <a:pt x="12858" y="0"/>
                  </a:lnTo>
                  <a:lnTo>
                    <a:pt x="14468" y="0"/>
                  </a:lnTo>
                  <a:lnTo>
                    <a:pt x="19292" y="0"/>
                  </a:lnTo>
                  <a:lnTo>
                    <a:pt x="25720" y="1625"/>
                  </a:lnTo>
                  <a:lnTo>
                    <a:pt x="27330" y="1625"/>
                  </a:lnTo>
                  <a:lnTo>
                    <a:pt x="24112" y="3237"/>
                  </a:lnTo>
                  <a:lnTo>
                    <a:pt x="19292" y="3237"/>
                  </a:lnTo>
                  <a:lnTo>
                    <a:pt x="14468" y="3237"/>
                  </a:lnTo>
                  <a:lnTo>
                    <a:pt x="12858" y="3237"/>
                  </a:lnTo>
                  <a:lnTo>
                    <a:pt x="11253" y="3237"/>
                  </a:lnTo>
                  <a:lnTo>
                    <a:pt x="9643" y="4855"/>
                  </a:lnTo>
                  <a:lnTo>
                    <a:pt x="8038" y="8092"/>
                  </a:lnTo>
                  <a:lnTo>
                    <a:pt x="6429" y="8092"/>
                  </a:lnTo>
                  <a:lnTo>
                    <a:pt x="4820" y="11322"/>
                  </a:lnTo>
                  <a:lnTo>
                    <a:pt x="3215" y="11322"/>
                  </a:lnTo>
                  <a:lnTo>
                    <a:pt x="3215" y="9710"/>
                  </a:lnTo>
                  <a:lnTo>
                    <a:pt x="1605" y="9710"/>
                  </a:lnTo>
                  <a:lnTo>
                    <a:pt x="0" y="8092"/>
                  </a:lnTo>
                  <a:lnTo>
                    <a:pt x="1605" y="6474"/>
                  </a:lnTo>
                  <a:lnTo>
                    <a:pt x="0" y="4855"/>
                  </a:lnTo>
                  <a:lnTo>
                    <a:pt x="3215" y="1625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8" name="Kombinationstegning: figur 27">
              <a:extLst>
                <a:ext uri="{FF2B5EF4-FFF2-40B4-BE49-F238E27FC236}">
                  <a16:creationId xmlns:a16="http://schemas.microsoft.com/office/drawing/2014/main" id="{AFA9CE2C-FC6D-2F56-3695-184CA882BE01}"/>
                </a:ext>
              </a:extLst>
            </p:cNvPr>
            <p:cNvSpPr/>
            <p:nvPr/>
          </p:nvSpPr>
          <p:spPr>
            <a:xfrm>
              <a:off x="979452" y="3039547"/>
              <a:ext cx="2168635" cy="1552405"/>
            </a:xfrm>
            <a:custGeom>
              <a:avLst/>
              <a:gdLst>
                <a:gd name="connsiteX0" fmla="*/ 94851 w 2168635"/>
                <a:gd name="connsiteY0" fmla="*/ 842505 h 1552405"/>
                <a:gd name="connsiteX1" fmla="*/ 91633 w 2168635"/>
                <a:gd name="connsiteY1" fmla="*/ 844123 h 1552405"/>
                <a:gd name="connsiteX2" fmla="*/ 90028 w 2168635"/>
                <a:gd name="connsiteY2" fmla="*/ 842505 h 1552405"/>
                <a:gd name="connsiteX3" fmla="*/ 88418 w 2168635"/>
                <a:gd name="connsiteY3" fmla="*/ 845735 h 1552405"/>
                <a:gd name="connsiteX4" fmla="*/ 86812 w 2168635"/>
                <a:gd name="connsiteY4" fmla="*/ 844123 h 1552405"/>
                <a:gd name="connsiteX5" fmla="*/ 86812 w 2168635"/>
                <a:gd name="connsiteY5" fmla="*/ 842505 h 1552405"/>
                <a:gd name="connsiteX6" fmla="*/ 83594 w 2168635"/>
                <a:gd name="connsiteY6" fmla="*/ 842505 h 1552405"/>
                <a:gd name="connsiteX7" fmla="*/ 81989 w 2168635"/>
                <a:gd name="connsiteY7" fmla="*/ 844123 h 1552405"/>
                <a:gd name="connsiteX8" fmla="*/ 81989 w 2168635"/>
                <a:gd name="connsiteY8" fmla="*/ 845735 h 1552405"/>
                <a:gd name="connsiteX9" fmla="*/ 83594 w 2168635"/>
                <a:gd name="connsiteY9" fmla="*/ 847353 h 1552405"/>
                <a:gd name="connsiteX10" fmla="*/ 83594 w 2168635"/>
                <a:gd name="connsiteY10" fmla="*/ 848971 h 1552405"/>
                <a:gd name="connsiteX11" fmla="*/ 86812 w 2168635"/>
                <a:gd name="connsiteY11" fmla="*/ 848971 h 1552405"/>
                <a:gd name="connsiteX12" fmla="*/ 85204 w 2168635"/>
                <a:gd name="connsiteY12" fmla="*/ 852201 h 1552405"/>
                <a:gd name="connsiteX13" fmla="*/ 83594 w 2168635"/>
                <a:gd name="connsiteY13" fmla="*/ 852201 h 1552405"/>
                <a:gd name="connsiteX14" fmla="*/ 83594 w 2168635"/>
                <a:gd name="connsiteY14" fmla="*/ 853819 h 1552405"/>
                <a:gd name="connsiteX15" fmla="*/ 81989 w 2168635"/>
                <a:gd name="connsiteY15" fmla="*/ 855438 h 1552405"/>
                <a:gd name="connsiteX16" fmla="*/ 81989 w 2168635"/>
                <a:gd name="connsiteY16" fmla="*/ 857056 h 1552405"/>
                <a:gd name="connsiteX17" fmla="*/ 80379 w 2168635"/>
                <a:gd name="connsiteY17" fmla="*/ 861911 h 1552405"/>
                <a:gd name="connsiteX18" fmla="*/ 80379 w 2168635"/>
                <a:gd name="connsiteY18" fmla="*/ 863523 h 1552405"/>
                <a:gd name="connsiteX19" fmla="*/ 78774 w 2168635"/>
                <a:gd name="connsiteY19" fmla="*/ 868378 h 1552405"/>
                <a:gd name="connsiteX20" fmla="*/ 75559 w 2168635"/>
                <a:gd name="connsiteY20" fmla="*/ 871608 h 1552405"/>
                <a:gd name="connsiteX21" fmla="*/ 72342 w 2168635"/>
                <a:gd name="connsiteY21" fmla="*/ 873226 h 1552405"/>
                <a:gd name="connsiteX22" fmla="*/ 67521 w 2168635"/>
                <a:gd name="connsiteY22" fmla="*/ 874845 h 1552405"/>
                <a:gd name="connsiteX23" fmla="*/ 65913 w 2168635"/>
                <a:gd name="connsiteY23" fmla="*/ 879693 h 1552405"/>
                <a:gd name="connsiteX24" fmla="*/ 67521 w 2168635"/>
                <a:gd name="connsiteY24" fmla="*/ 882930 h 1552405"/>
                <a:gd name="connsiteX25" fmla="*/ 67521 w 2168635"/>
                <a:gd name="connsiteY25" fmla="*/ 884548 h 1552405"/>
                <a:gd name="connsiteX26" fmla="*/ 69127 w 2168635"/>
                <a:gd name="connsiteY26" fmla="*/ 886159 h 1552405"/>
                <a:gd name="connsiteX27" fmla="*/ 67521 w 2168635"/>
                <a:gd name="connsiteY27" fmla="*/ 887778 h 1552405"/>
                <a:gd name="connsiteX28" fmla="*/ 64304 w 2168635"/>
                <a:gd name="connsiteY28" fmla="*/ 887778 h 1552405"/>
                <a:gd name="connsiteX29" fmla="*/ 61089 w 2168635"/>
                <a:gd name="connsiteY29" fmla="*/ 884548 h 1552405"/>
                <a:gd name="connsiteX30" fmla="*/ 57874 w 2168635"/>
                <a:gd name="connsiteY30" fmla="*/ 881311 h 1552405"/>
                <a:gd name="connsiteX31" fmla="*/ 56269 w 2168635"/>
                <a:gd name="connsiteY31" fmla="*/ 879693 h 1552405"/>
                <a:gd name="connsiteX32" fmla="*/ 54660 w 2168635"/>
                <a:gd name="connsiteY32" fmla="*/ 881311 h 1552405"/>
                <a:gd name="connsiteX33" fmla="*/ 40192 w 2168635"/>
                <a:gd name="connsiteY33" fmla="*/ 881311 h 1552405"/>
                <a:gd name="connsiteX34" fmla="*/ 40192 w 2168635"/>
                <a:gd name="connsiteY34" fmla="*/ 884548 h 1552405"/>
                <a:gd name="connsiteX35" fmla="*/ 41797 w 2168635"/>
                <a:gd name="connsiteY35" fmla="*/ 887778 h 1552405"/>
                <a:gd name="connsiteX36" fmla="*/ 41797 w 2168635"/>
                <a:gd name="connsiteY36" fmla="*/ 889403 h 1552405"/>
                <a:gd name="connsiteX37" fmla="*/ 43406 w 2168635"/>
                <a:gd name="connsiteY37" fmla="*/ 891014 h 1552405"/>
                <a:gd name="connsiteX38" fmla="*/ 45012 w 2168635"/>
                <a:gd name="connsiteY38" fmla="*/ 889403 h 1552405"/>
                <a:gd name="connsiteX39" fmla="*/ 49836 w 2168635"/>
                <a:gd name="connsiteY39" fmla="*/ 891014 h 1552405"/>
                <a:gd name="connsiteX40" fmla="*/ 51445 w 2168635"/>
                <a:gd name="connsiteY40" fmla="*/ 889403 h 1552405"/>
                <a:gd name="connsiteX41" fmla="*/ 54660 w 2168635"/>
                <a:gd name="connsiteY41" fmla="*/ 889403 h 1552405"/>
                <a:gd name="connsiteX42" fmla="*/ 54660 w 2168635"/>
                <a:gd name="connsiteY42" fmla="*/ 891014 h 1552405"/>
                <a:gd name="connsiteX43" fmla="*/ 51445 w 2168635"/>
                <a:gd name="connsiteY43" fmla="*/ 891014 h 1552405"/>
                <a:gd name="connsiteX44" fmla="*/ 49836 w 2168635"/>
                <a:gd name="connsiteY44" fmla="*/ 892633 h 1552405"/>
                <a:gd name="connsiteX45" fmla="*/ 49836 w 2168635"/>
                <a:gd name="connsiteY45" fmla="*/ 894251 h 1552405"/>
                <a:gd name="connsiteX46" fmla="*/ 51445 w 2168635"/>
                <a:gd name="connsiteY46" fmla="*/ 895870 h 1552405"/>
                <a:gd name="connsiteX47" fmla="*/ 51445 w 2168635"/>
                <a:gd name="connsiteY47" fmla="*/ 899100 h 1552405"/>
                <a:gd name="connsiteX48" fmla="*/ 53051 w 2168635"/>
                <a:gd name="connsiteY48" fmla="*/ 900718 h 1552405"/>
                <a:gd name="connsiteX49" fmla="*/ 53051 w 2168635"/>
                <a:gd name="connsiteY49" fmla="*/ 902336 h 1552405"/>
                <a:gd name="connsiteX50" fmla="*/ 54660 w 2168635"/>
                <a:gd name="connsiteY50" fmla="*/ 900718 h 1552405"/>
                <a:gd name="connsiteX51" fmla="*/ 62698 w 2168635"/>
                <a:gd name="connsiteY51" fmla="*/ 900718 h 1552405"/>
                <a:gd name="connsiteX52" fmla="*/ 64304 w 2168635"/>
                <a:gd name="connsiteY52" fmla="*/ 902336 h 1552405"/>
                <a:gd name="connsiteX53" fmla="*/ 69127 w 2168635"/>
                <a:gd name="connsiteY53" fmla="*/ 902336 h 1552405"/>
                <a:gd name="connsiteX54" fmla="*/ 69127 w 2168635"/>
                <a:gd name="connsiteY54" fmla="*/ 899100 h 1552405"/>
                <a:gd name="connsiteX55" fmla="*/ 70736 w 2168635"/>
                <a:gd name="connsiteY55" fmla="*/ 897488 h 1552405"/>
                <a:gd name="connsiteX56" fmla="*/ 72342 w 2168635"/>
                <a:gd name="connsiteY56" fmla="*/ 897488 h 1552405"/>
                <a:gd name="connsiteX57" fmla="*/ 73951 w 2168635"/>
                <a:gd name="connsiteY57" fmla="*/ 899100 h 1552405"/>
                <a:gd name="connsiteX58" fmla="*/ 77165 w 2168635"/>
                <a:gd name="connsiteY58" fmla="*/ 899100 h 1552405"/>
                <a:gd name="connsiteX59" fmla="*/ 78774 w 2168635"/>
                <a:gd name="connsiteY59" fmla="*/ 900718 h 1552405"/>
                <a:gd name="connsiteX60" fmla="*/ 78774 w 2168635"/>
                <a:gd name="connsiteY60" fmla="*/ 907185 h 1552405"/>
                <a:gd name="connsiteX61" fmla="*/ 80379 w 2168635"/>
                <a:gd name="connsiteY61" fmla="*/ 908803 h 1552405"/>
                <a:gd name="connsiteX62" fmla="*/ 81989 w 2168635"/>
                <a:gd name="connsiteY62" fmla="*/ 910421 h 1552405"/>
                <a:gd name="connsiteX63" fmla="*/ 85204 w 2168635"/>
                <a:gd name="connsiteY63" fmla="*/ 908803 h 1552405"/>
                <a:gd name="connsiteX64" fmla="*/ 91633 w 2168635"/>
                <a:gd name="connsiteY64" fmla="*/ 908803 h 1552405"/>
                <a:gd name="connsiteX65" fmla="*/ 91633 w 2168635"/>
                <a:gd name="connsiteY65" fmla="*/ 910421 h 1552405"/>
                <a:gd name="connsiteX66" fmla="*/ 93242 w 2168635"/>
                <a:gd name="connsiteY66" fmla="*/ 910421 h 1552405"/>
                <a:gd name="connsiteX67" fmla="*/ 93242 w 2168635"/>
                <a:gd name="connsiteY67" fmla="*/ 912040 h 1552405"/>
                <a:gd name="connsiteX68" fmla="*/ 96456 w 2168635"/>
                <a:gd name="connsiteY68" fmla="*/ 912040 h 1552405"/>
                <a:gd name="connsiteX69" fmla="*/ 98066 w 2168635"/>
                <a:gd name="connsiteY69" fmla="*/ 910421 h 1552405"/>
                <a:gd name="connsiteX70" fmla="*/ 98066 w 2168635"/>
                <a:gd name="connsiteY70" fmla="*/ 908803 h 1552405"/>
                <a:gd name="connsiteX71" fmla="*/ 99671 w 2168635"/>
                <a:gd name="connsiteY71" fmla="*/ 907185 h 1552405"/>
                <a:gd name="connsiteX72" fmla="*/ 101281 w 2168635"/>
                <a:gd name="connsiteY72" fmla="*/ 907185 h 1552405"/>
                <a:gd name="connsiteX73" fmla="*/ 102886 w 2168635"/>
                <a:gd name="connsiteY73" fmla="*/ 908803 h 1552405"/>
                <a:gd name="connsiteX74" fmla="*/ 104495 w 2168635"/>
                <a:gd name="connsiteY74" fmla="*/ 910421 h 1552405"/>
                <a:gd name="connsiteX75" fmla="*/ 106104 w 2168635"/>
                <a:gd name="connsiteY75" fmla="*/ 908803 h 1552405"/>
                <a:gd name="connsiteX76" fmla="*/ 104495 w 2168635"/>
                <a:gd name="connsiteY76" fmla="*/ 907185 h 1552405"/>
                <a:gd name="connsiteX77" fmla="*/ 107709 w 2168635"/>
                <a:gd name="connsiteY77" fmla="*/ 907185 h 1552405"/>
                <a:gd name="connsiteX78" fmla="*/ 106104 w 2168635"/>
                <a:gd name="connsiteY78" fmla="*/ 905566 h 1552405"/>
                <a:gd name="connsiteX79" fmla="*/ 109318 w 2168635"/>
                <a:gd name="connsiteY79" fmla="*/ 905566 h 1552405"/>
                <a:gd name="connsiteX80" fmla="*/ 110924 w 2168635"/>
                <a:gd name="connsiteY80" fmla="*/ 907185 h 1552405"/>
                <a:gd name="connsiteX81" fmla="*/ 110924 w 2168635"/>
                <a:gd name="connsiteY81" fmla="*/ 905566 h 1552405"/>
                <a:gd name="connsiteX82" fmla="*/ 112533 w 2168635"/>
                <a:gd name="connsiteY82" fmla="*/ 905566 h 1552405"/>
                <a:gd name="connsiteX83" fmla="*/ 112533 w 2168635"/>
                <a:gd name="connsiteY83" fmla="*/ 903955 h 1552405"/>
                <a:gd name="connsiteX84" fmla="*/ 110924 w 2168635"/>
                <a:gd name="connsiteY84" fmla="*/ 903955 h 1552405"/>
                <a:gd name="connsiteX85" fmla="*/ 109318 w 2168635"/>
                <a:gd name="connsiteY85" fmla="*/ 902336 h 1552405"/>
                <a:gd name="connsiteX86" fmla="*/ 107709 w 2168635"/>
                <a:gd name="connsiteY86" fmla="*/ 900718 h 1552405"/>
                <a:gd name="connsiteX87" fmla="*/ 106104 w 2168635"/>
                <a:gd name="connsiteY87" fmla="*/ 900718 h 1552405"/>
                <a:gd name="connsiteX88" fmla="*/ 106104 w 2168635"/>
                <a:gd name="connsiteY88" fmla="*/ 894251 h 1552405"/>
                <a:gd name="connsiteX89" fmla="*/ 107709 w 2168635"/>
                <a:gd name="connsiteY89" fmla="*/ 892633 h 1552405"/>
                <a:gd name="connsiteX90" fmla="*/ 110924 w 2168635"/>
                <a:gd name="connsiteY90" fmla="*/ 891014 h 1552405"/>
                <a:gd name="connsiteX91" fmla="*/ 114139 w 2168635"/>
                <a:gd name="connsiteY91" fmla="*/ 889403 h 1552405"/>
                <a:gd name="connsiteX92" fmla="*/ 115747 w 2168635"/>
                <a:gd name="connsiteY92" fmla="*/ 887778 h 1552405"/>
                <a:gd name="connsiteX93" fmla="*/ 117356 w 2168635"/>
                <a:gd name="connsiteY93" fmla="*/ 887778 h 1552405"/>
                <a:gd name="connsiteX94" fmla="*/ 118962 w 2168635"/>
                <a:gd name="connsiteY94" fmla="*/ 886159 h 1552405"/>
                <a:gd name="connsiteX95" fmla="*/ 120571 w 2168635"/>
                <a:gd name="connsiteY95" fmla="*/ 882930 h 1552405"/>
                <a:gd name="connsiteX96" fmla="*/ 120571 w 2168635"/>
                <a:gd name="connsiteY96" fmla="*/ 881311 h 1552405"/>
                <a:gd name="connsiteX97" fmla="*/ 123786 w 2168635"/>
                <a:gd name="connsiteY97" fmla="*/ 878081 h 1552405"/>
                <a:gd name="connsiteX98" fmla="*/ 123786 w 2168635"/>
                <a:gd name="connsiteY98" fmla="*/ 873226 h 1552405"/>
                <a:gd name="connsiteX99" fmla="*/ 122177 w 2168635"/>
                <a:gd name="connsiteY99" fmla="*/ 871608 h 1552405"/>
                <a:gd name="connsiteX100" fmla="*/ 120571 w 2168635"/>
                <a:gd name="connsiteY100" fmla="*/ 868378 h 1552405"/>
                <a:gd name="connsiteX101" fmla="*/ 118962 w 2168635"/>
                <a:gd name="connsiteY101" fmla="*/ 866760 h 1552405"/>
                <a:gd name="connsiteX102" fmla="*/ 117356 w 2168635"/>
                <a:gd name="connsiteY102" fmla="*/ 863523 h 1552405"/>
                <a:gd name="connsiteX103" fmla="*/ 109318 w 2168635"/>
                <a:gd name="connsiteY103" fmla="*/ 863523 h 1552405"/>
                <a:gd name="connsiteX104" fmla="*/ 106104 w 2168635"/>
                <a:gd name="connsiteY104" fmla="*/ 865141 h 1552405"/>
                <a:gd name="connsiteX105" fmla="*/ 104495 w 2168635"/>
                <a:gd name="connsiteY105" fmla="*/ 863523 h 1552405"/>
                <a:gd name="connsiteX106" fmla="*/ 102886 w 2168635"/>
                <a:gd name="connsiteY106" fmla="*/ 863523 h 1552405"/>
                <a:gd name="connsiteX107" fmla="*/ 101281 w 2168635"/>
                <a:gd name="connsiteY107" fmla="*/ 861911 h 1552405"/>
                <a:gd name="connsiteX108" fmla="*/ 99671 w 2168635"/>
                <a:gd name="connsiteY108" fmla="*/ 860293 h 1552405"/>
                <a:gd name="connsiteX109" fmla="*/ 98066 w 2168635"/>
                <a:gd name="connsiteY109" fmla="*/ 860293 h 1552405"/>
                <a:gd name="connsiteX110" fmla="*/ 98066 w 2168635"/>
                <a:gd name="connsiteY110" fmla="*/ 858675 h 1552405"/>
                <a:gd name="connsiteX111" fmla="*/ 93242 w 2168635"/>
                <a:gd name="connsiteY111" fmla="*/ 857056 h 1552405"/>
                <a:gd name="connsiteX112" fmla="*/ 91633 w 2168635"/>
                <a:gd name="connsiteY112" fmla="*/ 855438 h 1552405"/>
                <a:gd name="connsiteX113" fmla="*/ 91633 w 2168635"/>
                <a:gd name="connsiteY113" fmla="*/ 853819 h 1552405"/>
                <a:gd name="connsiteX114" fmla="*/ 93242 w 2168635"/>
                <a:gd name="connsiteY114" fmla="*/ 852201 h 1552405"/>
                <a:gd name="connsiteX115" fmla="*/ 94851 w 2168635"/>
                <a:gd name="connsiteY115" fmla="*/ 848971 h 1552405"/>
                <a:gd name="connsiteX116" fmla="*/ 96456 w 2168635"/>
                <a:gd name="connsiteY116" fmla="*/ 847353 h 1552405"/>
                <a:gd name="connsiteX117" fmla="*/ 96456 w 2168635"/>
                <a:gd name="connsiteY117" fmla="*/ 845735 h 1552405"/>
                <a:gd name="connsiteX118" fmla="*/ 94851 w 2168635"/>
                <a:gd name="connsiteY118" fmla="*/ 844123 h 1552405"/>
                <a:gd name="connsiteX119" fmla="*/ 94851 w 2168635"/>
                <a:gd name="connsiteY119" fmla="*/ 842505 h 1552405"/>
                <a:gd name="connsiteX120" fmla="*/ 90027 w 2168635"/>
                <a:gd name="connsiteY120" fmla="*/ 730927 h 1552405"/>
                <a:gd name="connsiteX121" fmla="*/ 90027 w 2168635"/>
                <a:gd name="connsiteY121" fmla="*/ 732538 h 1552405"/>
                <a:gd name="connsiteX122" fmla="*/ 86812 w 2168635"/>
                <a:gd name="connsiteY122" fmla="*/ 732538 h 1552405"/>
                <a:gd name="connsiteX123" fmla="*/ 88418 w 2168635"/>
                <a:gd name="connsiteY123" fmla="*/ 730927 h 1552405"/>
                <a:gd name="connsiteX124" fmla="*/ 85204 w 2168635"/>
                <a:gd name="connsiteY124" fmla="*/ 730927 h 1552405"/>
                <a:gd name="connsiteX125" fmla="*/ 85204 w 2168635"/>
                <a:gd name="connsiteY125" fmla="*/ 732538 h 1552405"/>
                <a:gd name="connsiteX126" fmla="*/ 81989 w 2168635"/>
                <a:gd name="connsiteY126" fmla="*/ 734156 h 1552405"/>
                <a:gd name="connsiteX127" fmla="*/ 78774 w 2168635"/>
                <a:gd name="connsiteY127" fmla="*/ 735775 h 1552405"/>
                <a:gd name="connsiteX128" fmla="*/ 78774 w 2168635"/>
                <a:gd name="connsiteY128" fmla="*/ 739004 h 1552405"/>
                <a:gd name="connsiteX129" fmla="*/ 80379 w 2168635"/>
                <a:gd name="connsiteY129" fmla="*/ 740623 h 1552405"/>
                <a:gd name="connsiteX130" fmla="*/ 85204 w 2168635"/>
                <a:gd name="connsiteY130" fmla="*/ 740623 h 1552405"/>
                <a:gd name="connsiteX131" fmla="*/ 85204 w 2168635"/>
                <a:gd name="connsiteY131" fmla="*/ 742241 h 1552405"/>
                <a:gd name="connsiteX132" fmla="*/ 83594 w 2168635"/>
                <a:gd name="connsiteY132" fmla="*/ 742241 h 1552405"/>
                <a:gd name="connsiteX133" fmla="*/ 83594 w 2168635"/>
                <a:gd name="connsiteY133" fmla="*/ 747096 h 1552405"/>
                <a:gd name="connsiteX134" fmla="*/ 85204 w 2168635"/>
                <a:gd name="connsiteY134" fmla="*/ 750326 h 1552405"/>
                <a:gd name="connsiteX135" fmla="*/ 85204 w 2168635"/>
                <a:gd name="connsiteY135" fmla="*/ 751945 h 1552405"/>
                <a:gd name="connsiteX136" fmla="*/ 86812 w 2168635"/>
                <a:gd name="connsiteY136" fmla="*/ 751945 h 1552405"/>
                <a:gd name="connsiteX137" fmla="*/ 86812 w 2168635"/>
                <a:gd name="connsiteY137" fmla="*/ 753563 h 1552405"/>
                <a:gd name="connsiteX138" fmla="*/ 88418 w 2168635"/>
                <a:gd name="connsiteY138" fmla="*/ 751945 h 1552405"/>
                <a:gd name="connsiteX139" fmla="*/ 90027 w 2168635"/>
                <a:gd name="connsiteY139" fmla="*/ 751945 h 1552405"/>
                <a:gd name="connsiteX140" fmla="*/ 90027 w 2168635"/>
                <a:gd name="connsiteY140" fmla="*/ 750326 h 1552405"/>
                <a:gd name="connsiteX141" fmla="*/ 91632 w 2168635"/>
                <a:gd name="connsiteY141" fmla="*/ 747096 h 1552405"/>
                <a:gd name="connsiteX142" fmla="*/ 91632 w 2168635"/>
                <a:gd name="connsiteY142" fmla="*/ 745478 h 1552405"/>
                <a:gd name="connsiteX143" fmla="*/ 93242 w 2168635"/>
                <a:gd name="connsiteY143" fmla="*/ 743860 h 1552405"/>
                <a:gd name="connsiteX144" fmla="*/ 91632 w 2168635"/>
                <a:gd name="connsiteY144" fmla="*/ 743860 h 1552405"/>
                <a:gd name="connsiteX145" fmla="*/ 91632 w 2168635"/>
                <a:gd name="connsiteY145" fmla="*/ 742241 h 1552405"/>
                <a:gd name="connsiteX146" fmla="*/ 90027 w 2168635"/>
                <a:gd name="connsiteY146" fmla="*/ 742241 h 1552405"/>
                <a:gd name="connsiteX147" fmla="*/ 91632 w 2168635"/>
                <a:gd name="connsiteY147" fmla="*/ 740623 h 1552405"/>
                <a:gd name="connsiteX148" fmla="*/ 93242 w 2168635"/>
                <a:gd name="connsiteY148" fmla="*/ 742241 h 1552405"/>
                <a:gd name="connsiteX149" fmla="*/ 94850 w 2168635"/>
                <a:gd name="connsiteY149" fmla="*/ 740623 h 1552405"/>
                <a:gd name="connsiteX150" fmla="*/ 93242 w 2168635"/>
                <a:gd name="connsiteY150" fmla="*/ 740623 h 1552405"/>
                <a:gd name="connsiteX151" fmla="*/ 94850 w 2168635"/>
                <a:gd name="connsiteY151" fmla="*/ 739004 h 1552405"/>
                <a:gd name="connsiteX152" fmla="*/ 98065 w 2168635"/>
                <a:gd name="connsiteY152" fmla="*/ 735775 h 1552405"/>
                <a:gd name="connsiteX153" fmla="*/ 93242 w 2168635"/>
                <a:gd name="connsiteY153" fmla="*/ 735775 h 1552405"/>
                <a:gd name="connsiteX154" fmla="*/ 93242 w 2168635"/>
                <a:gd name="connsiteY154" fmla="*/ 734156 h 1552405"/>
                <a:gd name="connsiteX155" fmla="*/ 91632 w 2168635"/>
                <a:gd name="connsiteY155" fmla="*/ 732538 h 1552405"/>
                <a:gd name="connsiteX156" fmla="*/ 90027 w 2168635"/>
                <a:gd name="connsiteY156" fmla="*/ 730927 h 1552405"/>
                <a:gd name="connsiteX157" fmla="*/ 1351984 w 2168635"/>
                <a:gd name="connsiteY157" fmla="*/ 1067279 h 1552405"/>
                <a:gd name="connsiteX158" fmla="*/ 1348768 w 2168635"/>
                <a:gd name="connsiteY158" fmla="*/ 1067279 h 1552405"/>
                <a:gd name="connsiteX159" fmla="*/ 1347156 w 2168635"/>
                <a:gd name="connsiteY159" fmla="*/ 1068898 h 1552405"/>
                <a:gd name="connsiteX160" fmla="*/ 1348768 w 2168635"/>
                <a:gd name="connsiteY160" fmla="*/ 1068898 h 1552405"/>
                <a:gd name="connsiteX161" fmla="*/ 1350372 w 2168635"/>
                <a:gd name="connsiteY161" fmla="*/ 1070516 h 1552405"/>
                <a:gd name="connsiteX162" fmla="*/ 1351984 w 2168635"/>
                <a:gd name="connsiteY162" fmla="*/ 1070516 h 1552405"/>
                <a:gd name="connsiteX163" fmla="*/ 1353588 w 2168635"/>
                <a:gd name="connsiteY163" fmla="*/ 1073746 h 1552405"/>
                <a:gd name="connsiteX164" fmla="*/ 1353588 w 2168635"/>
                <a:gd name="connsiteY164" fmla="*/ 1075365 h 1552405"/>
                <a:gd name="connsiteX165" fmla="*/ 1355200 w 2168635"/>
                <a:gd name="connsiteY165" fmla="*/ 1075365 h 1552405"/>
                <a:gd name="connsiteX166" fmla="*/ 1355200 w 2168635"/>
                <a:gd name="connsiteY166" fmla="*/ 1076983 h 1552405"/>
                <a:gd name="connsiteX167" fmla="*/ 1356804 w 2168635"/>
                <a:gd name="connsiteY167" fmla="*/ 1078601 h 1552405"/>
                <a:gd name="connsiteX168" fmla="*/ 1360021 w 2168635"/>
                <a:gd name="connsiteY168" fmla="*/ 1078601 h 1552405"/>
                <a:gd name="connsiteX169" fmla="*/ 1361625 w 2168635"/>
                <a:gd name="connsiteY169" fmla="*/ 1076983 h 1552405"/>
                <a:gd name="connsiteX170" fmla="*/ 1361625 w 2168635"/>
                <a:gd name="connsiteY170" fmla="*/ 1073746 h 1552405"/>
                <a:gd name="connsiteX171" fmla="*/ 1360021 w 2168635"/>
                <a:gd name="connsiteY171" fmla="*/ 1072128 h 1552405"/>
                <a:gd name="connsiteX172" fmla="*/ 1356804 w 2168635"/>
                <a:gd name="connsiteY172" fmla="*/ 1070516 h 1552405"/>
                <a:gd name="connsiteX173" fmla="*/ 1355200 w 2168635"/>
                <a:gd name="connsiteY173" fmla="*/ 1070516 h 1552405"/>
                <a:gd name="connsiteX174" fmla="*/ 1351984 w 2168635"/>
                <a:gd name="connsiteY174" fmla="*/ 1067279 h 1552405"/>
                <a:gd name="connsiteX175" fmla="*/ 1456476 w 2168635"/>
                <a:gd name="connsiteY175" fmla="*/ 468957 h 1552405"/>
                <a:gd name="connsiteX176" fmla="*/ 1454864 w 2168635"/>
                <a:gd name="connsiteY176" fmla="*/ 468957 h 1552405"/>
                <a:gd name="connsiteX177" fmla="*/ 1456476 w 2168635"/>
                <a:gd name="connsiteY177" fmla="*/ 470568 h 1552405"/>
                <a:gd name="connsiteX178" fmla="*/ 1458080 w 2168635"/>
                <a:gd name="connsiteY178" fmla="*/ 470568 h 1552405"/>
                <a:gd name="connsiteX179" fmla="*/ 1458080 w 2168635"/>
                <a:gd name="connsiteY179" fmla="*/ 468957 h 1552405"/>
                <a:gd name="connsiteX180" fmla="*/ 1456476 w 2168635"/>
                <a:gd name="connsiteY180" fmla="*/ 468957 h 1552405"/>
                <a:gd name="connsiteX181" fmla="*/ 718594 w 2168635"/>
                <a:gd name="connsiteY181" fmla="*/ 4848 h 1552405"/>
                <a:gd name="connsiteX182" fmla="*/ 718594 w 2168635"/>
                <a:gd name="connsiteY182" fmla="*/ 3230 h 1552405"/>
                <a:gd name="connsiteX183" fmla="*/ 721810 w 2168635"/>
                <a:gd name="connsiteY183" fmla="*/ 1612 h 1552405"/>
                <a:gd name="connsiteX184" fmla="*/ 723414 w 2168635"/>
                <a:gd name="connsiteY184" fmla="*/ 3230 h 1552405"/>
                <a:gd name="connsiteX185" fmla="*/ 726630 w 2168635"/>
                <a:gd name="connsiteY185" fmla="*/ 4848 h 1552405"/>
                <a:gd name="connsiteX186" fmla="*/ 729847 w 2168635"/>
                <a:gd name="connsiteY186" fmla="*/ 4848 h 1552405"/>
                <a:gd name="connsiteX187" fmla="*/ 731451 w 2168635"/>
                <a:gd name="connsiteY187" fmla="*/ 3230 h 1552405"/>
                <a:gd name="connsiteX188" fmla="*/ 733063 w 2168635"/>
                <a:gd name="connsiteY188" fmla="*/ 3230 h 1552405"/>
                <a:gd name="connsiteX189" fmla="*/ 734667 w 2168635"/>
                <a:gd name="connsiteY189" fmla="*/ 1612 h 1552405"/>
                <a:gd name="connsiteX190" fmla="*/ 737883 w 2168635"/>
                <a:gd name="connsiteY190" fmla="*/ 1612 h 1552405"/>
                <a:gd name="connsiteX191" fmla="*/ 737883 w 2168635"/>
                <a:gd name="connsiteY191" fmla="*/ 0 h 1552405"/>
                <a:gd name="connsiteX192" fmla="*/ 741099 w 2168635"/>
                <a:gd name="connsiteY192" fmla="*/ 1612 h 1552405"/>
                <a:gd name="connsiteX193" fmla="*/ 742704 w 2168635"/>
                <a:gd name="connsiteY193" fmla="*/ 3230 h 1552405"/>
                <a:gd name="connsiteX194" fmla="*/ 744315 w 2168635"/>
                <a:gd name="connsiteY194" fmla="*/ 4848 h 1552405"/>
                <a:gd name="connsiteX195" fmla="*/ 745920 w 2168635"/>
                <a:gd name="connsiteY195" fmla="*/ 6467 h 1552405"/>
                <a:gd name="connsiteX196" fmla="*/ 758784 w 2168635"/>
                <a:gd name="connsiteY196" fmla="*/ 14552 h 1552405"/>
                <a:gd name="connsiteX197" fmla="*/ 761994 w 2168635"/>
                <a:gd name="connsiteY197" fmla="*/ 17781 h 1552405"/>
                <a:gd name="connsiteX198" fmla="*/ 765210 w 2168635"/>
                <a:gd name="connsiteY198" fmla="*/ 19400 h 1552405"/>
                <a:gd name="connsiteX199" fmla="*/ 771642 w 2168635"/>
                <a:gd name="connsiteY199" fmla="*/ 22636 h 1552405"/>
                <a:gd name="connsiteX200" fmla="*/ 773246 w 2168635"/>
                <a:gd name="connsiteY200" fmla="*/ 22636 h 1552405"/>
                <a:gd name="connsiteX201" fmla="*/ 773246 w 2168635"/>
                <a:gd name="connsiteY201" fmla="*/ 24248 h 1552405"/>
                <a:gd name="connsiteX202" fmla="*/ 770037 w 2168635"/>
                <a:gd name="connsiteY202" fmla="*/ 30722 h 1552405"/>
                <a:gd name="connsiteX203" fmla="*/ 768426 w 2168635"/>
                <a:gd name="connsiteY203" fmla="*/ 33958 h 1552405"/>
                <a:gd name="connsiteX204" fmla="*/ 770037 w 2168635"/>
                <a:gd name="connsiteY204" fmla="*/ 38807 h 1552405"/>
                <a:gd name="connsiteX205" fmla="*/ 771642 w 2168635"/>
                <a:gd name="connsiteY205" fmla="*/ 46891 h 1552405"/>
                <a:gd name="connsiteX206" fmla="*/ 773246 w 2168635"/>
                <a:gd name="connsiteY206" fmla="*/ 50128 h 1552405"/>
                <a:gd name="connsiteX207" fmla="*/ 774858 w 2168635"/>
                <a:gd name="connsiteY207" fmla="*/ 51740 h 1552405"/>
                <a:gd name="connsiteX208" fmla="*/ 773246 w 2168635"/>
                <a:gd name="connsiteY208" fmla="*/ 51740 h 1552405"/>
                <a:gd name="connsiteX209" fmla="*/ 774858 w 2168635"/>
                <a:gd name="connsiteY209" fmla="*/ 53358 h 1552405"/>
                <a:gd name="connsiteX210" fmla="*/ 776463 w 2168635"/>
                <a:gd name="connsiteY210" fmla="*/ 54977 h 1552405"/>
                <a:gd name="connsiteX211" fmla="*/ 778074 w 2168635"/>
                <a:gd name="connsiteY211" fmla="*/ 64680 h 1552405"/>
                <a:gd name="connsiteX212" fmla="*/ 779679 w 2168635"/>
                <a:gd name="connsiteY212" fmla="*/ 69528 h 1552405"/>
                <a:gd name="connsiteX213" fmla="*/ 779679 w 2168635"/>
                <a:gd name="connsiteY213" fmla="*/ 71146 h 1552405"/>
                <a:gd name="connsiteX214" fmla="*/ 782895 w 2168635"/>
                <a:gd name="connsiteY214" fmla="*/ 74383 h 1552405"/>
                <a:gd name="connsiteX215" fmla="*/ 784499 w 2168635"/>
                <a:gd name="connsiteY215" fmla="*/ 77613 h 1552405"/>
                <a:gd name="connsiteX216" fmla="*/ 784499 w 2168635"/>
                <a:gd name="connsiteY216" fmla="*/ 79231 h 1552405"/>
                <a:gd name="connsiteX217" fmla="*/ 786111 w 2168635"/>
                <a:gd name="connsiteY217" fmla="*/ 84087 h 1552405"/>
                <a:gd name="connsiteX218" fmla="*/ 786111 w 2168635"/>
                <a:gd name="connsiteY218" fmla="*/ 85705 h 1552405"/>
                <a:gd name="connsiteX219" fmla="*/ 787715 w 2168635"/>
                <a:gd name="connsiteY219" fmla="*/ 85705 h 1552405"/>
                <a:gd name="connsiteX220" fmla="*/ 789327 w 2168635"/>
                <a:gd name="connsiteY220" fmla="*/ 88935 h 1552405"/>
                <a:gd name="connsiteX221" fmla="*/ 790938 w 2168635"/>
                <a:gd name="connsiteY221" fmla="*/ 90553 h 1552405"/>
                <a:gd name="connsiteX222" fmla="*/ 792543 w 2168635"/>
                <a:gd name="connsiteY222" fmla="*/ 92172 h 1552405"/>
                <a:gd name="connsiteX223" fmla="*/ 795752 w 2168635"/>
                <a:gd name="connsiteY223" fmla="*/ 95408 h 1552405"/>
                <a:gd name="connsiteX224" fmla="*/ 797364 w 2168635"/>
                <a:gd name="connsiteY224" fmla="*/ 97020 h 1552405"/>
                <a:gd name="connsiteX225" fmla="*/ 797364 w 2168635"/>
                <a:gd name="connsiteY225" fmla="*/ 98638 h 1552405"/>
                <a:gd name="connsiteX226" fmla="*/ 798975 w 2168635"/>
                <a:gd name="connsiteY226" fmla="*/ 98638 h 1552405"/>
                <a:gd name="connsiteX227" fmla="*/ 798975 w 2168635"/>
                <a:gd name="connsiteY227" fmla="*/ 100257 h 1552405"/>
                <a:gd name="connsiteX228" fmla="*/ 800580 w 2168635"/>
                <a:gd name="connsiteY228" fmla="*/ 103486 h 1552405"/>
                <a:gd name="connsiteX229" fmla="*/ 803796 w 2168635"/>
                <a:gd name="connsiteY229" fmla="*/ 106723 h 1552405"/>
                <a:gd name="connsiteX230" fmla="*/ 808617 w 2168635"/>
                <a:gd name="connsiteY230" fmla="*/ 111571 h 1552405"/>
                <a:gd name="connsiteX231" fmla="*/ 808617 w 2168635"/>
                <a:gd name="connsiteY231" fmla="*/ 113197 h 1552405"/>
                <a:gd name="connsiteX232" fmla="*/ 811833 w 2168635"/>
                <a:gd name="connsiteY232" fmla="*/ 114808 h 1552405"/>
                <a:gd name="connsiteX233" fmla="*/ 811833 w 2168635"/>
                <a:gd name="connsiteY233" fmla="*/ 116427 h 1552405"/>
                <a:gd name="connsiteX234" fmla="*/ 813437 w 2168635"/>
                <a:gd name="connsiteY234" fmla="*/ 118045 h 1552405"/>
                <a:gd name="connsiteX235" fmla="*/ 816653 w 2168635"/>
                <a:gd name="connsiteY235" fmla="*/ 122893 h 1552405"/>
                <a:gd name="connsiteX236" fmla="*/ 819869 w 2168635"/>
                <a:gd name="connsiteY236" fmla="*/ 126130 h 1552405"/>
                <a:gd name="connsiteX237" fmla="*/ 818265 w 2168635"/>
                <a:gd name="connsiteY237" fmla="*/ 127748 h 1552405"/>
                <a:gd name="connsiteX238" fmla="*/ 819869 w 2168635"/>
                <a:gd name="connsiteY238" fmla="*/ 129367 h 1552405"/>
                <a:gd name="connsiteX239" fmla="*/ 819869 w 2168635"/>
                <a:gd name="connsiteY239" fmla="*/ 130978 h 1552405"/>
                <a:gd name="connsiteX240" fmla="*/ 824690 w 2168635"/>
                <a:gd name="connsiteY240" fmla="*/ 132596 h 1552405"/>
                <a:gd name="connsiteX241" fmla="*/ 827906 w 2168635"/>
                <a:gd name="connsiteY241" fmla="*/ 135833 h 1552405"/>
                <a:gd name="connsiteX242" fmla="*/ 823085 w 2168635"/>
                <a:gd name="connsiteY242" fmla="*/ 132596 h 1552405"/>
                <a:gd name="connsiteX243" fmla="*/ 818265 w 2168635"/>
                <a:gd name="connsiteY243" fmla="*/ 130978 h 1552405"/>
                <a:gd name="connsiteX244" fmla="*/ 816653 w 2168635"/>
                <a:gd name="connsiteY244" fmla="*/ 130978 h 1552405"/>
                <a:gd name="connsiteX245" fmla="*/ 811833 w 2168635"/>
                <a:gd name="connsiteY245" fmla="*/ 135833 h 1552405"/>
                <a:gd name="connsiteX246" fmla="*/ 810228 w 2168635"/>
                <a:gd name="connsiteY246" fmla="*/ 135833 h 1552405"/>
                <a:gd name="connsiteX247" fmla="*/ 805400 w 2168635"/>
                <a:gd name="connsiteY247" fmla="*/ 137445 h 1552405"/>
                <a:gd name="connsiteX248" fmla="*/ 802191 w 2168635"/>
                <a:gd name="connsiteY248" fmla="*/ 142300 h 1552405"/>
                <a:gd name="connsiteX249" fmla="*/ 798975 w 2168635"/>
                <a:gd name="connsiteY249" fmla="*/ 143918 h 1552405"/>
                <a:gd name="connsiteX250" fmla="*/ 797364 w 2168635"/>
                <a:gd name="connsiteY250" fmla="*/ 145537 h 1552405"/>
                <a:gd name="connsiteX251" fmla="*/ 795752 w 2168635"/>
                <a:gd name="connsiteY251" fmla="*/ 145537 h 1552405"/>
                <a:gd name="connsiteX252" fmla="*/ 794148 w 2168635"/>
                <a:gd name="connsiteY252" fmla="*/ 147155 h 1552405"/>
                <a:gd name="connsiteX253" fmla="*/ 790938 w 2168635"/>
                <a:gd name="connsiteY253" fmla="*/ 152003 h 1552405"/>
                <a:gd name="connsiteX254" fmla="*/ 789327 w 2168635"/>
                <a:gd name="connsiteY254" fmla="*/ 155240 h 1552405"/>
                <a:gd name="connsiteX255" fmla="*/ 789327 w 2168635"/>
                <a:gd name="connsiteY255" fmla="*/ 156851 h 1552405"/>
                <a:gd name="connsiteX256" fmla="*/ 787715 w 2168635"/>
                <a:gd name="connsiteY256" fmla="*/ 158470 h 1552405"/>
                <a:gd name="connsiteX257" fmla="*/ 786111 w 2168635"/>
                <a:gd name="connsiteY257" fmla="*/ 161706 h 1552405"/>
                <a:gd name="connsiteX258" fmla="*/ 784499 w 2168635"/>
                <a:gd name="connsiteY258" fmla="*/ 163325 h 1552405"/>
                <a:gd name="connsiteX259" fmla="*/ 781290 w 2168635"/>
                <a:gd name="connsiteY259" fmla="*/ 166555 h 1552405"/>
                <a:gd name="connsiteX260" fmla="*/ 779679 w 2168635"/>
                <a:gd name="connsiteY260" fmla="*/ 171410 h 1552405"/>
                <a:gd name="connsiteX261" fmla="*/ 778074 w 2168635"/>
                <a:gd name="connsiteY261" fmla="*/ 182725 h 1552405"/>
                <a:gd name="connsiteX262" fmla="*/ 776463 w 2168635"/>
                <a:gd name="connsiteY262" fmla="*/ 187580 h 1552405"/>
                <a:gd name="connsiteX263" fmla="*/ 768426 w 2168635"/>
                <a:gd name="connsiteY263" fmla="*/ 187580 h 1552405"/>
                <a:gd name="connsiteX264" fmla="*/ 766821 w 2168635"/>
                <a:gd name="connsiteY264" fmla="*/ 184343 h 1552405"/>
                <a:gd name="connsiteX265" fmla="*/ 763605 w 2168635"/>
                <a:gd name="connsiteY265" fmla="*/ 184343 h 1552405"/>
                <a:gd name="connsiteX266" fmla="*/ 761994 w 2168635"/>
                <a:gd name="connsiteY266" fmla="*/ 185961 h 1552405"/>
                <a:gd name="connsiteX267" fmla="*/ 760389 w 2168635"/>
                <a:gd name="connsiteY267" fmla="*/ 189198 h 1552405"/>
                <a:gd name="connsiteX268" fmla="*/ 760389 w 2168635"/>
                <a:gd name="connsiteY268" fmla="*/ 194046 h 1552405"/>
                <a:gd name="connsiteX269" fmla="*/ 761994 w 2168635"/>
                <a:gd name="connsiteY269" fmla="*/ 194046 h 1552405"/>
                <a:gd name="connsiteX270" fmla="*/ 761994 w 2168635"/>
                <a:gd name="connsiteY270" fmla="*/ 195665 h 1552405"/>
                <a:gd name="connsiteX271" fmla="*/ 760389 w 2168635"/>
                <a:gd name="connsiteY271" fmla="*/ 195665 h 1552405"/>
                <a:gd name="connsiteX272" fmla="*/ 761994 w 2168635"/>
                <a:gd name="connsiteY272" fmla="*/ 197283 h 1552405"/>
                <a:gd name="connsiteX273" fmla="*/ 761994 w 2168635"/>
                <a:gd name="connsiteY273" fmla="*/ 198901 h 1552405"/>
                <a:gd name="connsiteX274" fmla="*/ 763605 w 2168635"/>
                <a:gd name="connsiteY274" fmla="*/ 202132 h 1552405"/>
                <a:gd name="connsiteX275" fmla="*/ 763605 w 2168635"/>
                <a:gd name="connsiteY275" fmla="*/ 215072 h 1552405"/>
                <a:gd name="connsiteX276" fmla="*/ 766821 w 2168635"/>
                <a:gd name="connsiteY276" fmla="*/ 218301 h 1552405"/>
                <a:gd name="connsiteX277" fmla="*/ 768426 w 2168635"/>
                <a:gd name="connsiteY277" fmla="*/ 219920 h 1552405"/>
                <a:gd name="connsiteX278" fmla="*/ 766821 w 2168635"/>
                <a:gd name="connsiteY278" fmla="*/ 219920 h 1552405"/>
                <a:gd name="connsiteX279" fmla="*/ 761994 w 2168635"/>
                <a:gd name="connsiteY279" fmla="*/ 216690 h 1552405"/>
                <a:gd name="connsiteX280" fmla="*/ 757173 w 2168635"/>
                <a:gd name="connsiteY280" fmla="*/ 216690 h 1552405"/>
                <a:gd name="connsiteX281" fmla="*/ 753957 w 2168635"/>
                <a:gd name="connsiteY281" fmla="*/ 219920 h 1552405"/>
                <a:gd name="connsiteX282" fmla="*/ 750741 w 2168635"/>
                <a:gd name="connsiteY282" fmla="*/ 219920 h 1552405"/>
                <a:gd name="connsiteX283" fmla="*/ 747532 w 2168635"/>
                <a:gd name="connsiteY283" fmla="*/ 223156 h 1552405"/>
                <a:gd name="connsiteX284" fmla="*/ 744315 w 2168635"/>
                <a:gd name="connsiteY284" fmla="*/ 226386 h 1552405"/>
                <a:gd name="connsiteX285" fmla="*/ 742704 w 2168635"/>
                <a:gd name="connsiteY285" fmla="*/ 228005 h 1552405"/>
                <a:gd name="connsiteX286" fmla="*/ 741099 w 2168635"/>
                <a:gd name="connsiteY286" fmla="*/ 231242 h 1552405"/>
                <a:gd name="connsiteX287" fmla="*/ 739488 w 2168635"/>
                <a:gd name="connsiteY287" fmla="*/ 231242 h 1552405"/>
                <a:gd name="connsiteX288" fmla="*/ 737883 w 2168635"/>
                <a:gd name="connsiteY288" fmla="*/ 232860 h 1552405"/>
                <a:gd name="connsiteX289" fmla="*/ 734667 w 2168635"/>
                <a:gd name="connsiteY289" fmla="*/ 234478 h 1552405"/>
                <a:gd name="connsiteX290" fmla="*/ 731451 w 2168635"/>
                <a:gd name="connsiteY290" fmla="*/ 237708 h 1552405"/>
                <a:gd name="connsiteX291" fmla="*/ 729847 w 2168635"/>
                <a:gd name="connsiteY291" fmla="*/ 239327 h 1552405"/>
                <a:gd name="connsiteX292" fmla="*/ 729847 w 2168635"/>
                <a:gd name="connsiteY292" fmla="*/ 244175 h 1552405"/>
                <a:gd name="connsiteX293" fmla="*/ 728235 w 2168635"/>
                <a:gd name="connsiteY293" fmla="*/ 245793 h 1552405"/>
                <a:gd name="connsiteX294" fmla="*/ 729847 w 2168635"/>
                <a:gd name="connsiteY294" fmla="*/ 249030 h 1552405"/>
                <a:gd name="connsiteX295" fmla="*/ 726630 w 2168635"/>
                <a:gd name="connsiteY295" fmla="*/ 253878 h 1552405"/>
                <a:gd name="connsiteX296" fmla="*/ 726630 w 2168635"/>
                <a:gd name="connsiteY296" fmla="*/ 258733 h 1552405"/>
                <a:gd name="connsiteX297" fmla="*/ 723414 w 2168635"/>
                <a:gd name="connsiteY297" fmla="*/ 261970 h 1552405"/>
                <a:gd name="connsiteX298" fmla="*/ 723414 w 2168635"/>
                <a:gd name="connsiteY298" fmla="*/ 263582 h 1552405"/>
                <a:gd name="connsiteX299" fmla="*/ 721810 w 2168635"/>
                <a:gd name="connsiteY299" fmla="*/ 265200 h 1552405"/>
                <a:gd name="connsiteX300" fmla="*/ 721810 w 2168635"/>
                <a:gd name="connsiteY300" fmla="*/ 284606 h 1552405"/>
                <a:gd name="connsiteX301" fmla="*/ 720198 w 2168635"/>
                <a:gd name="connsiteY301" fmla="*/ 286225 h 1552405"/>
                <a:gd name="connsiteX302" fmla="*/ 720198 w 2168635"/>
                <a:gd name="connsiteY302" fmla="*/ 287843 h 1552405"/>
                <a:gd name="connsiteX303" fmla="*/ 721810 w 2168635"/>
                <a:gd name="connsiteY303" fmla="*/ 292692 h 1552405"/>
                <a:gd name="connsiteX304" fmla="*/ 721810 w 2168635"/>
                <a:gd name="connsiteY304" fmla="*/ 299158 h 1552405"/>
                <a:gd name="connsiteX305" fmla="*/ 725026 w 2168635"/>
                <a:gd name="connsiteY305" fmla="*/ 308861 h 1552405"/>
                <a:gd name="connsiteX306" fmla="*/ 728235 w 2168635"/>
                <a:gd name="connsiteY306" fmla="*/ 310480 h 1552405"/>
                <a:gd name="connsiteX307" fmla="*/ 729847 w 2168635"/>
                <a:gd name="connsiteY307" fmla="*/ 310480 h 1552405"/>
                <a:gd name="connsiteX308" fmla="*/ 729847 w 2168635"/>
                <a:gd name="connsiteY308" fmla="*/ 312098 h 1552405"/>
                <a:gd name="connsiteX309" fmla="*/ 726630 w 2168635"/>
                <a:gd name="connsiteY309" fmla="*/ 312098 h 1552405"/>
                <a:gd name="connsiteX310" fmla="*/ 728235 w 2168635"/>
                <a:gd name="connsiteY310" fmla="*/ 313717 h 1552405"/>
                <a:gd name="connsiteX311" fmla="*/ 729847 w 2168635"/>
                <a:gd name="connsiteY311" fmla="*/ 315328 h 1552405"/>
                <a:gd name="connsiteX312" fmla="*/ 729847 w 2168635"/>
                <a:gd name="connsiteY312" fmla="*/ 320183 h 1552405"/>
                <a:gd name="connsiteX313" fmla="*/ 728235 w 2168635"/>
                <a:gd name="connsiteY313" fmla="*/ 320183 h 1552405"/>
                <a:gd name="connsiteX314" fmla="*/ 728235 w 2168635"/>
                <a:gd name="connsiteY314" fmla="*/ 321802 h 1552405"/>
                <a:gd name="connsiteX315" fmla="*/ 729847 w 2168635"/>
                <a:gd name="connsiteY315" fmla="*/ 320183 h 1552405"/>
                <a:gd name="connsiteX316" fmla="*/ 729847 w 2168635"/>
                <a:gd name="connsiteY316" fmla="*/ 323413 h 1552405"/>
                <a:gd name="connsiteX317" fmla="*/ 728235 w 2168635"/>
                <a:gd name="connsiteY317" fmla="*/ 323413 h 1552405"/>
                <a:gd name="connsiteX318" fmla="*/ 728235 w 2168635"/>
                <a:gd name="connsiteY318" fmla="*/ 326650 h 1552405"/>
                <a:gd name="connsiteX319" fmla="*/ 729847 w 2168635"/>
                <a:gd name="connsiteY319" fmla="*/ 326650 h 1552405"/>
                <a:gd name="connsiteX320" fmla="*/ 729847 w 2168635"/>
                <a:gd name="connsiteY320" fmla="*/ 328268 h 1552405"/>
                <a:gd name="connsiteX321" fmla="*/ 731451 w 2168635"/>
                <a:gd name="connsiteY321" fmla="*/ 328268 h 1552405"/>
                <a:gd name="connsiteX322" fmla="*/ 731451 w 2168635"/>
                <a:gd name="connsiteY322" fmla="*/ 329887 h 1552405"/>
                <a:gd name="connsiteX323" fmla="*/ 726630 w 2168635"/>
                <a:gd name="connsiteY323" fmla="*/ 329887 h 1552405"/>
                <a:gd name="connsiteX324" fmla="*/ 726630 w 2168635"/>
                <a:gd name="connsiteY324" fmla="*/ 333116 h 1552405"/>
                <a:gd name="connsiteX325" fmla="*/ 729847 w 2168635"/>
                <a:gd name="connsiteY325" fmla="*/ 334735 h 1552405"/>
                <a:gd name="connsiteX326" fmla="*/ 729847 w 2168635"/>
                <a:gd name="connsiteY326" fmla="*/ 336353 h 1552405"/>
                <a:gd name="connsiteX327" fmla="*/ 731451 w 2168635"/>
                <a:gd name="connsiteY327" fmla="*/ 337971 h 1552405"/>
                <a:gd name="connsiteX328" fmla="*/ 733063 w 2168635"/>
                <a:gd name="connsiteY328" fmla="*/ 339590 h 1552405"/>
                <a:gd name="connsiteX329" fmla="*/ 745920 w 2168635"/>
                <a:gd name="connsiteY329" fmla="*/ 339590 h 1552405"/>
                <a:gd name="connsiteX330" fmla="*/ 745920 w 2168635"/>
                <a:gd name="connsiteY330" fmla="*/ 337971 h 1552405"/>
                <a:gd name="connsiteX331" fmla="*/ 750741 w 2168635"/>
                <a:gd name="connsiteY331" fmla="*/ 329887 h 1552405"/>
                <a:gd name="connsiteX332" fmla="*/ 753957 w 2168635"/>
                <a:gd name="connsiteY332" fmla="*/ 326650 h 1552405"/>
                <a:gd name="connsiteX333" fmla="*/ 757173 w 2168635"/>
                <a:gd name="connsiteY333" fmla="*/ 321802 h 1552405"/>
                <a:gd name="connsiteX334" fmla="*/ 758784 w 2168635"/>
                <a:gd name="connsiteY334" fmla="*/ 320183 h 1552405"/>
                <a:gd name="connsiteX335" fmla="*/ 758784 w 2168635"/>
                <a:gd name="connsiteY335" fmla="*/ 318565 h 1552405"/>
                <a:gd name="connsiteX336" fmla="*/ 760389 w 2168635"/>
                <a:gd name="connsiteY336" fmla="*/ 316946 h 1552405"/>
                <a:gd name="connsiteX337" fmla="*/ 758784 w 2168635"/>
                <a:gd name="connsiteY337" fmla="*/ 315328 h 1552405"/>
                <a:gd name="connsiteX338" fmla="*/ 760389 w 2168635"/>
                <a:gd name="connsiteY338" fmla="*/ 315328 h 1552405"/>
                <a:gd name="connsiteX339" fmla="*/ 761994 w 2168635"/>
                <a:gd name="connsiteY339" fmla="*/ 312098 h 1552405"/>
                <a:gd name="connsiteX340" fmla="*/ 761994 w 2168635"/>
                <a:gd name="connsiteY340" fmla="*/ 307243 h 1552405"/>
                <a:gd name="connsiteX341" fmla="*/ 760389 w 2168635"/>
                <a:gd name="connsiteY341" fmla="*/ 304006 h 1552405"/>
                <a:gd name="connsiteX342" fmla="*/ 758784 w 2168635"/>
                <a:gd name="connsiteY342" fmla="*/ 302395 h 1552405"/>
                <a:gd name="connsiteX343" fmla="*/ 757173 w 2168635"/>
                <a:gd name="connsiteY343" fmla="*/ 300776 h 1552405"/>
                <a:gd name="connsiteX344" fmla="*/ 757173 w 2168635"/>
                <a:gd name="connsiteY344" fmla="*/ 297540 h 1552405"/>
                <a:gd name="connsiteX345" fmla="*/ 755568 w 2168635"/>
                <a:gd name="connsiteY345" fmla="*/ 294310 h 1552405"/>
                <a:gd name="connsiteX346" fmla="*/ 755568 w 2168635"/>
                <a:gd name="connsiteY346" fmla="*/ 291073 h 1552405"/>
                <a:gd name="connsiteX347" fmla="*/ 758784 w 2168635"/>
                <a:gd name="connsiteY347" fmla="*/ 281370 h 1552405"/>
                <a:gd name="connsiteX348" fmla="*/ 760389 w 2168635"/>
                <a:gd name="connsiteY348" fmla="*/ 274903 h 1552405"/>
                <a:gd name="connsiteX349" fmla="*/ 763605 w 2168635"/>
                <a:gd name="connsiteY349" fmla="*/ 271666 h 1552405"/>
                <a:gd name="connsiteX350" fmla="*/ 765210 w 2168635"/>
                <a:gd name="connsiteY350" fmla="*/ 271666 h 1552405"/>
                <a:gd name="connsiteX351" fmla="*/ 768426 w 2168635"/>
                <a:gd name="connsiteY351" fmla="*/ 268437 h 1552405"/>
                <a:gd name="connsiteX352" fmla="*/ 778074 w 2168635"/>
                <a:gd name="connsiteY352" fmla="*/ 268437 h 1552405"/>
                <a:gd name="connsiteX353" fmla="*/ 778074 w 2168635"/>
                <a:gd name="connsiteY353" fmla="*/ 271666 h 1552405"/>
                <a:gd name="connsiteX354" fmla="*/ 779679 w 2168635"/>
                <a:gd name="connsiteY354" fmla="*/ 276522 h 1552405"/>
                <a:gd name="connsiteX355" fmla="*/ 781290 w 2168635"/>
                <a:gd name="connsiteY355" fmla="*/ 278133 h 1552405"/>
                <a:gd name="connsiteX356" fmla="*/ 784499 w 2168635"/>
                <a:gd name="connsiteY356" fmla="*/ 278133 h 1552405"/>
                <a:gd name="connsiteX357" fmla="*/ 784499 w 2168635"/>
                <a:gd name="connsiteY357" fmla="*/ 279751 h 1552405"/>
                <a:gd name="connsiteX358" fmla="*/ 790931 w 2168635"/>
                <a:gd name="connsiteY358" fmla="*/ 279751 h 1552405"/>
                <a:gd name="connsiteX359" fmla="*/ 794148 w 2168635"/>
                <a:gd name="connsiteY359" fmla="*/ 276522 h 1552405"/>
                <a:gd name="connsiteX360" fmla="*/ 795752 w 2168635"/>
                <a:gd name="connsiteY360" fmla="*/ 274903 h 1552405"/>
                <a:gd name="connsiteX361" fmla="*/ 797364 w 2168635"/>
                <a:gd name="connsiteY361" fmla="*/ 273285 h 1552405"/>
                <a:gd name="connsiteX362" fmla="*/ 798975 w 2168635"/>
                <a:gd name="connsiteY362" fmla="*/ 271666 h 1552405"/>
                <a:gd name="connsiteX363" fmla="*/ 800580 w 2168635"/>
                <a:gd name="connsiteY363" fmla="*/ 268437 h 1552405"/>
                <a:gd name="connsiteX364" fmla="*/ 802191 w 2168635"/>
                <a:gd name="connsiteY364" fmla="*/ 266818 h 1552405"/>
                <a:gd name="connsiteX365" fmla="*/ 802191 w 2168635"/>
                <a:gd name="connsiteY365" fmla="*/ 265200 h 1552405"/>
                <a:gd name="connsiteX366" fmla="*/ 803796 w 2168635"/>
                <a:gd name="connsiteY366" fmla="*/ 260351 h 1552405"/>
                <a:gd name="connsiteX367" fmla="*/ 803796 w 2168635"/>
                <a:gd name="connsiteY367" fmla="*/ 255496 h 1552405"/>
                <a:gd name="connsiteX368" fmla="*/ 802191 w 2168635"/>
                <a:gd name="connsiteY368" fmla="*/ 253878 h 1552405"/>
                <a:gd name="connsiteX369" fmla="*/ 800580 w 2168635"/>
                <a:gd name="connsiteY369" fmla="*/ 252260 h 1552405"/>
                <a:gd name="connsiteX370" fmla="*/ 798975 w 2168635"/>
                <a:gd name="connsiteY370" fmla="*/ 252260 h 1552405"/>
                <a:gd name="connsiteX371" fmla="*/ 797364 w 2168635"/>
                <a:gd name="connsiteY371" fmla="*/ 253878 h 1552405"/>
                <a:gd name="connsiteX372" fmla="*/ 790931 w 2168635"/>
                <a:gd name="connsiteY372" fmla="*/ 253878 h 1552405"/>
                <a:gd name="connsiteX373" fmla="*/ 784499 w 2168635"/>
                <a:gd name="connsiteY373" fmla="*/ 257115 h 1552405"/>
                <a:gd name="connsiteX374" fmla="*/ 781290 w 2168635"/>
                <a:gd name="connsiteY374" fmla="*/ 257115 h 1552405"/>
                <a:gd name="connsiteX375" fmla="*/ 779679 w 2168635"/>
                <a:gd name="connsiteY375" fmla="*/ 255496 h 1552405"/>
                <a:gd name="connsiteX376" fmla="*/ 776463 w 2168635"/>
                <a:gd name="connsiteY376" fmla="*/ 253878 h 1552405"/>
                <a:gd name="connsiteX377" fmla="*/ 773246 w 2168635"/>
                <a:gd name="connsiteY377" fmla="*/ 252260 h 1552405"/>
                <a:gd name="connsiteX378" fmla="*/ 773246 w 2168635"/>
                <a:gd name="connsiteY378" fmla="*/ 250641 h 1552405"/>
                <a:gd name="connsiteX379" fmla="*/ 774858 w 2168635"/>
                <a:gd name="connsiteY379" fmla="*/ 250641 h 1552405"/>
                <a:gd name="connsiteX380" fmla="*/ 776463 w 2168635"/>
                <a:gd name="connsiteY380" fmla="*/ 247411 h 1552405"/>
                <a:gd name="connsiteX381" fmla="*/ 778074 w 2168635"/>
                <a:gd name="connsiteY381" fmla="*/ 247411 h 1552405"/>
                <a:gd name="connsiteX382" fmla="*/ 784499 w 2168635"/>
                <a:gd name="connsiteY382" fmla="*/ 240945 h 1552405"/>
                <a:gd name="connsiteX383" fmla="*/ 786111 w 2168635"/>
                <a:gd name="connsiteY383" fmla="*/ 240945 h 1552405"/>
                <a:gd name="connsiteX384" fmla="*/ 787715 w 2168635"/>
                <a:gd name="connsiteY384" fmla="*/ 236090 h 1552405"/>
                <a:gd name="connsiteX385" fmla="*/ 792543 w 2168635"/>
                <a:gd name="connsiteY385" fmla="*/ 232860 h 1552405"/>
                <a:gd name="connsiteX386" fmla="*/ 794148 w 2168635"/>
                <a:gd name="connsiteY386" fmla="*/ 229623 h 1552405"/>
                <a:gd name="connsiteX387" fmla="*/ 795752 w 2168635"/>
                <a:gd name="connsiteY387" fmla="*/ 221538 h 1552405"/>
                <a:gd name="connsiteX388" fmla="*/ 797364 w 2168635"/>
                <a:gd name="connsiteY388" fmla="*/ 213453 h 1552405"/>
                <a:gd name="connsiteX389" fmla="*/ 797364 w 2168635"/>
                <a:gd name="connsiteY389" fmla="*/ 211835 h 1552405"/>
                <a:gd name="connsiteX390" fmla="*/ 798975 w 2168635"/>
                <a:gd name="connsiteY390" fmla="*/ 211835 h 1552405"/>
                <a:gd name="connsiteX391" fmla="*/ 802191 w 2168635"/>
                <a:gd name="connsiteY391" fmla="*/ 203750 h 1552405"/>
                <a:gd name="connsiteX392" fmla="*/ 800580 w 2168635"/>
                <a:gd name="connsiteY392" fmla="*/ 198901 h 1552405"/>
                <a:gd name="connsiteX393" fmla="*/ 802191 w 2168635"/>
                <a:gd name="connsiteY393" fmla="*/ 202132 h 1552405"/>
                <a:gd name="connsiteX394" fmla="*/ 802191 w 2168635"/>
                <a:gd name="connsiteY394" fmla="*/ 205368 h 1552405"/>
                <a:gd name="connsiteX395" fmla="*/ 803796 w 2168635"/>
                <a:gd name="connsiteY395" fmla="*/ 205368 h 1552405"/>
                <a:gd name="connsiteX396" fmla="*/ 805400 w 2168635"/>
                <a:gd name="connsiteY396" fmla="*/ 208605 h 1552405"/>
                <a:gd name="connsiteX397" fmla="*/ 805400 w 2168635"/>
                <a:gd name="connsiteY397" fmla="*/ 216690 h 1552405"/>
                <a:gd name="connsiteX398" fmla="*/ 803796 w 2168635"/>
                <a:gd name="connsiteY398" fmla="*/ 218301 h 1552405"/>
                <a:gd name="connsiteX399" fmla="*/ 802191 w 2168635"/>
                <a:gd name="connsiteY399" fmla="*/ 219920 h 1552405"/>
                <a:gd name="connsiteX400" fmla="*/ 800580 w 2168635"/>
                <a:gd name="connsiteY400" fmla="*/ 226393 h 1552405"/>
                <a:gd name="connsiteX401" fmla="*/ 800580 w 2168635"/>
                <a:gd name="connsiteY401" fmla="*/ 229623 h 1552405"/>
                <a:gd name="connsiteX402" fmla="*/ 802191 w 2168635"/>
                <a:gd name="connsiteY402" fmla="*/ 232860 h 1552405"/>
                <a:gd name="connsiteX403" fmla="*/ 805400 w 2168635"/>
                <a:gd name="connsiteY403" fmla="*/ 237708 h 1552405"/>
                <a:gd name="connsiteX404" fmla="*/ 808617 w 2168635"/>
                <a:gd name="connsiteY404" fmla="*/ 242563 h 1552405"/>
                <a:gd name="connsiteX405" fmla="*/ 811833 w 2168635"/>
                <a:gd name="connsiteY405" fmla="*/ 245793 h 1552405"/>
                <a:gd name="connsiteX406" fmla="*/ 815049 w 2168635"/>
                <a:gd name="connsiteY406" fmla="*/ 249030 h 1552405"/>
                <a:gd name="connsiteX407" fmla="*/ 823085 w 2168635"/>
                <a:gd name="connsiteY407" fmla="*/ 249030 h 1552405"/>
                <a:gd name="connsiteX408" fmla="*/ 824690 w 2168635"/>
                <a:gd name="connsiteY408" fmla="*/ 250641 h 1552405"/>
                <a:gd name="connsiteX409" fmla="*/ 827906 w 2168635"/>
                <a:gd name="connsiteY409" fmla="*/ 250641 h 1552405"/>
                <a:gd name="connsiteX410" fmla="*/ 831122 w 2168635"/>
                <a:gd name="connsiteY410" fmla="*/ 249030 h 1552405"/>
                <a:gd name="connsiteX411" fmla="*/ 834338 w 2168635"/>
                <a:gd name="connsiteY411" fmla="*/ 245793 h 1552405"/>
                <a:gd name="connsiteX412" fmla="*/ 837554 w 2168635"/>
                <a:gd name="connsiteY412" fmla="*/ 240945 h 1552405"/>
                <a:gd name="connsiteX413" fmla="*/ 840771 w 2168635"/>
                <a:gd name="connsiteY413" fmla="*/ 240945 h 1552405"/>
                <a:gd name="connsiteX414" fmla="*/ 842375 w 2168635"/>
                <a:gd name="connsiteY414" fmla="*/ 239327 h 1552405"/>
                <a:gd name="connsiteX415" fmla="*/ 845591 w 2168635"/>
                <a:gd name="connsiteY415" fmla="*/ 237708 h 1552405"/>
                <a:gd name="connsiteX416" fmla="*/ 847203 w 2168635"/>
                <a:gd name="connsiteY416" fmla="*/ 237708 h 1552405"/>
                <a:gd name="connsiteX417" fmla="*/ 848807 w 2168635"/>
                <a:gd name="connsiteY417" fmla="*/ 239327 h 1552405"/>
                <a:gd name="connsiteX418" fmla="*/ 852023 w 2168635"/>
                <a:gd name="connsiteY418" fmla="*/ 239327 h 1552405"/>
                <a:gd name="connsiteX419" fmla="*/ 856844 w 2168635"/>
                <a:gd name="connsiteY419" fmla="*/ 240945 h 1552405"/>
                <a:gd name="connsiteX420" fmla="*/ 860060 w 2168635"/>
                <a:gd name="connsiteY420" fmla="*/ 240945 h 1552405"/>
                <a:gd name="connsiteX421" fmla="*/ 863276 w 2168635"/>
                <a:gd name="connsiteY421" fmla="*/ 239327 h 1552405"/>
                <a:gd name="connsiteX422" fmla="*/ 868097 w 2168635"/>
                <a:gd name="connsiteY422" fmla="*/ 240945 h 1552405"/>
                <a:gd name="connsiteX423" fmla="*/ 871313 w 2168635"/>
                <a:gd name="connsiteY423" fmla="*/ 239327 h 1552405"/>
                <a:gd name="connsiteX424" fmla="*/ 874529 w 2168635"/>
                <a:gd name="connsiteY424" fmla="*/ 240945 h 1552405"/>
                <a:gd name="connsiteX425" fmla="*/ 877745 w 2168635"/>
                <a:gd name="connsiteY425" fmla="*/ 239327 h 1552405"/>
                <a:gd name="connsiteX426" fmla="*/ 880961 w 2168635"/>
                <a:gd name="connsiteY426" fmla="*/ 240945 h 1552405"/>
                <a:gd name="connsiteX427" fmla="*/ 884170 w 2168635"/>
                <a:gd name="connsiteY427" fmla="*/ 240945 h 1552405"/>
                <a:gd name="connsiteX428" fmla="*/ 887393 w 2168635"/>
                <a:gd name="connsiteY428" fmla="*/ 239327 h 1552405"/>
                <a:gd name="connsiteX429" fmla="*/ 888998 w 2168635"/>
                <a:gd name="connsiteY429" fmla="*/ 240945 h 1552405"/>
                <a:gd name="connsiteX430" fmla="*/ 890603 w 2168635"/>
                <a:gd name="connsiteY430" fmla="*/ 240945 h 1552405"/>
                <a:gd name="connsiteX431" fmla="*/ 892214 w 2168635"/>
                <a:gd name="connsiteY431" fmla="*/ 244175 h 1552405"/>
                <a:gd name="connsiteX432" fmla="*/ 887393 w 2168635"/>
                <a:gd name="connsiteY432" fmla="*/ 240945 h 1552405"/>
                <a:gd name="connsiteX433" fmla="*/ 885782 w 2168635"/>
                <a:gd name="connsiteY433" fmla="*/ 240945 h 1552405"/>
                <a:gd name="connsiteX434" fmla="*/ 885782 w 2168635"/>
                <a:gd name="connsiteY434" fmla="*/ 242563 h 1552405"/>
                <a:gd name="connsiteX435" fmla="*/ 882566 w 2168635"/>
                <a:gd name="connsiteY435" fmla="*/ 242563 h 1552405"/>
                <a:gd name="connsiteX436" fmla="*/ 882566 w 2168635"/>
                <a:gd name="connsiteY436" fmla="*/ 244175 h 1552405"/>
                <a:gd name="connsiteX437" fmla="*/ 884170 w 2168635"/>
                <a:gd name="connsiteY437" fmla="*/ 245793 h 1552405"/>
                <a:gd name="connsiteX438" fmla="*/ 885782 w 2168635"/>
                <a:gd name="connsiteY438" fmla="*/ 247411 h 1552405"/>
                <a:gd name="connsiteX439" fmla="*/ 887393 w 2168635"/>
                <a:gd name="connsiteY439" fmla="*/ 247411 h 1552405"/>
                <a:gd name="connsiteX440" fmla="*/ 893819 w 2168635"/>
                <a:gd name="connsiteY440" fmla="*/ 244175 h 1552405"/>
                <a:gd name="connsiteX441" fmla="*/ 895430 w 2168635"/>
                <a:gd name="connsiteY441" fmla="*/ 244175 h 1552405"/>
                <a:gd name="connsiteX442" fmla="*/ 898646 w 2168635"/>
                <a:gd name="connsiteY442" fmla="*/ 247411 h 1552405"/>
                <a:gd name="connsiteX443" fmla="*/ 901855 w 2168635"/>
                <a:gd name="connsiteY443" fmla="*/ 249030 h 1552405"/>
                <a:gd name="connsiteX444" fmla="*/ 903467 w 2168635"/>
                <a:gd name="connsiteY444" fmla="*/ 250641 h 1552405"/>
                <a:gd name="connsiteX445" fmla="*/ 905072 w 2168635"/>
                <a:gd name="connsiteY445" fmla="*/ 253885 h 1552405"/>
                <a:gd name="connsiteX446" fmla="*/ 906683 w 2168635"/>
                <a:gd name="connsiteY446" fmla="*/ 257115 h 1552405"/>
                <a:gd name="connsiteX447" fmla="*/ 911504 w 2168635"/>
                <a:gd name="connsiteY447" fmla="*/ 265200 h 1552405"/>
                <a:gd name="connsiteX448" fmla="*/ 906683 w 2168635"/>
                <a:gd name="connsiteY448" fmla="*/ 265200 h 1552405"/>
                <a:gd name="connsiteX449" fmla="*/ 906683 w 2168635"/>
                <a:gd name="connsiteY449" fmla="*/ 268437 h 1552405"/>
                <a:gd name="connsiteX450" fmla="*/ 905072 w 2168635"/>
                <a:gd name="connsiteY450" fmla="*/ 270048 h 1552405"/>
                <a:gd name="connsiteX451" fmla="*/ 905072 w 2168635"/>
                <a:gd name="connsiteY451" fmla="*/ 274903 h 1552405"/>
                <a:gd name="connsiteX452" fmla="*/ 906683 w 2168635"/>
                <a:gd name="connsiteY452" fmla="*/ 274903 h 1552405"/>
                <a:gd name="connsiteX453" fmla="*/ 903467 w 2168635"/>
                <a:gd name="connsiteY453" fmla="*/ 276522 h 1552405"/>
                <a:gd name="connsiteX454" fmla="*/ 903467 w 2168635"/>
                <a:gd name="connsiteY454" fmla="*/ 278133 h 1552405"/>
                <a:gd name="connsiteX455" fmla="*/ 901855 w 2168635"/>
                <a:gd name="connsiteY455" fmla="*/ 279751 h 1552405"/>
                <a:gd name="connsiteX456" fmla="*/ 898646 w 2168635"/>
                <a:gd name="connsiteY456" fmla="*/ 281370 h 1552405"/>
                <a:gd name="connsiteX457" fmla="*/ 897035 w 2168635"/>
                <a:gd name="connsiteY457" fmla="*/ 282988 h 1552405"/>
                <a:gd name="connsiteX458" fmla="*/ 890603 w 2168635"/>
                <a:gd name="connsiteY458" fmla="*/ 284606 h 1552405"/>
                <a:gd name="connsiteX459" fmla="*/ 885782 w 2168635"/>
                <a:gd name="connsiteY459" fmla="*/ 289455 h 1552405"/>
                <a:gd name="connsiteX460" fmla="*/ 884170 w 2168635"/>
                <a:gd name="connsiteY460" fmla="*/ 291073 h 1552405"/>
                <a:gd name="connsiteX461" fmla="*/ 880961 w 2168635"/>
                <a:gd name="connsiteY461" fmla="*/ 287843 h 1552405"/>
                <a:gd name="connsiteX462" fmla="*/ 880961 w 2168635"/>
                <a:gd name="connsiteY462" fmla="*/ 291073 h 1552405"/>
                <a:gd name="connsiteX463" fmla="*/ 882566 w 2168635"/>
                <a:gd name="connsiteY463" fmla="*/ 295921 h 1552405"/>
                <a:gd name="connsiteX464" fmla="*/ 880961 w 2168635"/>
                <a:gd name="connsiteY464" fmla="*/ 297540 h 1552405"/>
                <a:gd name="connsiteX465" fmla="*/ 879350 w 2168635"/>
                <a:gd name="connsiteY465" fmla="*/ 300776 h 1552405"/>
                <a:gd name="connsiteX466" fmla="*/ 880961 w 2168635"/>
                <a:gd name="connsiteY466" fmla="*/ 302395 h 1552405"/>
                <a:gd name="connsiteX467" fmla="*/ 879350 w 2168635"/>
                <a:gd name="connsiteY467" fmla="*/ 302395 h 1552405"/>
                <a:gd name="connsiteX468" fmla="*/ 877745 w 2168635"/>
                <a:gd name="connsiteY468" fmla="*/ 308861 h 1552405"/>
                <a:gd name="connsiteX469" fmla="*/ 874529 w 2168635"/>
                <a:gd name="connsiteY469" fmla="*/ 312098 h 1552405"/>
                <a:gd name="connsiteX470" fmla="*/ 872918 w 2168635"/>
                <a:gd name="connsiteY470" fmla="*/ 313717 h 1552405"/>
                <a:gd name="connsiteX471" fmla="*/ 874529 w 2168635"/>
                <a:gd name="connsiteY471" fmla="*/ 316946 h 1552405"/>
                <a:gd name="connsiteX472" fmla="*/ 876134 w 2168635"/>
                <a:gd name="connsiteY472" fmla="*/ 318565 h 1552405"/>
                <a:gd name="connsiteX473" fmla="*/ 879350 w 2168635"/>
                <a:gd name="connsiteY473" fmla="*/ 316946 h 1552405"/>
                <a:gd name="connsiteX474" fmla="*/ 880961 w 2168635"/>
                <a:gd name="connsiteY474" fmla="*/ 316946 h 1552405"/>
                <a:gd name="connsiteX475" fmla="*/ 880961 w 2168635"/>
                <a:gd name="connsiteY475" fmla="*/ 323413 h 1552405"/>
                <a:gd name="connsiteX476" fmla="*/ 882566 w 2168635"/>
                <a:gd name="connsiteY476" fmla="*/ 325031 h 1552405"/>
                <a:gd name="connsiteX477" fmla="*/ 884170 w 2168635"/>
                <a:gd name="connsiteY477" fmla="*/ 329887 h 1552405"/>
                <a:gd name="connsiteX478" fmla="*/ 885782 w 2168635"/>
                <a:gd name="connsiteY478" fmla="*/ 334735 h 1552405"/>
                <a:gd name="connsiteX479" fmla="*/ 884170 w 2168635"/>
                <a:gd name="connsiteY479" fmla="*/ 336353 h 1552405"/>
                <a:gd name="connsiteX480" fmla="*/ 884170 w 2168635"/>
                <a:gd name="connsiteY480" fmla="*/ 339590 h 1552405"/>
                <a:gd name="connsiteX481" fmla="*/ 885782 w 2168635"/>
                <a:gd name="connsiteY481" fmla="*/ 339590 h 1552405"/>
                <a:gd name="connsiteX482" fmla="*/ 887393 w 2168635"/>
                <a:gd name="connsiteY482" fmla="*/ 342820 h 1552405"/>
                <a:gd name="connsiteX483" fmla="*/ 888998 w 2168635"/>
                <a:gd name="connsiteY483" fmla="*/ 344438 h 1552405"/>
                <a:gd name="connsiteX484" fmla="*/ 890603 w 2168635"/>
                <a:gd name="connsiteY484" fmla="*/ 346056 h 1552405"/>
                <a:gd name="connsiteX485" fmla="*/ 890603 w 2168635"/>
                <a:gd name="connsiteY485" fmla="*/ 347675 h 1552405"/>
                <a:gd name="connsiteX486" fmla="*/ 893819 w 2168635"/>
                <a:gd name="connsiteY486" fmla="*/ 350905 h 1552405"/>
                <a:gd name="connsiteX487" fmla="*/ 895430 w 2168635"/>
                <a:gd name="connsiteY487" fmla="*/ 354142 h 1552405"/>
                <a:gd name="connsiteX488" fmla="*/ 898646 w 2168635"/>
                <a:gd name="connsiteY488" fmla="*/ 357371 h 1552405"/>
                <a:gd name="connsiteX489" fmla="*/ 903467 w 2168635"/>
                <a:gd name="connsiteY489" fmla="*/ 363845 h 1552405"/>
                <a:gd name="connsiteX490" fmla="*/ 908288 w 2168635"/>
                <a:gd name="connsiteY490" fmla="*/ 367082 h 1552405"/>
                <a:gd name="connsiteX491" fmla="*/ 909899 w 2168635"/>
                <a:gd name="connsiteY491" fmla="*/ 368693 h 1552405"/>
                <a:gd name="connsiteX492" fmla="*/ 913108 w 2168635"/>
                <a:gd name="connsiteY492" fmla="*/ 368693 h 1552405"/>
                <a:gd name="connsiteX493" fmla="*/ 916324 w 2168635"/>
                <a:gd name="connsiteY493" fmla="*/ 370311 h 1552405"/>
                <a:gd name="connsiteX494" fmla="*/ 919540 w 2168635"/>
                <a:gd name="connsiteY494" fmla="*/ 368693 h 1552405"/>
                <a:gd name="connsiteX495" fmla="*/ 921152 w 2168635"/>
                <a:gd name="connsiteY495" fmla="*/ 370311 h 1552405"/>
                <a:gd name="connsiteX496" fmla="*/ 919540 w 2168635"/>
                <a:gd name="connsiteY496" fmla="*/ 370311 h 1552405"/>
                <a:gd name="connsiteX497" fmla="*/ 921152 w 2168635"/>
                <a:gd name="connsiteY497" fmla="*/ 371930 h 1552405"/>
                <a:gd name="connsiteX498" fmla="*/ 919540 w 2168635"/>
                <a:gd name="connsiteY498" fmla="*/ 373548 h 1552405"/>
                <a:gd name="connsiteX499" fmla="*/ 919540 w 2168635"/>
                <a:gd name="connsiteY499" fmla="*/ 375166 h 1552405"/>
                <a:gd name="connsiteX500" fmla="*/ 917936 w 2168635"/>
                <a:gd name="connsiteY500" fmla="*/ 376778 h 1552405"/>
                <a:gd name="connsiteX501" fmla="*/ 916324 w 2168635"/>
                <a:gd name="connsiteY501" fmla="*/ 376778 h 1552405"/>
                <a:gd name="connsiteX502" fmla="*/ 914713 w 2168635"/>
                <a:gd name="connsiteY502" fmla="*/ 378397 h 1552405"/>
                <a:gd name="connsiteX503" fmla="*/ 914713 w 2168635"/>
                <a:gd name="connsiteY503" fmla="*/ 388100 h 1552405"/>
                <a:gd name="connsiteX504" fmla="*/ 916324 w 2168635"/>
                <a:gd name="connsiteY504" fmla="*/ 386481 h 1552405"/>
                <a:gd name="connsiteX505" fmla="*/ 917936 w 2168635"/>
                <a:gd name="connsiteY505" fmla="*/ 388100 h 1552405"/>
                <a:gd name="connsiteX506" fmla="*/ 917936 w 2168635"/>
                <a:gd name="connsiteY506" fmla="*/ 386481 h 1552405"/>
                <a:gd name="connsiteX507" fmla="*/ 919540 w 2168635"/>
                <a:gd name="connsiteY507" fmla="*/ 386481 h 1552405"/>
                <a:gd name="connsiteX508" fmla="*/ 919540 w 2168635"/>
                <a:gd name="connsiteY508" fmla="*/ 388100 h 1552405"/>
                <a:gd name="connsiteX509" fmla="*/ 921152 w 2168635"/>
                <a:gd name="connsiteY509" fmla="*/ 384863 h 1552405"/>
                <a:gd name="connsiteX510" fmla="*/ 921152 w 2168635"/>
                <a:gd name="connsiteY510" fmla="*/ 383252 h 1552405"/>
                <a:gd name="connsiteX511" fmla="*/ 919540 w 2168635"/>
                <a:gd name="connsiteY511" fmla="*/ 381633 h 1552405"/>
                <a:gd name="connsiteX512" fmla="*/ 921152 w 2168635"/>
                <a:gd name="connsiteY512" fmla="*/ 380015 h 1552405"/>
                <a:gd name="connsiteX513" fmla="*/ 922757 w 2168635"/>
                <a:gd name="connsiteY513" fmla="*/ 378397 h 1552405"/>
                <a:gd name="connsiteX514" fmla="*/ 924361 w 2168635"/>
                <a:gd name="connsiteY514" fmla="*/ 378397 h 1552405"/>
                <a:gd name="connsiteX515" fmla="*/ 925973 w 2168635"/>
                <a:gd name="connsiteY515" fmla="*/ 376778 h 1552405"/>
                <a:gd name="connsiteX516" fmla="*/ 927577 w 2168635"/>
                <a:gd name="connsiteY516" fmla="*/ 375166 h 1552405"/>
                <a:gd name="connsiteX517" fmla="*/ 929189 w 2168635"/>
                <a:gd name="connsiteY517" fmla="*/ 371930 h 1552405"/>
                <a:gd name="connsiteX518" fmla="*/ 930793 w 2168635"/>
                <a:gd name="connsiteY518" fmla="*/ 371930 h 1552405"/>
                <a:gd name="connsiteX519" fmla="*/ 935614 w 2168635"/>
                <a:gd name="connsiteY519" fmla="*/ 363845 h 1552405"/>
                <a:gd name="connsiteX520" fmla="*/ 942046 w 2168635"/>
                <a:gd name="connsiteY520" fmla="*/ 358990 h 1552405"/>
                <a:gd name="connsiteX521" fmla="*/ 946867 w 2168635"/>
                <a:gd name="connsiteY521" fmla="*/ 358990 h 1552405"/>
                <a:gd name="connsiteX522" fmla="*/ 950083 w 2168635"/>
                <a:gd name="connsiteY522" fmla="*/ 360608 h 1552405"/>
                <a:gd name="connsiteX523" fmla="*/ 950083 w 2168635"/>
                <a:gd name="connsiteY523" fmla="*/ 362226 h 1552405"/>
                <a:gd name="connsiteX524" fmla="*/ 951694 w 2168635"/>
                <a:gd name="connsiteY524" fmla="*/ 363845 h 1552405"/>
                <a:gd name="connsiteX525" fmla="*/ 954911 w 2168635"/>
                <a:gd name="connsiteY525" fmla="*/ 363845 h 1552405"/>
                <a:gd name="connsiteX526" fmla="*/ 959731 w 2168635"/>
                <a:gd name="connsiteY526" fmla="*/ 365456 h 1552405"/>
                <a:gd name="connsiteX527" fmla="*/ 959731 w 2168635"/>
                <a:gd name="connsiteY527" fmla="*/ 367082 h 1552405"/>
                <a:gd name="connsiteX528" fmla="*/ 962947 w 2168635"/>
                <a:gd name="connsiteY528" fmla="*/ 368693 h 1552405"/>
                <a:gd name="connsiteX529" fmla="*/ 964552 w 2168635"/>
                <a:gd name="connsiteY529" fmla="*/ 368693 h 1552405"/>
                <a:gd name="connsiteX530" fmla="*/ 967768 w 2168635"/>
                <a:gd name="connsiteY530" fmla="*/ 367082 h 1552405"/>
                <a:gd name="connsiteX531" fmla="*/ 967768 w 2168635"/>
                <a:gd name="connsiteY531" fmla="*/ 362226 h 1552405"/>
                <a:gd name="connsiteX532" fmla="*/ 964552 w 2168635"/>
                <a:gd name="connsiteY532" fmla="*/ 360608 h 1552405"/>
                <a:gd name="connsiteX533" fmla="*/ 964552 w 2168635"/>
                <a:gd name="connsiteY533" fmla="*/ 339590 h 1552405"/>
                <a:gd name="connsiteX534" fmla="*/ 966163 w 2168635"/>
                <a:gd name="connsiteY534" fmla="*/ 329887 h 1552405"/>
                <a:gd name="connsiteX535" fmla="*/ 966163 w 2168635"/>
                <a:gd name="connsiteY535" fmla="*/ 328268 h 1552405"/>
                <a:gd name="connsiteX536" fmla="*/ 969373 w 2168635"/>
                <a:gd name="connsiteY536" fmla="*/ 328268 h 1552405"/>
                <a:gd name="connsiteX537" fmla="*/ 970984 w 2168635"/>
                <a:gd name="connsiteY537" fmla="*/ 326650 h 1552405"/>
                <a:gd name="connsiteX538" fmla="*/ 970984 w 2168635"/>
                <a:gd name="connsiteY538" fmla="*/ 323413 h 1552405"/>
                <a:gd name="connsiteX539" fmla="*/ 967768 w 2168635"/>
                <a:gd name="connsiteY539" fmla="*/ 323413 h 1552405"/>
                <a:gd name="connsiteX540" fmla="*/ 966163 w 2168635"/>
                <a:gd name="connsiteY540" fmla="*/ 321802 h 1552405"/>
                <a:gd name="connsiteX541" fmla="*/ 964552 w 2168635"/>
                <a:gd name="connsiteY541" fmla="*/ 323413 h 1552405"/>
                <a:gd name="connsiteX542" fmla="*/ 961336 w 2168635"/>
                <a:gd name="connsiteY542" fmla="*/ 323413 h 1552405"/>
                <a:gd name="connsiteX543" fmla="*/ 959731 w 2168635"/>
                <a:gd name="connsiteY543" fmla="*/ 325031 h 1552405"/>
                <a:gd name="connsiteX544" fmla="*/ 958120 w 2168635"/>
                <a:gd name="connsiteY544" fmla="*/ 325031 h 1552405"/>
                <a:gd name="connsiteX545" fmla="*/ 953299 w 2168635"/>
                <a:gd name="connsiteY545" fmla="*/ 328268 h 1552405"/>
                <a:gd name="connsiteX546" fmla="*/ 948478 w 2168635"/>
                <a:gd name="connsiteY546" fmla="*/ 333116 h 1552405"/>
                <a:gd name="connsiteX547" fmla="*/ 943658 w 2168635"/>
                <a:gd name="connsiteY547" fmla="*/ 336353 h 1552405"/>
                <a:gd name="connsiteX548" fmla="*/ 937226 w 2168635"/>
                <a:gd name="connsiteY548" fmla="*/ 337971 h 1552405"/>
                <a:gd name="connsiteX549" fmla="*/ 934010 w 2168635"/>
                <a:gd name="connsiteY549" fmla="*/ 339590 h 1552405"/>
                <a:gd name="connsiteX550" fmla="*/ 929189 w 2168635"/>
                <a:gd name="connsiteY550" fmla="*/ 341208 h 1552405"/>
                <a:gd name="connsiteX551" fmla="*/ 925973 w 2168635"/>
                <a:gd name="connsiteY551" fmla="*/ 342820 h 1552405"/>
                <a:gd name="connsiteX552" fmla="*/ 921152 w 2168635"/>
                <a:gd name="connsiteY552" fmla="*/ 344438 h 1552405"/>
                <a:gd name="connsiteX553" fmla="*/ 916324 w 2168635"/>
                <a:gd name="connsiteY553" fmla="*/ 344438 h 1552405"/>
                <a:gd name="connsiteX554" fmla="*/ 913108 w 2168635"/>
                <a:gd name="connsiteY554" fmla="*/ 342820 h 1552405"/>
                <a:gd name="connsiteX555" fmla="*/ 911504 w 2168635"/>
                <a:gd name="connsiteY555" fmla="*/ 342820 h 1552405"/>
                <a:gd name="connsiteX556" fmla="*/ 908288 w 2168635"/>
                <a:gd name="connsiteY556" fmla="*/ 339590 h 1552405"/>
                <a:gd name="connsiteX557" fmla="*/ 908288 w 2168635"/>
                <a:gd name="connsiteY557" fmla="*/ 337971 h 1552405"/>
                <a:gd name="connsiteX558" fmla="*/ 905072 w 2168635"/>
                <a:gd name="connsiteY558" fmla="*/ 331498 h 1552405"/>
                <a:gd name="connsiteX559" fmla="*/ 905072 w 2168635"/>
                <a:gd name="connsiteY559" fmla="*/ 315328 h 1552405"/>
                <a:gd name="connsiteX560" fmla="*/ 906683 w 2168635"/>
                <a:gd name="connsiteY560" fmla="*/ 312098 h 1552405"/>
                <a:gd name="connsiteX561" fmla="*/ 906683 w 2168635"/>
                <a:gd name="connsiteY561" fmla="*/ 308861 h 1552405"/>
                <a:gd name="connsiteX562" fmla="*/ 908288 w 2168635"/>
                <a:gd name="connsiteY562" fmla="*/ 300776 h 1552405"/>
                <a:gd name="connsiteX563" fmla="*/ 908288 w 2168635"/>
                <a:gd name="connsiteY563" fmla="*/ 297540 h 1552405"/>
                <a:gd name="connsiteX564" fmla="*/ 909899 w 2168635"/>
                <a:gd name="connsiteY564" fmla="*/ 294310 h 1552405"/>
                <a:gd name="connsiteX565" fmla="*/ 909899 w 2168635"/>
                <a:gd name="connsiteY565" fmla="*/ 287843 h 1552405"/>
                <a:gd name="connsiteX566" fmla="*/ 911504 w 2168635"/>
                <a:gd name="connsiteY566" fmla="*/ 284606 h 1552405"/>
                <a:gd name="connsiteX567" fmla="*/ 913108 w 2168635"/>
                <a:gd name="connsiteY567" fmla="*/ 281370 h 1552405"/>
                <a:gd name="connsiteX568" fmla="*/ 913108 w 2168635"/>
                <a:gd name="connsiteY568" fmla="*/ 276522 h 1552405"/>
                <a:gd name="connsiteX569" fmla="*/ 911504 w 2168635"/>
                <a:gd name="connsiteY569" fmla="*/ 271666 h 1552405"/>
                <a:gd name="connsiteX570" fmla="*/ 908288 w 2168635"/>
                <a:gd name="connsiteY570" fmla="*/ 271666 h 1552405"/>
                <a:gd name="connsiteX571" fmla="*/ 908288 w 2168635"/>
                <a:gd name="connsiteY571" fmla="*/ 270048 h 1552405"/>
                <a:gd name="connsiteX572" fmla="*/ 913108 w 2168635"/>
                <a:gd name="connsiteY572" fmla="*/ 270048 h 1552405"/>
                <a:gd name="connsiteX573" fmla="*/ 914720 w 2168635"/>
                <a:gd name="connsiteY573" fmla="*/ 268437 h 1552405"/>
                <a:gd name="connsiteX574" fmla="*/ 916324 w 2168635"/>
                <a:gd name="connsiteY574" fmla="*/ 266818 h 1552405"/>
                <a:gd name="connsiteX575" fmla="*/ 919540 w 2168635"/>
                <a:gd name="connsiteY575" fmla="*/ 261970 h 1552405"/>
                <a:gd name="connsiteX576" fmla="*/ 922757 w 2168635"/>
                <a:gd name="connsiteY576" fmla="*/ 255496 h 1552405"/>
                <a:gd name="connsiteX577" fmla="*/ 924361 w 2168635"/>
                <a:gd name="connsiteY577" fmla="*/ 252267 h 1552405"/>
                <a:gd name="connsiteX578" fmla="*/ 924361 w 2168635"/>
                <a:gd name="connsiteY578" fmla="*/ 250641 h 1552405"/>
                <a:gd name="connsiteX579" fmla="*/ 922757 w 2168635"/>
                <a:gd name="connsiteY579" fmla="*/ 249030 h 1552405"/>
                <a:gd name="connsiteX580" fmla="*/ 924361 w 2168635"/>
                <a:gd name="connsiteY580" fmla="*/ 244175 h 1552405"/>
                <a:gd name="connsiteX581" fmla="*/ 922757 w 2168635"/>
                <a:gd name="connsiteY581" fmla="*/ 240945 h 1552405"/>
                <a:gd name="connsiteX582" fmla="*/ 924361 w 2168635"/>
                <a:gd name="connsiteY582" fmla="*/ 237708 h 1552405"/>
                <a:gd name="connsiteX583" fmla="*/ 924361 w 2168635"/>
                <a:gd name="connsiteY583" fmla="*/ 232860 h 1552405"/>
                <a:gd name="connsiteX584" fmla="*/ 922757 w 2168635"/>
                <a:gd name="connsiteY584" fmla="*/ 231242 h 1552405"/>
                <a:gd name="connsiteX585" fmla="*/ 924361 w 2168635"/>
                <a:gd name="connsiteY585" fmla="*/ 229623 h 1552405"/>
                <a:gd name="connsiteX586" fmla="*/ 925973 w 2168635"/>
                <a:gd name="connsiteY586" fmla="*/ 226393 h 1552405"/>
                <a:gd name="connsiteX587" fmla="*/ 925973 w 2168635"/>
                <a:gd name="connsiteY587" fmla="*/ 224775 h 1552405"/>
                <a:gd name="connsiteX588" fmla="*/ 929189 w 2168635"/>
                <a:gd name="connsiteY588" fmla="*/ 224775 h 1552405"/>
                <a:gd name="connsiteX589" fmla="*/ 929189 w 2168635"/>
                <a:gd name="connsiteY589" fmla="*/ 221538 h 1552405"/>
                <a:gd name="connsiteX590" fmla="*/ 932405 w 2168635"/>
                <a:gd name="connsiteY590" fmla="*/ 211835 h 1552405"/>
                <a:gd name="connsiteX591" fmla="*/ 932405 w 2168635"/>
                <a:gd name="connsiteY591" fmla="*/ 192428 h 1552405"/>
                <a:gd name="connsiteX592" fmla="*/ 930793 w 2168635"/>
                <a:gd name="connsiteY592" fmla="*/ 189198 h 1552405"/>
                <a:gd name="connsiteX593" fmla="*/ 930793 w 2168635"/>
                <a:gd name="connsiteY593" fmla="*/ 187580 h 1552405"/>
                <a:gd name="connsiteX594" fmla="*/ 929189 w 2168635"/>
                <a:gd name="connsiteY594" fmla="*/ 184343 h 1552405"/>
                <a:gd name="connsiteX595" fmla="*/ 929189 w 2168635"/>
                <a:gd name="connsiteY595" fmla="*/ 179495 h 1552405"/>
                <a:gd name="connsiteX596" fmla="*/ 930793 w 2168635"/>
                <a:gd name="connsiteY596" fmla="*/ 182725 h 1552405"/>
                <a:gd name="connsiteX597" fmla="*/ 937226 w 2168635"/>
                <a:gd name="connsiteY597" fmla="*/ 184343 h 1552405"/>
                <a:gd name="connsiteX598" fmla="*/ 940442 w 2168635"/>
                <a:gd name="connsiteY598" fmla="*/ 181113 h 1552405"/>
                <a:gd name="connsiteX599" fmla="*/ 942046 w 2168635"/>
                <a:gd name="connsiteY599" fmla="*/ 181113 h 1552405"/>
                <a:gd name="connsiteX600" fmla="*/ 942046 w 2168635"/>
                <a:gd name="connsiteY600" fmla="*/ 182725 h 1552405"/>
                <a:gd name="connsiteX601" fmla="*/ 948478 w 2168635"/>
                <a:gd name="connsiteY601" fmla="*/ 182725 h 1552405"/>
                <a:gd name="connsiteX602" fmla="*/ 951694 w 2168635"/>
                <a:gd name="connsiteY602" fmla="*/ 179495 h 1552405"/>
                <a:gd name="connsiteX603" fmla="*/ 954911 w 2168635"/>
                <a:gd name="connsiteY603" fmla="*/ 181113 h 1552405"/>
                <a:gd name="connsiteX604" fmla="*/ 956515 w 2168635"/>
                <a:gd name="connsiteY604" fmla="*/ 184343 h 1552405"/>
                <a:gd name="connsiteX605" fmla="*/ 958120 w 2168635"/>
                <a:gd name="connsiteY605" fmla="*/ 184343 h 1552405"/>
                <a:gd name="connsiteX606" fmla="*/ 959731 w 2168635"/>
                <a:gd name="connsiteY606" fmla="*/ 185961 h 1552405"/>
                <a:gd name="connsiteX607" fmla="*/ 961336 w 2168635"/>
                <a:gd name="connsiteY607" fmla="*/ 192428 h 1552405"/>
                <a:gd name="connsiteX608" fmla="*/ 962947 w 2168635"/>
                <a:gd name="connsiteY608" fmla="*/ 192428 h 1552405"/>
                <a:gd name="connsiteX609" fmla="*/ 966163 w 2168635"/>
                <a:gd name="connsiteY609" fmla="*/ 190810 h 1552405"/>
                <a:gd name="connsiteX610" fmla="*/ 975805 w 2168635"/>
                <a:gd name="connsiteY610" fmla="*/ 189198 h 1552405"/>
                <a:gd name="connsiteX611" fmla="*/ 985453 w 2168635"/>
                <a:gd name="connsiteY611" fmla="*/ 189198 h 1552405"/>
                <a:gd name="connsiteX612" fmla="*/ 982237 w 2168635"/>
                <a:gd name="connsiteY612" fmla="*/ 195665 h 1552405"/>
                <a:gd name="connsiteX613" fmla="*/ 983842 w 2168635"/>
                <a:gd name="connsiteY613" fmla="*/ 202132 h 1552405"/>
                <a:gd name="connsiteX614" fmla="*/ 985453 w 2168635"/>
                <a:gd name="connsiteY614" fmla="*/ 205368 h 1552405"/>
                <a:gd name="connsiteX615" fmla="*/ 987058 w 2168635"/>
                <a:gd name="connsiteY615" fmla="*/ 205368 h 1552405"/>
                <a:gd name="connsiteX616" fmla="*/ 987058 w 2168635"/>
                <a:gd name="connsiteY616" fmla="*/ 206987 h 1552405"/>
                <a:gd name="connsiteX617" fmla="*/ 993490 w 2168635"/>
                <a:gd name="connsiteY617" fmla="*/ 208605 h 1552405"/>
                <a:gd name="connsiteX618" fmla="*/ 1006354 w 2168635"/>
                <a:gd name="connsiteY618" fmla="*/ 215072 h 1552405"/>
                <a:gd name="connsiteX619" fmla="*/ 1004743 w 2168635"/>
                <a:gd name="connsiteY619" fmla="*/ 218301 h 1552405"/>
                <a:gd name="connsiteX620" fmla="*/ 1003138 w 2168635"/>
                <a:gd name="connsiteY620" fmla="*/ 221538 h 1552405"/>
                <a:gd name="connsiteX621" fmla="*/ 1006354 w 2168635"/>
                <a:gd name="connsiteY621" fmla="*/ 221538 h 1552405"/>
                <a:gd name="connsiteX622" fmla="*/ 1012779 w 2168635"/>
                <a:gd name="connsiteY622" fmla="*/ 223156 h 1552405"/>
                <a:gd name="connsiteX623" fmla="*/ 1015996 w 2168635"/>
                <a:gd name="connsiteY623" fmla="*/ 224775 h 1552405"/>
                <a:gd name="connsiteX624" fmla="*/ 1020816 w 2168635"/>
                <a:gd name="connsiteY624" fmla="*/ 226393 h 1552405"/>
                <a:gd name="connsiteX625" fmla="*/ 1025644 w 2168635"/>
                <a:gd name="connsiteY625" fmla="*/ 226393 h 1552405"/>
                <a:gd name="connsiteX626" fmla="*/ 1030465 w 2168635"/>
                <a:gd name="connsiteY626" fmla="*/ 228005 h 1552405"/>
                <a:gd name="connsiteX627" fmla="*/ 1032069 w 2168635"/>
                <a:gd name="connsiteY627" fmla="*/ 224775 h 1552405"/>
                <a:gd name="connsiteX628" fmla="*/ 1030465 w 2168635"/>
                <a:gd name="connsiteY628" fmla="*/ 221538 h 1552405"/>
                <a:gd name="connsiteX629" fmla="*/ 1030465 w 2168635"/>
                <a:gd name="connsiteY629" fmla="*/ 219920 h 1552405"/>
                <a:gd name="connsiteX630" fmla="*/ 1032069 w 2168635"/>
                <a:gd name="connsiteY630" fmla="*/ 216690 h 1552405"/>
                <a:gd name="connsiteX631" fmla="*/ 1030465 w 2168635"/>
                <a:gd name="connsiteY631" fmla="*/ 216690 h 1552405"/>
                <a:gd name="connsiteX632" fmla="*/ 1030465 w 2168635"/>
                <a:gd name="connsiteY632" fmla="*/ 213453 h 1552405"/>
                <a:gd name="connsiteX633" fmla="*/ 1032069 w 2168635"/>
                <a:gd name="connsiteY633" fmla="*/ 211835 h 1552405"/>
                <a:gd name="connsiteX634" fmla="*/ 1033681 w 2168635"/>
                <a:gd name="connsiteY634" fmla="*/ 210216 h 1552405"/>
                <a:gd name="connsiteX635" fmla="*/ 1035285 w 2168635"/>
                <a:gd name="connsiteY635" fmla="*/ 208605 h 1552405"/>
                <a:gd name="connsiteX636" fmla="*/ 1035285 w 2168635"/>
                <a:gd name="connsiteY636" fmla="*/ 202132 h 1552405"/>
                <a:gd name="connsiteX637" fmla="*/ 1036897 w 2168635"/>
                <a:gd name="connsiteY637" fmla="*/ 202132 h 1552405"/>
                <a:gd name="connsiteX638" fmla="*/ 1038501 w 2168635"/>
                <a:gd name="connsiteY638" fmla="*/ 200520 h 1552405"/>
                <a:gd name="connsiteX639" fmla="*/ 1038501 w 2168635"/>
                <a:gd name="connsiteY639" fmla="*/ 195665 h 1552405"/>
                <a:gd name="connsiteX640" fmla="*/ 1036897 w 2168635"/>
                <a:gd name="connsiteY640" fmla="*/ 195665 h 1552405"/>
                <a:gd name="connsiteX641" fmla="*/ 1036897 w 2168635"/>
                <a:gd name="connsiteY641" fmla="*/ 192428 h 1552405"/>
                <a:gd name="connsiteX642" fmla="*/ 1038501 w 2168635"/>
                <a:gd name="connsiteY642" fmla="*/ 190810 h 1552405"/>
                <a:gd name="connsiteX643" fmla="*/ 1040113 w 2168635"/>
                <a:gd name="connsiteY643" fmla="*/ 187580 h 1552405"/>
                <a:gd name="connsiteX644" fmla="*/ 1041717 w 2168635"/>
                <a:gd name="connsiteY644" fmla="*/ 187580 h 1552405"/>
                <a:gd name="connsiteX645" fmla="*/ 1043322 w 2168635"/>
                <a:gd name="connsiteY645" fmla="*/ 185961 h 1552405"/>
                <a:gd name="connsiteX646" fmla="*/ 1044933 w 2168635"/>
                <a:gd name="connsiteY646" fmla="*/ 185961 h 1552405"/>
                <a:gd name="connsiteX647" fmla="*/ 1044933 w 2168635"/>
                <a:gd name="connsiteY647" fmla="*/ 181113 h 1552405"/>
                <a:gd name="connsiteX648" fmla="*/ 1046538 w 2168635"/>
                <a:gd name="connsiteY648" fmla="*/ 179495 h 1552405"/>
                <a:gd name="connsiteX649" fmla="*/ 1046538 w 2168635"/>
                <a:gd name="connsiteY649" fmla="*/ 176258 h 1552405"/>
                <a:gd name="connsiteX650" fmla="*/ 1049754 w 2168635"/>
                <a:gd name="connsiteY650" fmla="*/ 176258 h 1552405"/>
                <a:gd name="connsiteX651" fmla="*/ 1049754 w 2168635"/>
                <a:gd name="connsiteY651" fmla="*/ 173028 h 1552405"/>
                <a:gd name="connsiteX652" fmla="*/ 1057791 w 2168635"/>
                <a:gd name="connsiteY652" fmla="*/ 174647 h 1552405"/>
                <a:gd name="connsiteX653" fmla="*/ 1057791 w 2168635"/>
                <a:gd name="connsiteY653" fmla="*/ 173028 h 1552405"/>
                <a:gd name="connsiteX654" fmla="*/ 1059402 w 2168635"/>
                <a:gd name="connsiteY654" fmla="*/ 173028 h 1552405"/>
                <a:gd name="connsiteX655" fmla="*/ 1061007 w 2168635"/>
                <a:gd name="connsiteY655" fmla="*/ 164936 h 1552405"/>
                <a:gd name="connsiteX656" fmla="*/ 1075476 w 2168635"/>
                <a:gd name="connsiteY656" fmla="*/ 164936 h 1552405"/>
                <a:gd name="connsiteX657" fmla="*/ 1075476 w 2168635"/>
                <a:gd name="connsiteY657" fmla="*/ 168173 h 1552405"/>
                <a:gd name="connsiteX658" fmla="*/ 1080297 w 2168635"/>
                <a:gd name="connsiteY658" fmla="*/ 168173 h 1552405"/>
                <a:gd name="connsiteX659" fmla="*/ 1083513 w 2168635"/>
                <a:gd name="connsiteY659" fmla="*/ 166562 h 1552405"/>
                <a:gd name="connsiteX660" fmla="*/ 1075476 w 2168635"/>
                <a:gd name="connsiteY660" fmla="*/ 176258 h 1552405"/>
                <a:gd name="connsiteX661" fmla="*/ 1078692 w 2168635"/>
                <a:gd name="connsiteY661" fmla="*/ 177877 h 1552405"/>
                <a:gd name="connsiteX662" fmla="*/ 1083513 w 2168635"/>
                <a:gd name="connsiteY662" fmla="*/ 181113 h 1552405"/>
                <a:gd name="connsiteX663" fmla="*/ 1088333 w 2168635"/>
                <a:gd name="connsiteY663" fmla="*/ 179495 h 1552405"/>
                <a:gd name="connsiteX664" fmla="*/ 1089945 w 2168635"/>
                <a:gd name="connsiteY664" fmla="*/ 185961 h 1552405"/>
                <a:gd name="connsiteX665" fmla="*/ 1093161 w 2168635"/>
                <a:gd name="connsiteY665" fmla="*/ 185961 h 1552405"/>
                <a:gd name="connsiteX666" fmla="*/ 1094766 w 2168635"/>
                <a:gd name="connsiteY666" fmla="*/ 190810 h 1552405"/>
                <a:gd name="connsiteX667" fmla="*/ 1088333 w 2168635"/>
                <a:gd name="connsiteY667" fmla="*/ 200520 h 1552405"/>
                <a:gd name="connsiteX668" fmla="*/ 1085124 w 2168635"/>
                <a:gd name="connsiteY668" fmla="*/ 200520 h 1552405"/>
                <a:gd name="connsiteX669" fmla="*/ 1088333 w 2168635"/>
                <a:gd name="connsiteY669" fmla="*/ 206987 h 1552405"/>
                <a:gd name="connsiteX670" fmla="*/ 1091556 w 2168635"/>
                <a:gd name="connsiteY670" fmla="*/ 203750 h 1552405"/>
                <a:gd name="connsiteX671" fmla="*/ 1093161 w 2168635"/>
                <a:gd name="connsiteY671" fmla="*/ 205368 h 1552405"/>
                <a:gd name="connsiteX672" fmla="*/ 1091556 w 2168635"/>
                <a:gd name="connsiteY672" fmla="*/ 208605 h 1552405"/>
                <a:gd name="connsiteX673" fmla="*/ 1096377 w 2168635"/>
                <a:gd name="connsiteY673" fmla="*/ 208605 h 1552405"/>
                <a:gd name="connsiteX674" fmla="*/ 1115667 w 2168635"/>
                <a:gd name="connsiteY674" fmla="*/ 210216 h 1552405"/>
                <a:gd name="connsiteX675" fmla="*/ 1115667 w 2168635"/>
                <a:gd name="connsiteY675" fmla="*/ 211835 h 1552405"/>
                <a:gd name="connsiteX676" fmla="*/ 1117278 w 2168635"/>
                <a:gd name="connsiteY676" fmla="*/ 213453 h 1552405"/>
                <a:gd name="connsiteX677" fmla="*/ 1117278 w 2168635"/>
                <a:gd name="connsiteY677" fmla="*/ 218301 h 1552405"/>
                <a:gd name="connsiteX678" fmla="*/ 1115667 w 2168635"/>
                <a:gd name="connsiteY678" fmla="*/ 218301 h 1552405"/>
                <a:gd name="connsiteX679" fmla="*/ 1115667 w 2168635"/>
                <a:gd name="connsiteY679" fmla="*/ 221538 h 1552405"/>
                <a:gd name="connsiteX680" fmla="*/ 1117278 w 2168635"/>
                <a:gd name="connsiteY680" fmla="*/ 221538 h 1552405"/>
                <a:gd name="connsiteX681" fmla="*/ 1118883 w 2168635"/>
                <a:gd name="connsiteY681" fmla="*/ 223156 h 1552405"/>
                <a:gd name="connsiteX682" fmla="*/ 1117278 w 2168635"/>
                <a:gd name="connsiteY682" fmla="*/ 223156 h 1552405"/>
                <a:gd name="connsiteX683" fmla="*/ 1115667 w 2168635"/>
                <a:gd name="connsiteY683" fmla="*/ 224775 h 1552405"/>
                <a:gd name="connsiteX684" fmla="*/ 1114062 w 2168635"/>
                <a:gd name="connsiteY684" fmla="*/ 226393 h 1552405"/>
                <a:gd name="connsiteX685" fmla="*/ 1114062 w 2168635"/>
                <a:gd name="connsiteY685" fmla="*/ 228005 h 1552405"/>
                <a:gd name="connsiteX686" fmla="*/ 1112451 w 2168635"/>
                <a:gd name="connsiteY686" fmla="*/ 228005 h 1552405"/>
                <a:gd name="connsiteX687" fmla="*/ 1112451 w 2168635"/>
                <a:gd name="connsiteY687" fmla="*/ 239327 h 1552405"/>
                <a:gd name="connsiteX688" fmla="*/ 1114062 w 2168635"/>
                <a:gd name="connsiteY688" fmla="*/ 239327 h 1552405"/>
                <a:gd name="connsiteX689" fmla="*/ 1117278 w 2168635"/>
                <a:gd name="connsiteY689" fmla="*/ 237708 h 1552405"/>
                <a:gd name="connsiteX690" fmla="*/ 1122099 w 2168635"/>
                <a:gd name="connsiteY690" fmla="*/ 234478 h 1552405"/>
                <a:gd name="connsiteX691" fmla="*/ 1123704 w 2168635"/>
                <a:gd name="connsiteY691" fmla="*/ 232860 h 1552405"/>
                <a:gd name="connsiteX692" fmla="*/ 1138172 w 2168635"/>
                <a:gd name="connsiteY692" fmla="*/ 237708 h 1552405"/>
                <a:gd name="connsiteX693" fmla="*/ 1157462 w 2168635"/>
                <a:gd name="connsiteY693" fmla="*/ 232860 h 1552405"/>
                <a:gd name="connsiteX694" fmla="*/ 1173543 w 2168635"/>
                <a:gd name="connsiteY694" fmla="*/ 232860 h 1552405"/>
                <a:gd name="connsiteX695" fmla="*/ 1192832 w 2168635"/>
                <a:gd name="connsiteY695" fmla="*/ 237708 h 1552405"/>
                <a:gd name="connsiteX696" fmla="*/ 1197653 w 2168635"/>
                <a:gd name="connsiteY696" fmla="*/ 247411 h 1552405"/>
                <a:gd name="connsiteX697" fmla="*/ 1197653 w 2168635"/>
                <a:gd name="connsiteY697" fmla="*/ 255496 h 1552405"/>
                <a:gd name="connsiteX698" fmla="*/ 1196041 w 2168635"/>
                <a:gd name="connsiteY698" fmla="*/ 257115 h 1552405"/>
                <a:gd name="connsiteX699" fmla="*/ 1196041 w 2168635"/>
                <a:gd name="connsiteY699" fmla="*/ 258733 h 1552405"/>
                <a:gd name="connsiteX700" fmla="*/ 1191228 w 2168635"/>
                <a:gd name="connsiteY700" fmla="*/ 258733 h 1552405"/>
                <a:gd name="connsiteX701" fmla="*/ 1188005 w 2168635"/>
                <a:gd name="connsiteY701" fmla="*/ 260351 h 1552405"/>
                <a:gd name="connsiteX702" fmla="*/ 1179975 w 2168635"/>
                <a:gd name="connsiteY702" fmla="*/ 261970 h 1552405"/>
                <a:gd name="connsiteX703" fmla="*/ 1173543 w 2168635"/>
                <a:gd name="connsiteY703" fmla="*/ 265200 h 1552405"/>
                <a:gd name="connsiteX704" fmla="*/ 1173543 w 2168635"/>
                <a:gd name="connsiteY704" fmla="*/ 268437 h 1552405"/>
                <a:gd name="connsiteX705" fmla="*/ 1175147 w 2168635"/>
                <a:gd name="connsiteY705" fmla="*/ 271666 h 1552405"/>
                <a:gd name="connsiteX706" fmla="*/ 1175147 w 2168635"/>
                <a:gd name="connsiteY706" fmla="*/ 273285 h 1552405"/>
                <a:gd name="connsiteX707" fmla="*/ 1171931 w 2168635"/>
                <a:gd name="connsiteY707" fmla="*/ 289455 h 1552405"/>
                <a:gd name="connsiteX708" fmla="*/ 1170326 w 2168635"/>
                <a:gd name="connsiteY708" fmla="*/ 291073 h 1552405"/>
                <a:gd name="connsiteX709" fmla="*/ 1168715 w 2168635"/>
                <a:gd name="connsiteY709" fmla="*/ 291073 h 1552405"/>
                <a:gd name="connsiteX710" fmla="*/ 1167110 w 2168635"/>
                <a:gd name="connsiteY710" fmla="*/ 294310 h 1552405"/>
                <a:gd name="connsiteX711" fmla="*/ 1167110 w 2168635"/>
                <a:gd name="connsiteY711" fmla="*/ 295921 h 1552405"/>
                <a:gd name="connsiteX712" fmla="*/ 1168715 w 2168635"/>
                <a:gd name="connsiteY712" fmla="*/ 299158 h 1552405"/>
                <a:gd name="connsiteX713" fmla="*/ 1170326 w 2168635"/>
                <a:gd name="connsiteY713" fmla="*/ 302395 h 1552405"/>
                <a:gd name="connsiteX714" fmla="*/ 1173543 w 2168635"/>
                <a:gd name="connsiteY714" fmla="*/ 304006 h 1552405"/>
                <a:gd name="connsiteX715" fmla="*/ 1176752 w 2168635"/>
                <a:gd name="connsiteY715" fmla="*/ 302395 h 1552405"/>
                <a:gd name="connsiteX716" fmla="*/ 1181579 w 2168635"/>
                <a:gd name="connsiteY716" fmla="*/ 302395 h 1552405"/>
                <a:gd name="connsiteX717" fmla="*/ 1184789 w 2168635"/>
                <a:gd name="connsiteY717" fmla="*/ 297540 h 1552405"/>
                <a:gd name="connsiteX718" fmla="*/ 1196041 w 2168635"/>
                <a:gd name="connsiteY718" fmla="*/ 294310 h 1552405"/>
                <a:gd name="connsiteX719" fmla="*/ 1197653 w 2168635"/>
                <a:gd name="connsiteY719" fmla="*/ 289455 h 1552405"/>
                <a:gd name="connsiteX720" fmla="*/ 1202480 w 2168635"/>
                <a:gd name="connsiteY720" fmla="*/ 289455 h 1552405"/>
                <a:gd name="connsiteX721" fmla="*/ 1202480 w 2168635"/>
                <a:gd name="connsiteY721" fmla="*/ 291073 h 1552405"/>
                <a:gd name="connsiteX722" fmla="*/ 1204085 w 2168635"/>
                <a:gd name="connsiteY722" fmla="*/ 292692 h 1552405"/>
                <a:gd name="connsiteX723" fmla="*/ 1208906 w 2168635"/>
                <a:gd name="connsiteY723" fmla="*/ 292692 h 1552405"/>
                <a:gd name="connsiteX724" fmla="*/ 1210517 w 2168635"/>
                <a:gd name="connsiteY724" fmla="*/ 289455 h 1552405"/>
                <a:gd name="connsiteX725" fmla="*/ 1216943 w 2168635"/>
                <a:gd name="connsiteY725" fmla="*/ 291073 h 1552405"/>
                <a:gd name="connsiteX726" fmla="*/ 1221770 w 2168635"/>
                <a:gd name="connsiteY726" fmla="*/ 292692 h 1552405"/>
                <a:gd name="connsiteX727" fmla="*/ 1224986 w 2168635"/>
                <a:gd name="connsiteY727" fmla="*/ 295921 h 1552405"/>
                <a:gd name="connsiteX728" fmla="*/ 1224986 w 2168635"/>
                <a:gd name="connsiteY728" fmla="*/ 297540 h 1552405"/>
                <a:gd name="connsiteX729" fmla="*/ 1229807 w 2168635"/>
                <a:gd name="connsiteY729" fmla="*/ 302395 h 1552405"/>
                <a:gd name="connsiteX730" fmla="*/ 1231411 w 2168635"/>
                <a:gd name="connsiteY730" fmla="*/ 302395 h 1552405"/>
                <a:gd name="connsiteX731" fmla="*/ 1234628 w 2168635"/>
                <a:gd name="connsiteY731" fmla="*/ 305625 h 1552405"/>
                <a:gd name="connsiteX732" fmla="*/ 1236239 w 2168635"/>
                <a:gd name="connsiteY732" fmla="*/ 305625 h 1552405"/>
                <a:gd name="connsiteX733" fmla="*/ 1236239 w 2168635"/>
                <a:gd name="connsiteY733" fmla="*/ 310480 h 1552405"/>
                <a:gd name="connsiteX734" fmla="*/ 1239448 w 2168635"/>
                <a:gd name="connsiteY734" fmla="*/ 315328 h 1552405"/>
                <a:gd name="connsiteX735" fmla="*/ 1239448 w 2168635"/>
                <a:gd name="connsiteY735" fmla="*/ 316946 h 1552405"/>
                <a:gd name="connsiteX736" fmla="*/ 1244276 w 2168635"/>
                <a:gd name="connsiteY736" fmla="*/ 318565 h 1552405"/>
                <a:gd name="connsiteX737" fmla="*/ 1249096 w 2168635"/>
                <a:gd name="connsiteY737" fmla="*/ 325031 h 1552405"/>
                <a:gd name="connsiteX738" fmla="*/ 1250701 w 2168635"/>
                <a:gd name="connsiteY738" fmla="*/ 325031 h 1552405"/>
                <a:gd name="connsiteX739" fmla="*/ 1253917 w 2168635"/>
                <a:gd name="connsiteY739" fmla="*/ 333116 h 1552405"/>
                <a:gd name="connsiteX740" fmla="*/ 1253917 w 2168635"/>
                <a:gd name="connsiteY740" fmla="*/ 337971 h 1552405"/>
                <a:gd name="connsiteX741" fmla="*/ 1257133 w 2168635"/>
                <a:gd name="connsiteY741" fmla="*/ 337971 h 1552405"/>
                <a:gd name="connsiteX742" fmla="*/ 1258745 w 2168635"/>
                <a:gd name="connsiteY742" fmla="*/ 336353 h 1552405"/>
                <a:gd name="connsiteX743" fmla="*/ 1266782 w 2168635"/>
                <a:gd name="connsiteY743" fmla="*/ 336353 h 1552405"/>
                <a:gd name="connsiteX744" fmla="*/ 1266782 w 2168635"/>
                <a:gd name="connsiteY744" fmla="*/ 334735 h 1552405"/>
                <a:gd name="connsiteX745" fmla="*/ 1271602 w 2168635"/>
                <a:gd name="connsiteY745" fmla="*/ 333116 h 1552405"/>
                <a:gd name="connsiteX746" fmla="*/ 1278034 w 2168635"/>
                <a:gd name="connsiteY746" fmla="*/ 331498 h 1552405"/>
                <a:gd name="connsiteX747" fmla="*/ 1278034 w 2168635"/>
                <a:gd name="connsiteY747" fmla="*/ 329887 h 1552405"/>
                <a:gd name="connsiteX748" fmla="*/ 1286071 w 2168635"/>
                <a:gd name="connsiteY748" fmla="*/ 328268 h 1552405"/>
                <a:gd name="connsiteX749" fmla="*/ 1287683 w 2168635"/>
                <a:gd name="connsiteY749" fmla="*/ 328268 h 1552405"/>
                <a:gd name="connsiteX750" fmla="*/ 1294108 w 2168635"/>
                <a:gd name="connsiteY750" fmla="*/ 329887 h 1552405"/>
                <a:gd name="connsiteX751" fmla="*/ 1295712 w 2168635"/>
                <a:gd name="connsiteY751" fmla="*/ 328268 h 1552405"/>
                <a:gd name="connsiteX752" fmla="*/ 1298935 w 2168635"/>
                <a:gd name="connsiteY752" fmla="*/ 328268 h 1552405"/>
                <a:gd name="connsiteX753" fmla="*/ 1302145 w 2168635"/>
                <a:gd name="connsiteY753" fmla="*/ 329887 h 1552405"/>
                <a:gd name="connsiteX754" fmla="*/ 1302145 w 2168635"/>
                <a:gd name="connsiteY754" fmla="*/ 331498 h 1552405"/>
                <a:gd name="connsiteX755" fmla="*/ 1303756 w 2168635"/>
                <a:gd name="connsiteY755" fmla="*/ 331498 h 1552405"/>
                <a:gd name="connsiteX756" fmla="*/ 1303756 w 2168635"/>
                <a:gd name="connsiteY756" fmla="*/ 334735 h 1552405"/>
                <a:gd name="connsiteX757" fmla="*/ 1305361 w 2168635"/>
                <a:gd name="connsiteY757" fmla="*/ 334735 h 1552405"/>
                <a:gd name="connsiteX758" fmla="*/ 1306972 w 2168635"/>
                <a:gd name="connsiteY758" fmla="*/ 333116 h 1552405"/>
                <a:gd name="connsiteX759" fmla="*/ 1308577 w 2168635"/>
                <a:gd name="connsiteY759" fmla="*/ 334735 h 1552405"/>
                <a:gd name="connsiteX760" fmla="*/ 1311793 w 2168635"/>
                <a:gd name="connsiteY760" fmla="*/ 337971 h 1552405"/>
                <a:gd name="connsiteX761" fmla="*/ 1313398 w 2168635"/>
                <a:gd name="connsiteY761" fmla="*/ 339590 h 1552405"/>
                <a:gd name="connsiteX762" fmla="*/ 1313398 w 2168635"/>
                <a:gd name="connsiteY762" fmla="*/ 341208 h 1552405"/>
                <a:gd name="connsiteX763" fmla="*/ 1315009 w 2168635"/>
                <a:gd name="connsiteY763" fmla="*/ 342820 h 1552405"/>
                <a:gd name="connsiteX764" fmla="*/ 1319830 w 2168635"/>
                <a:gd name="connsiteY764" fmla="*/ 339590 h 1552405"/>
                <a:gd name="connsiteX765" fmla="*/ 1321441 w 2168635"/>
                <a:gd name="connsiteY765" fmla="*/ 339590 h 1552405"/>
                <a:gd name="connsiteX766" fmla="*/ 1324650 w 2168635"/>
                <a:gd name="connsiteY766" fmla="*/ 336353 h 1552405"/>
                <a:gd name="connsiteX767" fmla="*/ 1331083 w 2168635"/>
                <a:gd name="connsiteY767" fmla="*/ 336353 h 1552405"/>
                <a:gd name="connsiteX768" fmla="*/ 1332694 w 2168635"/>
                <a:gd name="connsiteY768" fmla="*/ 337971 h 1552405"/>
                <a:gd name="connsiteX769" fmla="*/ 1337515 w 2168635"/>
                <a:gd name="connsiteY769" fmla="*/ 336353 h 1552405"/>
                <a:gd name="connsiteX770" fmla="*/ 1350372 w 2168635"/>
                <a:gd name="connsiteY770" fmla="*/ 336353 h 1552405"/>
                <a:gd name="connsiteX771" fmla="*/ 1351984 w 2168635"/>
                <a:gd name="connsiteY771" fmla="*/ 333116 h 1552405"/>
                <a:gd name="connsiteX772" fmla="*/ 1348768 w 2168635"/>
                <a:gd name="connsiteY772" fmla="*/ 321802 h 1552405"/>
                <a:gd name="connsiteX773" fmla="*/ 1356804 w 2168635"/>
                <a:gd name="connsiteY773" fmla="*/ 310480 h 1552405"/>
                <a:gd name="connsiteX774" fmla="*/ 1363237 w 2168635"/>
                <a:gd name="connsiteY774" fmla="*/ 313717 h 1552405"/>
                <a:gd name="connsiteX775" fmla="*/ 1369662 w 2168635"/>
                <a:gd name="connsiteY775" fmla="*/ 310480 h 1552405"/>
                <a:gd name="connsiteX776" fmla="*/ 1374489 w 2168635"/>
                <a:gd name="connsiteY776" fmla="*/ 307243 h 1552405"/>
                <a:gd name="connsiteX777" fmla="*/ 1380915 w 2168635"/>
                <a:gd name="connsiteY777" fmla="*/ 307243 h 1552405"/>
                <a:gd name="connsiteX778" fmla="*/ 1395390 w 2168635"/>
                <a:gd name="connsiteY778" fmla="*/ 302395 h 1552405"/>
                <a:gd name="connsiteX779" fmla="*/ 1403420 w 2168635"/>
                <a:gd name="connsiteY779" fmla="*/ 300776 h 1552405"/>
                <a:gd name="connsiteX780" fmla="*/ 1409853 w 2168635"/>
                <a:gd name="connsiteY780" fmla="*/ 286225 h 1552405"/>
                <a:gd name="connsiteX781" fmla="*/ 1409853 w 2168635"/>
                <a:gd name="connsiteY781" fmla="*/ 278133 h 1552405"/>
                <a:gd name="connsiteX782" fmla="*/ 1411464 w 2168635"/>
                <a:gd name="connsiteY782" fmla="*/ 278133 h 1552405"/>
                <a:gd name="connsiteX783" fmla="*/ 1417896 w 2168635"/>
                <a:gd name="connsiteY783" fmla="*/ 279751 h 1552405"/>
                <a:gd name="connsiteX784" fmla="*/ 1419501 w 2168635"/>
                <a:gd name="connsiteY784" fmla="*/ 279751 h 1552405"/>
                <a:gd name="connsiteX785" fmla="*/ 1424322 w 2168635"/>
                <a:gd name="connsiteY785" fmla="*/ 284606 h 1552405"/>
                <a:gd name="connsiteX786" fmla="*/ 1425933 w 2168635"/>
                <a:gd name="connsiteY786" fmla="*/ 284606 h 1552405"/>
                <a:gd name="connsiteX787" fmla="*/ 1433970 w 2168635"/>
                <a:gd name="connsiteY787" fmla="*/ 282988 h 1552405"/>
                <a:gd name="connsiteX788" fmla="*/ 1438790 w 2168635"/>
                <a:gd name="connsiteY788" fmla="*/ 282988 h 1552405"/>
                <a:gd name="connsiteX789" fmla="*/ 1442007 w 2168635"/>
                <a:gd name="connsiteY789" fmla="*/ 281370 h 1552405"/>
                <a:gd name="connsiteX790" fmla="*/ 1443611 w 2168635"/>
                <a:gd name="connsiteY790" fmla="*/ 281370 h 1552405"/>
                <a:gd name="connsiteX791" fmla="*/ 1450043 w 2168635"/>
                <a:gd name="connsiteY791" fmla="*/ 276522 h 1552405"/>
                <a:gd name="connsiteX792" fmla="*/ 1456476 w 2168635"/>
                <a:gd name="connsiteY792" fmla="*/ 274903 h 1552405"/>
                <a:gd name="connsiteX793" fmla="*/ 1458080 w 2168635"/>
                <a:gd name="connsiteY793" fmla="*/ 273285 h 1552405"/>
                <a:gd name="connsiteX794" fmla="*/ 1459692 w 2168635"/>
                <a:gd name="connsiteY794" fmla="*/ 271666 h 1552405"/>
                <a:gd name="connsiteX795" fmla="*/ 1461296 w 2168635"/>
                <a:gd name="connsiteY795" fmla="*/ 271666 h 1552405"/>
                <a:gd name="connsiteX796" fmla="*/ 1461296 w 2168635"/>
                <a:gd name="connsiteY796" fmla="*/ 273285 h 1552405"/>
                <a:gd name="connsiteX797" fmla="*/ 1462908 w 2168635"/>
                <a:gd name="connsiteY797" fmla="*/ 273285 h 1552405"/>
                <a:gd name="connsiteX798" fmla="*/ 1469333 w 2168635"/>
                <a:gd name="connsiteY798" fmla="*/ 271666 h 1552405"/>
                <a:gd name="connsiteX799" fmla="*/ 1472549 w 2168635"/>
                <a:gd name="connsiteY799" fmla="*/ 270048 h 1552405"/>
                <a:gd name="connsiteX800" fmla="*/ 1477377 w 2168635"/>
                <a:gd name="connsiteY800" fmla="*/ 268437 h 1552405"/>
                <a:gd name="connsiteX801" fmla="*/ 1478981 w 2168635"/>
                <a:gd name="connsiteY801" fmla="*/ 270048 h 1552405"/>
                <a:gd name="connsiteX802" fmla="*/ 1480586 w 2168635"/>
                <a:gd name="connsiteY802" fmla="*/ 268437 h 1552405"/>
                <a:gd name="connsiteX803" fmla="*/ 1483809 w 2168635"/>
                <a:gd name="connsiteY803" fmla="*/ 263582 h 1552405"/>
                <a:gd name="connsiteX804" fmla="*/ 1485413 w 2168635"/>
                <a:gd name="connsiteY804" fmla="*/ 261970 h 1552405"/>
                <a:gd name="connsiteX805" fmla="*/ 1488623 w 2168635"/>
                <a:gd name="connsiteY805" fmla="*/ 261970 h 1552405"/>
                <a:gd name="connsiteX806" fmla="*/ 1490234 w 2168635"/>
                <a:gd name="connsiteY806" fmla="*/ 260351 h 1552405"/>
                <a:gd name="connsiteX807" fmla="*/ 1499876 w 2168635"/>
                <a:gd name="connsiteY807" fmla="*/ 252260 h 1552405"/>
                <a:gd name="connsiteX808" fmla="*/ 1503099 w 2168635"/>
                <a:gd name="connsiteY808" fmla="*/ 249030 h 1552405"/>
                <a:gd name="connsiteX809" fmla="*/ 1504703 w 2168635"/>
                <a:gd name="connsiteY809" fmla="*/ 247411 h 1552405"/>
                <a:gd name="connsiteX810" fmla="*/ 1506315 w 2168635"/>
                <a:gd name="connsiteY810" fmla="*/ 245793 h 1552405"/>
                <a:gd name="connsiteX811" fmla="*/ 1507919 w 2168635"/>
                <a:gd name="connsiteY811" fmla="*/ 244175 h 1552405"/>
                <a:gd name="connsiteX812" fmla="*/ 1509524 w 2168635"/>
                <a:gd name="connsiteY812" fmla="*/ 244175 h 1552405"/>
                <a:gd name="connsiteX813" fmla="*/ 1515956 w 2168635"/>
                <a:gd name="connsiteY813" fmla="*/ 242563 h 1552405"/>
                <a:gd name="connsiteX814" fmla="*/ 1517567 w 2168635"/>
                <a:gd name="connsiteY814" fmla="*/ 239327 h 1552405"/>
                <a:gd name="connsiteX815" fmla="*/ 1527209 w 2168635"/>
                <a:gd name="connsiteY815" fmla="*/ 239327 h 1552405"/>
                <a:gd name="connsiteX816" fmla="*/ 1528820 w 2168635"/>
                <a:gd name="connsiteY816" fmla="*/ 236090 h 1552405"/>
                <a:gd name="connsiteX817" fmla="*/ 1530425 w 2168635"/>
                <a:gd name="connsiteY817" fmla="*/ 231242 h 1552405"/>
                <a:gd name="connsiteX818" fmla="*/ 1530425 w 2168635"/>
                <a:gd name="connsiteY818" fmla="*/ 224768 h 1552405"/>
                <a:gd name="connsiteX819" fmla="*/ 1533641 w 2168635"/>
                <a:gd name="connsiteY819" fmla="*/ 223156 h 1552405"/>
                <a:gd name="connsiteX820" fmla="*/ 1533641 w 2168635"/>
                <a:gd name="connsiteY820" fmla="*/ 221538 h 1552405"/>
                <a:gd name="connsiteX821" fmla="*/ 1528820 w 2168635"/>
                <a:gd name="connsiteY821" fmla="*/ 218301 h 1552405"/>
                <a:gd name="connsiteX822" fmla="*/ 1528820 w 2168635"/>
                <a:gd name="connsiteY822" fmla="*/ 216690 h 1552405"/>
                <a:gd name="connsiteX823" fmla="*/ 1532029 w 2168635"/>
                <a:gd name="connsiteY823" fmla="*/ 211835 h 1552405"/>
                <a:gd name="connsiteX824" fmla="*/ 1532029 w 2168635"/>
                <a:gd name="connsiteY824" fmla="*/ 208605 h 1552405"/>
                <a:gd name="connsiteX825" fmla="*/ 1533641 w 2168635"/>
                <a:gd name="connsiteY825" fmla="*/ 206987 h 1552405"/>
                <a:gd name="connsiteX826" fmla="*/ 1540073 w 2168635"/>
                <a:gd name="connsiteY826" fmla="*/ 206987 h 1552405"/>
                <a:gd name="connsiteX827" fmla="*/ 1541678 w 2168635"/>
                <a:gd name="connsiteY827" fmla="*/ 205368 h 1552405"/>
                <a:gd name="connsiteX828" fmla="*/ 1544894 w 2168635"/>
                <a:gd name="connsiteY828" fmla="*/ 208605 h 1552405"/>
                <a:gd name="connsiteX829" fmla="*/ 1546498 w 2168635"/>
                <a:gd name="connsiteY829" fmla="*/ 208605 h 1552405"/>
                <a:gd name="connsiteX830" fmla="*/ 1554535 w 2168635"/>
                <a:gd name="connsiteY830" fmla="*/ 202132 h 1552405"/>
                <a:gd name="connsiteX831" fmla="*/ 1557751 w 2168635"/>
                <a:gd name="connsiteY831" fmla="*/ 200520 h 1552405"/>
                <a:gd name="connsiteX832" fmla="*/ 1559363 w 2168635"/>
                <a:gd name="connsiteY832" fmla="*/ 200520 h 1552405"/>
                <a:gd name="connsiteX833" fmla="*/ 1556147 w 2168635"/>
                <a:gd name="connsiteY833" fmla="*/ 189198 h 1552405"/>
                <a:gd name="connsiteX834" fmla="*/ 1557751 w 2168635"/>
                <a:gd name="connsiteY834" fmla="*/ 187580 h 1552405"/>
                <a:gd name="connsiteX835" fmla="*/ 1557751 w 2168635"/>
                <a:gd name="connsiteY835" fmla="*/ 182725 h 1552405"/>
                <a:gd name="connsiteX836" fmla="*/ 1564183 w 2168635"/>
                <a:gd name="connsiteY836" fmla="*/ 182725 h 1552405"/>
                <a:gd name="connsiteX837" fmla="*/ 1564183 w 2168635"/>
                <a:gd name="connsiteY837" fmla="*/ 174647 h 1552405"/>
                <a:gd name="connsiteX838" fmla="*/ 1570616 w 2168635"/>
                <a:gd name="connsiteY838" fmla="*/ 173028 h 1552405"/>
                <a:gd name="connsiteX839" fmla="*/ 1573832 w 2168635"/>
                <a:gd name="connsiteY839" fmla="*/ 173028 h 1552405"/>
                <a:gd name="connsiteX840" fmla="*/ 1581868 w 2168635"/>
                <a:gd name="connsiteY840" fmla="*/ 166555 h 1552405"/>
                <a:gd name="connsiteX841" fmla="*/ 1586689 w 2168635"/>
                <a:gd name="connsiteY841" fmla="*/ 163325 h 1552405"/>
                <a:gd name="connsiteX842" fmla="*/ 1585085 w 2168635"/>
                <a:gd name="connsiteY842" fmla="*/ 161706 h 1552405"/>
                <a:gd name="connsiteX843" fmla="*/ 1583473 w 2168635"/>
                <a:gd name="connsiteY843" fmla="*/ 158470 h 1552405"/>
                <a:gd name="connsiteX844" fmla="*/ 1585085 w 2168635"/>
                <a:gd name="connsiteY844" fmla="*/ 155240 h 1552405"/>
                <a:gd name="connsiteX845" fmla="*/ 1586689 w 2168635"/>
                <a:gd name="connsiteY845" fmla="*/ 156851 h 1552405"/>
                <a:gd name="connsiteX846" fmla="*/ 1588294 w 2168635"/>
                <a:gd name="connsiteY846" fmla="*/ 155240 h 1552405"/>
                <a:gd name="connsiteX847" fmla="*/ 1588294 w 2168635"/>
                <a:gd name="connsiteY847" fmla="*/ 156851 h 1552405"/>
                <a:gd name="connsiteX848" fmla="*/ 1591517 w 2168635"/>
                <a:gd name="connsiteY848" fmla="*/ 158470 h 1552405"/>
                <a:gd name="connsiteX849" fmla="*/ 1593121 w 2168635"/>
                <a:gd name="connsiteY849" fmla="*/ 158470 h 1552405"/>
                <a:gd name="connsiteX850" fmla="*/ 1594726 w 2168635"/>
                <a:gd name="connsiteY850" fmla="*/ 156851 h 1552405"/>
                <a:gd name="connsiteX851" fmla="*/ 1599547 w 2168635"/>
                <a:gd name="connsiteY851" fmla="*/ 155240 h 1552405"/>
                <a:gd name="connsiteX852" fmla="*/ 1604374 w 2168635"/>
                <a:gd name="connsiteY852" fmla="*/ 150385 h 1552405"/>
                <a:gd name="connsiteX853" fmla="*/ 1607590 w 2168635"/>
                <a:gd name="connsiteY853" fmla="*/ 148773 h 1552405"/>
                <a:gd name="connsiteX854" fmla="*/ 1610806 w 2168635"/>
                <a:gd name="connsiteY854" fmla="*/ 147155 h 1552405"/>
                <a:gd name="connsiteX855" fmla="*/ 1614022 w 2168635"/>
                <a:gd name="connsiteY855" fmla="*/ 143918 h 1552405"/>
                <a:gd name="connsiteX856" fmla="*/ 1617232 w 2168635"/>
                <a:gd name="connsiteY856" fmla="*/ 142300 h 1552405"/>
                <a:gd name="connsiteX857" fmla="*/ 1622059 w 2168635"/>
                <a:gd name="connsiteY857" fmla="*/ 139063 h 1552405"/>
                <a:gd name="connsiteX858" fmla="*/ 1626880 w 2168635"/>
                <a:gd name="connsiteY858" fmla="*/ 135833 h 1552405"/>
                <a:gd name="connsiteX859" fmla="*/ 1636528 w 2168635"/>
                <a:gd name="connsiteY859" fmla="*/ 134215 h 1552405"/>
                <a:gd name="connsiteX860" fmla="*/ 1639737 w 2168635"/>
                <a:gd name="connsiteY860" fmla="*/ 135833 h 1552405"/>
                <a:gd name="connsiteX861" fmla="*/ 1641349 w 2168635"/>
                <a:gd name="connsiteY861" fmla="*/ 137445 h 1552405"/>
                <a:gd name="connsiteX862" fmla="*/ 1642954 w 2168635"/>
                <a:gd name="connsiteY862" fmla="*/ 139063 h 1552405"/>
                <a:gd name="connsiteX863" fmla="*/ 1644565 w 2168635"/>
                <a:gd name="connsiteY863" fmla="*/ 139063 h 1552405"/>
                <a:gd name="connsiteX864" fmla="*/ 1646170 w 2168635"/>
                <a:gd name="connsiteY864" fmla="*/ 140681 h 1552405"/>
                <a:gd name="connsiteX865" fmla="*/ 1647781 w 2168635"/>
                <a:gd name="connsiteY865" fmla="*/ 140681 h 1552405"/>
                <a:gd name="connsiteX866" fmla="*/ 1652602 w 2168635"/>
                <a:gd name="connsiteY866" fmla="*/ 142300 h 1552405"/>
                <a:gd name="connsiteX867" fmla="*/ 1654206 w 2168635"/>
                <a:gd name="connsiteY867" fmla="*/ 140681 h 1552405"/>
                <a:gd name="connsiteX868" fmla="*/ 1665459 w 2168635"/>
                <a:gd name="connsiteY868" fmla="*/ 137445 h 1552405"/>
                <a:gd name="connsiteX869" fmla="*/ 1670287 w 2168635"/>
                <a:gd name="connsiteY869" fmla="*/ 130978 h 1552405"/>
                <a:gd name="connsiteX870" fmla="*/ 1683144 w 2168635"/>
                <a:gd name="connsiteY870" fmla="*/ 130978 h 1552405"/>
                <a:gd name="connsiteX871" fmla="*/ 1692792 w 2168635"/>
                <a:gd name="connsiteY871" fmla="*/ 129367 h 1552405"/>
                <a:gd name="connsiteX872" fmla="*/ 1700829 w 2168635"/>
                <a:gd name="connsiteY872" fmla="*/ 137445 h 1552405"/>
                <a:gd name="connsiteX873" fmla="*/ 1702434 w 2168635"/>
                <a:gd name="connsiteY873" fmla="*/ 139063 h 1552405"/>
                <a:gd name="connsiteX874" fmla="*/ 1702434 w 2168635"/>
                <a:gd name="connsiteY874" fmla="*/ 140681 h 1552405"/>
                <a:gd name="connsiteX875" fmla="*/ 1704045 w 2168635"/>
                <a:gd name="connsiteY875" fmla="*/ 142300 h 1552405"/>
                <a:gd name="connsiteX876" fmla="*/ 1704045 w 2168635"/>
                <a:gd name="connsiteY876" fmla="*/ 143918 h 1552405"/>
                <a:gd name="connsiteX877" fmla="*/ 1708866 w 2168635"/>
                <a:gd name="connsiteY877" fmla="*/ 166555 h 1552405"/>
                <a:gd name="connsiteX878" fmla="*/ 1712082 w 2168635"/>
                <a:gd name="connsiteY878" fmla="*/ 184343 h 1552405"/>
                <a:gd name="connsiteX879" fmla="*/ 1710478 w 2168635"/>
                <a:gd name="connsiteY879" fmla="*/ 185961 h 1552405"/>
                <a:gd name="connsiteX880" fmla="*/ 1710478 w 2168635"/>
                <a:gd name="connsiteY880" fmla="*/ 184343 h 1552405"/>
                <a:gd name="connsiteX881" fmla="*/ 1704045 w 2168635"/>
                <a:gd name="connsiteY881" fmla="*/ 185961 h 1552405"/>
                <a:gd name="connsiteX882" fmla="*/ 1702434 w 2168635"/>
                <a:gd name="connsiteY882" fmla="*/ 187580 h 1552405"/>
                <a:gd name="connsiteX883" fmla="*/ 1702434 w 2168635"/>
                <a:gd name="connsiteY883" fmla="*/ 189198 h 1552405"/>
                <a:gd name="connsiteX884" fmla="*/ 1704045 w 2168635"/>
                <a:gd name="connsiteY884" fmla="*/ 190810 h 1552405"/>
                <a:gd name="connsiteX885" fmla="*/ 1705650 w 2168635"/>
                <a:gd name="connsiteY885" fmla="*/ 194046 h 1552405"/>
                <a:gd name="connsiteX886" fmla="*/ 1705650 w 2168635"/>
                <a:gd name="connsiteY886" fmla="*/ 195665 h 1552405"/>
                <a:gd name="connsiteX887" fmla="*/ 1704045 w 2168635"/>
                <a:gd name="connsiteY887" fmla="*/ 194046 h 1552405"/>
                <a:gd name="connsiteX888" fmla="*/ 1705650 w 2168635"/>
                <a:gd name="connsiteY888" fmla="*/ 198901 h 1552405"/>
                <a:gd name="connsiteX889" fmla="*/ 1707255 w 2168635"/>
                <a:gd name="connsiteY889" fmla="*/ 200520 h 1552405"/>
                <a:gd name="connsiteX890" fmla="*/ 1708866 w 2168635"/>
                <a:gd name="connsiteY890" fmla="*/ 202132 h 1552405"/>
                <a:gd name="connsiteX891" fmla="*/ 1710478 w 2168635"/>
                <a:gd name="connsiteY891" fmla="*/ 206987 h 1552405"/>
                <a:gd name="connsiteX892" fmla="*/ 1710478 w 2168635"/>
                <a:gd name="connsiteY892" fmla="*/ 215072 h 1552405"/>
                <a:gd name="connsiteX893" fmla="*/ 1708866 w 2168635"/>
                <a:gd name="connsiteY893" fmla="*/ 218301 h 1552405"/>
                <a:gd name="connsiteX894" fmla="*/ 1707255 w 2168635"/>
                <a:gd name="connsiteY894" fmla="*/ 221538 h 1552405"/>
                <a:gd name="connsiteX895" fmla="*/ 1705650 w 2168635"/>
                <a:gd name="connsiteY895" fmla="*/ 221538 h 1552405"/>
                <a:gd name="connsiteX896" fmla="*/ 1705650 w 2168635"/>
                <a:gd name="connsiteY896" fmla="*/ 224768 h 1552405"/>
                <a:gd name="connsiteX897" fmla="*/ 1704045 w 2168635"/>
                <a:gd name="connsiteY897" fmla="*/ 226386 h 1552405"/>
                <a:gd name="connsiteX898" fmla="*/ 1704045 w 2168635"/>
                <a:gd name="connsiteY898" fmla="*/ 229623 h 1552405"/>
                <a:gd name="connsiteX899" fmla="*/ 1700829 w 2168635"/>
                <a:gd name="connsiteY899" fmla="*/ 231242 h 1552405"/>
                <a:gd name="connsiteX900" fmla="*/ 1700829 w 2168635"/>
                <a:gd name="connsiteY900" fmla="*/ 232860 h 1552405"/>
                <a:gd name="connsiteX901" fmla="*/ 1697613 w 2168635"/>
                <a:gd name="connsiteY901" fmla="*/ 237708 h 1552405"/>
                <a:gd name="connsiteX902" fmla="*/ 1696002 w 2168635"/>
                <a:gd name="connsiteY902" fmla="*/ 239327 h 1552405"/>
                <a:gd name="connsiteX903" fmla="*/ 1694397 w 2168635"/>
                <a:gd name="connsiteY903" fmla="*/ 240945 h 1552405"/>
                <a:gd name="connsiteX904" fmla="*/ 1692792 w 2168635"/>
                <a:gd name="connsiteY904" fmla="*/ 240945 h 1552405"/>
                <a:gd name="connsiteX905" fmla="*/ 1687972 w 2168635"/>
                <a:gd name="connsiteY905" fmla="*/ 242563 h 1552405"/>
                <a:gd name="connsiteX906" fmla="*/ 1686360 w 2168635"/>
                <a:gd name="connsiteY906" fmla="*/ 242563 h 1552405"/>
                <a:gd name="connsiteX907" fmla="*/ 1683144 w 2168635"/>
                <a:gd name="connsiteY907" fmla="*/ 244175 h 1552405"/>
                <a:gd name="connsiteX908" fmla="*/ 1679928 w 2168635"/>
                <a:gd name="connsiteY908" fmla="*/ 245793 h 1552405"/>
                <a:gd name="connsiteX909" fmla="*/ 1678323 w 2168635"/>
                <a:gd name="connsiteY909" fmla="*/ 249030 h 1552405"/>
                <a:gd name="connsiteX910" fmla="*/ 1671891 w 2168635"/>
                <a:gd name="connsiteY910" fmla="*/ 252260 h 1552405"/>
                <a:gd name="connsiteX911" fmla="*/ 1670287 w 2168635"/>
                <a:gd name="connsiteY911" fmla="*/ 253878 h 1552405"/>
                <a:gd name="connsiteX912" fmla="*/ 1671891 w 2168635"/>
                <a:gd name="connsiteY912" fmla="*/ 253878 h 1552405"/>
                <a:gd name="connsiteX913" fmla="*/ 1671891 w 2168635"/>
                <a:gd name="connsiteY913" fmla="*/ 255496 h 1552405"/>
                <a:gd name="connsiteX914" fmla="*/ 1670287 w 2168635"/>
                <a:gd name="connsiteY914" fmla="*/ 255496 h 1552405"/>
                <a:gd name="connsiteX915" fmla="*/ 1668675 w 2168635"/>
                <a:gd name="connsiteY915" fmla="*/ 253878 h 1552405"/>
                <a:gd name="connsiteX916" fmla="*/ 1665459 w 2168635"/>
                <a:gd name="connsiteY916" fmla="*/ 257115 h 1552405"/>
                <a:gd name="connsiteX917" fmla="*/ 1660638 w 2168635"/>
                <a:gd name="connsiteY917" fmla="*/ 260351 h 1552405"/>
                <a:gd name="connsiteX918" fmla="*/ 1657422 w 2168635"/>
                <a:gd name="connsiteY918" fmla="*/ 263582 h 1552405"/>
                <a:gd name="connsiteX919" fmla="*/ 1657422 w 2168635"/>
                <a:gd name="connsiteY919" fmla="*/ 268437 h 1552405"/>
                <a:gd name="connsiteX920" fmla="*/ 1654206 w 2168635"/>
                <a:gd name="connsiteY920" fmla="*/ 268437 h 1552405"/>
                <a:gd name="connsiteX921" fmla="*/ 1654206 w 2168635"/>
                <a:gd name="connsiteY921" fmla="*/ 270048 h 1552405"/>
                <a:gd name="connsiteX922" fmla="*/ 1655818 w 2168635"/>
                <a:gd name="connsiteY922" fmla="*/ 270048 h 1552405"/>
                <a:gd name="connsiteX923" fmla="*/ 1654206 w 2168635"/>
                <a:gd name="connsiteY923" fmla="*/ 271666 h 1552405"/>
                <a:gd name="connsiteX924" fmla="*/ 1652602 w 2168635"/>
                <a:gd name="connsiteY924" fmla="*/ 273285 h 1552405"/>
                <a:gd name="connsiteX925" fmla="*/ 1654206 w 2168635"/>
                <a:gd name="connsiteY925" fmla="*/ 273285 h 1552405"/>
                <a:gd name="connsiteX926" fmla="*/ 1652602 w 2168635"/>
                <a:gd name="connsiteY926" fmla="*/ 274903 h 1552405"/>
                <a:gd name="connsiteX927" fmla="*/ 1650990 w 2168635"/>
                <a:gd name="connsiteY927" fmla="*/ 278133 h 1552405"/>
                <a:gd name="connsiteX928" fmla="*/ 1647781 w 2168635"/>
                <a:gd name="connsiteY928" fmla="*/ 281370 h 1552405"/>
                <a:gd name="connsiteX929" fmla="*/ 1649386 w 2168635"/>
                <a:gd name="connsiteY929" fmla="*/ 281370 h 1552405"/>
                <a:gd name="connsiteX930" fmla="*/ 1650990 w 2168635"/>
                <a:gd name="connsiteY930" fmla="*/ 279751 h 1552405"/>
                <a:gd name="connsiteX931" fmla="*/ 1652602 w 2168635"/>
                <a:gd name="connsiteY931" fmla="*/ 278133 h 1552405"/>
                <a:gd name="connsiteX932" fmla="*/ 1654206 w 2168635"/>
                <a:gd name="connsiteY932" fmla="*/ 279751 h 1552405"/>
                <a:gd name="connsiteX933" fmla="*/ 1654206 w 2168635"/>
                <a:gd name="connsiteY933" fmla="*/ 281370 h 1552405"/>
                <a:gd name="connsiteX934" fmla="*/ 1652602 w 2168635"/>
                <a:gd name="connsiteY934" fmla="*/ 281370 h 1552405"/>
                <a:gd name="connsiteX935" fmla="*/ 1652602 w 2168635"/>
                <a:gd name="connsiteY935" fmla="*/ 282988 h 1552405"/>
                <a:gd name="connsiteX936" fmla="*/ 1649386 w 2168635"/>
                <a:gd name="connsiteY936" fmla="*/ 284606 h 1552405"/>
                <a:gd name="connsiteX937" fmla="*/ 1646170 w 2168635"/>
                <a:gd name="connsiteY937" fmla="*/ 284606 h 1552405"/>
                <a:gd name="connsiteX938" fmla="*/ 1642954 w 2168635"/>
                <a:gd name="connsiteY938" fmla="*/ 286225 h 1552405"/>
                <a:gd name="connsiteX939" fmla="*/ 1639737 w 2168635"/>
                <a:gd name="connsiteY939" fmla="*/ 286225 h 1552405"/>
                <a:gd name="connsiteX940" fmla="*/ 1636528 w 2168635"/>
                <a:gd name="connsiteY940" fmla="*/ 291073 h 1552405"/>
                <a:gd name="connsiteX941" fmla="*/ 1634917 w 2168635"/>
                <a:gd name="connsiteY941" fmla="*/ 292692 h 1552405"/>
                <a:gd name="connsiteX942" fmla="*/ 1633312 w 2168635"/>
                <a:gd name="connsiteY942" fmla="*/ 292692 h 1552405"/>
                <a:gd name="connsiteX943" fmla="*/ 1631701 w 2168635"/>
                <a:gd name="connsiteY943" fmla="*/ 294310 h 1552405"/>
                <a:gd name="connsiteX944" fmla="*/ 1631701 w 2168635"/>
                <a:gd name="connsiteY944" fmla="*/ 297540 h 1552405"/>
                <a:gd name="connsiteX945" fmla="*/ 1630096 w 2168635"/>
                <a:gd name="connsiteY945" fmla="*/ 299158 h 1552405"/>
                <a:gd name="connsiteX946" fmla="*/ 1623664 w 2168635"/>
                <a:gd name="connsiteY946" fmla="*/ 297540 h 1552405"/>
                <a:gd name="connsiteX947" fmla="*/ 1625275 w 2168635"/>
                <a:gd name="connsiteY947" fmla="*/ 300776 h 1552405"/>
                <a:gd name="connsiteX948" fmla="*/ 1626880 w 2168635"/>
                <a:gd name="connsiteY948" fmla="*/ 300776 h 1552405"/>
                <a:gd name="connsiteX949" fmla="*/ 1625275 w 2168635"/>
                <a:gd name="connsiteY949" fmla="*/ 302395 h 1552405"/>
                <a:gd name="connsiteX950" fmla="*/ 1625275 w 2168635"/>
                <a:gd name="connsiteY950" fmla="*/ 304006 h 1552405"/>
                <a:gd name="connsiteX951" fmla="*/ 1623664 w 2168635"/>
                <a:gd name="connsiteY951" fmla="*/ 304006 h 1552405"/>
                <a:gd name="connsiteX952" fmla="*/ 1625275 w 2168635"/>
                <a:gd name="connsiteY952" fmla="*/ 305625 h 1552405"/>
                <a:gd name="connsiteX953" fmla="*/ 1623664 w 2168635"/>
                <a:gd name="connsiteY953" fmla="*/ 307243 h 1552405"/>
                <a:gd name="connsiteX954" fmla="*/ 1625275 w 2168635"/>
                <a:gd name="connsiteY954" fmla="*/ 308861 h 1552405"/>
                <a:gd name="connsiteX955" fmla="*/ 1623664 w 2168635"/>
                <a:gd name="connsiteY955" fmla="*/ 310480 h 1552405"/>
                <a:gd name="connsiteX956" fmla="*/ 1625275 w 2168635"/>
                <a:gd name="connsiteY956" fmla="*/ 313717 h 1552405"/>
                <a:gd name="connsiteX957" fmla="*/ 1622059 w 2168635"/>
                <a:gd name="connsiteY957" fmla="*/ 313717 h 1552405"/>
                <a:gd name="connsiteX958" fmla="*/ 1622059 w 2168635"/>
                <a:gd name="connsiteY958" fmla="*/ 315328 h 1552405"/>
                <a:gd name="connsiteX959" fmla="*/ 1623664 w 2168635"/>
                <a:gd name="connsiteY959" fmla="*/ 315328 h 1552405"/>
                <a:gd name="connsiteX960" fmla="*/ 1623664 w 2168635"/>
                <a:gd name="connsiteY960" fmla="*/ 316946 h 1552405"/>
                <a:gd name="connsiteX961" fmla="*/ 1622059 w 2168635"/>
                <a:gd name="connsiteY961" fmla="*/ 320183 h 1552405"/>
                <a:gd name="connsiteX962" fmla="*/ 1618843 w 2168635"/>
                <a:gd name="connsiteY962" fmla="*/ 323413 h 1552405"/>
                <a:gd name="connsiteX963" fmla="*/ 1618843 w 2168635"/>
                <a:gd name="connsiteY963" fmla="*/ 326650 h 1552405"/>
                <a:gd name="connsiteX964" fmla="*/ 1617232 w 2168635"/>
                <a:gd name="connsiteY964" fmla="*/ 329887 h 1552405"/>
                <a:gd name="connsiteX965" fmla="*/ 1615627 w 2168635"/>
                <a:gd name="connsiteY965" fmla="*/ 331498 h 1552405"/>
                <a:gd name="connsiteX966" fmla="*/ 1614022 w 2168635"/>
                <a:gd name="connsiteY966" fmla="*/ 333116 h 1552405"/>
                <a:gd name="connsiteX967" fmla="*/ 1610806 w 2168635"/>
                <a:gd name="connsiteY967" fmla="*/ 333116 h 1552405"/>
                <a:gd name="connsiteX968" fmla="*/ 1607590 w 2168635"/>
                <a:gd name="connsiteY968" fmla="*/ 331498 h 1552405"/>
                <a:gd name="connsiteX969" fmla="*/ 1607590 w 2168635"/>
                <a:gd name="connsiteY969" fmla="*/ 334735 h 1552405"/>
                <a:gd name="connsiteX970" fmla="*/ 1605979 w 2168635"/>
                <a:gd name="connsiteY970" fmla="*/ 336353 h 1552405"/>
                <a:gd name="connsiteX971" fmla="*/ 1605979 w 2168635"/>
                <a:gd name="connsiteY971" fmla="*/ 339590 h 1552405"/>
                <a:gd name="connsiteX972" fmla="*/ 1604374 w 2168635"/>
                <a:gd name="connsiteY972" fmla="*/ 344438 h 1552405"/>
                <a:gd name="connsiteX973" fmla="*/ 1605979 w 2168635"/>
                <a:gd name="connsiteY973" fmla="*/ 344438 h 1552405"/>
                <a:gd name="connsiteX974" fmla="*/ 1605979 w 2168635"/>
                <a:gd name="connsiteY974" fmla="*/ 346056 h 1552405"/>
                <a:gd name="connsiteX975" fmla="*/ 1604374 w 2168635"/>
                <a:gd name="connsiteY975" fmla="*/ 347675 h 1552405"/>
                <a:gd name="connsiteX976" fmla="*/ 1604374 w 2168635"/>
                <a:gd name="connsiteY976" fmla="*/ 350905 h 1552405"/>
                <a:gd name="connsiteX977" fmla="*/ 1605979 w 2168635"/>
                <a:gd name="connsiteY977" fmla="*/ 352523 h 1552405"/>
                <a:gd name="connsiteX978" fmla="*/ 1605979 w 2168635"/>
                <a:gd name="connsiteY978" fmla="*/ 362226 h 1552405"/>
                <a:gd name="connsiteX979" fmla="*/ 1607590 w 2168635"/>
                <a:gd name="connsiteY979" fmla="*/ 362226 h 1552405"/>
                <a:gd name="connsiteX980" fmla="*/ 1605979 w 2168635"/>
                <a:gd name="connsiteY980" fmla="*/ 363845 h 1552405"/>
                <a:gd name="connsiteX981" fmla="*/ 1605979 w 2168635"/>
                <a:gd name="connsiteY981" fmla="*/ 365456 h 1552405"/>
                <a:gd name="connsiteX982" fmla="*/ 1607590 w 2168635"/>
                <a:gd name="connsiteY982" fmla="*/ 367082 h 1552405"/>
                <a:gd name="connsiteX983" fmla="*/ 1607590 w 2168635"/>
                <a:gd name="connsiteY983" fmla="*/ 370311 h 1552405"/>
                <a:gd name="connsiteX984" fmla="*/ 1609195 w 2168635"/>
                <a:gd name="connsiteY984" fmla="*/ 371930 h 1552405"/>
                <a:gd name="connsiteX985" fmla="*/ 1610806 w 2168635"/>
                <a:gd name="connsiteY985" fmla="*/ 373548 h 1552405"/>
                <a:gd name="connsiteX986" fmla="*/ 1610806 w 2168635"/>
                <a:gd name="connsiteY986" fmla="*/ 381633 h 1552405"/>
                <a:gd name="connsiteX987" fmla="*/ 1612411 w 2168635"/>
                <a:gd name="connsiteY987" fmla="*/ 381633 h 1552405"/>
                <a:gd name="connsiteX988" fmla="*/ 1610806 w 2168635"/>
                <a:gd name="connsiteY988" fmla="*/ 386481 h 1552405"/>
                <a:gd name="connsiteX989" fmla="*/ 1610806 w 2168635"/>
                <a:gd name="connsiteY989" fmla="*/ 388100 h 1552405"/>
                <a:gd name="connsiteX990" fmla="*/ 1612411 w 2168635"/>
                <a:gd name="connsiteY990" fmla="*/ 388100 h 1552405"/>
                <a:gd name="connsiteX991" fmla="*/ 1612411 w 2168635"/>
                <a:gd name="connsiteY991" fmla="*/ 392948 h 1552405"/>
                <a:gd name="connsiteX992" fmla="*/ 1610806 w 2168635"/>
                <a:gd name="connsiteY992" fmla="*/ 397803 h 1552405"/>
                <a:gd name="connsiteX993" fmla="*/ 1612411 w 2168635"/>
                <a:gd name="connsiteY993" fmla="*/ 397803 h 1552405"/>
                <a:gd name="connsiteX994" fmla="*/ 1614022 w 2168635"/>
                <a:gd name="connsiteY994" fmla="*/ 399421 h 1552405"/>
                <a:gd name="connsiteX995" fmla="*/ 1614022 w 2168635"/>
                <a:gd name="connsiteY995" fmla="*/ 405888 h 1552405"/>
                <a:gd name="connsiteX996" fmla="*/ 1610806 w 2168635"/>
                <a:gd name="connsiteY996" fmla="*/ 415592 h 1552405"/>
                <a:gd name="connsiteX997" fmla="*/ 1609195 w 2168635"/>
                <a:gd name="connsiteY997" fmla="*/ 423676 h 1552405"/>
                <a:gd name="connsiteX998" fmla="*/ 1607590 w 2168635"/>
                <a:gd name="connsiteY998" fmla="*/ 425295 h 1552405"/>
                <a:gd name="connsiteX999" fmla="*/ 1604374 w 2168635"/>
                <a:gd name="connsiteY999" fmla="*/ 439846 h 1552405"/>
                <a:gd name="connsiteX1000" fmla="*/ 1602770 w 2168635"/>
                <a:gd name="connsiteY1000" fmla="*/ 443083 h 1552405"/>
                <a:gd name="connsiteX1001" fmla="*/ 1599547 w 2168635"/>
                <a:gd name="connsiteY1001" fmla="*/ 444695 h 1552405"/>
                <a:gd name="connsiteX1002" fmla="*/ 1596337 w 2168635"/>
                <a:gd name="connsiteY1002" fmla="*/ 446313 h 1552405"/>
                <a:gd name="connsiteX1003" fmla="*/ 1581868 w 2168635"/>
                <a:gd name="connsiteY1003" fmla="*/ 446313 h 1552405"/>
                <a:gd name="connsiteX1004" fmla="*/ 1575436 w 2168635"/>
                <a:gd name="connsiteY1004" fmla="*/ 449550 h 1552405"/>
                <a:gd name="connsiteX1005" fmla="*/ 1572220 w 2168635"/>
                <a:gd name="connsiteY1005" fmla="*/ 451168 h 1552405"/>
                <a:gd name="connsiteX1006" fmla="*/ 1570616 w 2168635"/>
                <a:gd name="connsiteY1006" fmla="*/ 452787 h 1552405"/>
                <a:gd name="connsiteX1007" fmla="*/ 1565788 w 2168635"/>
                <a:gd name="connsiteY1007" fmla="*/ 454405 h 1552405"/>
                <a:gd name="connsiteX1008" fmla="*/ 1559363 w 2168635"/>
                <a:gd name="connsiteY1008" fmla="*/ 457635 h 1552405"/>
                <a:gd name="connsiteX1009" fmla="*/ 1549715 w 2168635"/>
                <a:gd name="connsiteY1009" fmla="*/ 464101 h 1552405"/>
                <a:gd name="connsiteX1010" fmla="*/ 1546498 w 2168635"/>
                <a:gd name="connsiteY1010" fmla="*/ 465720 h 1552405"/>
                <a:gd name="connsiteX1011" fmla="*/ 1543282 w 2168635"/>
                <a:gd name="connsiteY1011" fmla="*/ 467338 h 1552405"/>
                <a:gd name="connsiteX1012" fmla="*/ 1540073 w 2168635"/>
                <a:gd name="connsiteY1012" fmla="*/ 467338 h 1552405"/>
                <a:gd name="connsiteX1013" fmla="*/ 1536857 w 2168635"/>
                <a:gd name="connsiteY1013" fmla="*/ 465720 h 1552405"/>
                <a:gd name="connsiteX1014" fmla="*/ 1533641 w 2168635"/>
                <a:gd name="connsiteY1014" fmla="*/ 464101 h 1552405"/>
                <a:gd name="connsiteX1015" fmla="*/ 1532029 w 2168635"/>
                <a:gd name="connsiteY1015" fmla="*/ 460871 h 1552405"/>
                <a:gd name="connsiteX1016" fmla="*/ 1532029 w 2168635"/>
                <a:gd name="connsiteY1016" fmla="*/ 456016 h 1552405"/>
                <a:gd name="connsiteX1017" fmla="*/ 1519172 w 2168635"/>
                <a:gd name="connsiteY1017" fmla="*/ 456016 h 1552405"/>
                <a:gd name="connsiteX1018" fmla="*/ 1517567 w 2168635"/>
                <a:gd name="connsiteY1018" fmla="*/ 454405 h 1552405"/>
                <a:gd name="connsiteX1019" fmla="*/ 1509524 w 2168635"/>
                <a:gd name="connsiteY1019" fmla="*/ 454405 h 1552405"/>
                <a:gd name="connsiteX1020" fmla="*/ 1514351 w 2168635"/>
                <a:gd name="connsiteY1020" fmla="*/ 452787 h 1552405"/>
                <a:gd name="connsiteX1021" fmla="*/ 1509524 w 2168635"/>
                <a:gd name="connsiteY1021" fmla="*/ 452787 h 1552405"/>
                <a:gd name="connsiteX1022" fmla="*/ 1506315 w 2168635"/>
                <a:gd name="connsiteY1022" fmla="*/ 454405 h 1552405"/>
                <a:gd name="connsiteX1023" fmla="*/ 1506315 w 2168635"/>
                <a:gd name="connsiteY1023" fmla="*/ 456016 h 1552405"/>
                <a:gd name="connsiteX1024" fmla="*/ 1504703 w 2168635"/>
                <a:gd name="connsiteY1024" fmla="*/ 454405 h 1552405"/>
                <a:gd name="connsiteX1025" fmla="*/ 1503099 w 2168635"/>
                <a:gd name="connsiteY1025" fmla="*/ 454405 h 1552405"/>
                <a:gd name="connsiteX1026" fmla="*/ 1501487 w 2168635"/>
                <a:gd name="connsiteY1026" fmla="*/ 456016 h 1552405"/>
                <a:gd name="connsiteX1027" fmla="*/ 1499876 w 2168635"/>
                <a:gd name="connsiteY1027" fmla="*/ 456016 h 1552405"/>
                <a:gd name="connsiteX1028" fmla="*/ 1499876 w 2168635"/>
                <a:gd name="connsiteY1028" fmla="*/ 457635 h 1552405"/>
                <a:gd name="connsiteX1029" fmla="*/ 1501487 w 2168635"/>
                <a:gd name="connsiteY1029" fmla="*/ 459253 h 1552405"/>
                <a:gd name="connsiteX1030" fmla="*/ 1498271 w 2168635"/>
                <a:gd name="connsiteY1030" fmla="*/ 459253 h 1552405"/>
                <a:gd name="connsiteX1031" fmla="*/ 1490234 w 2168635"/>
                <a:gd name="connsiteY1031" fmla="*/ 460871 h 1552405"/>
                <a:gd name="connsiteX1032" fmla="*/ 1485413 w 2168635"/>
                <a:gd name="connsiteY1032" fmla="*/ 460871 h 1552405"/>
                <a:gd name="connsiteX1033" fmla="*/ 1485413 w 2168635"/>
                <a:gd name="connsiteY1033" fmla="*/ 462483 h 1552405"/>
                <a:gd name="connsiteX1034" fmla="*/ 1483802 w 2168635"/>
                <a:gd name="connsiteY1034" fmla="*/ 460871 h 1552405"/>
                <a:gd name="connsiteX1035" fmla="*/ 1482197 w 2168635"/>
                <a:gd name="connsiteY1035" fmla="*/ 462483 h 1552405"/>
                <a:gd name="connsiteX1036" fmla="*/ 1482197 w 2168635"/>
                <a:gd name="connsiteY1036" fmla="*/ 464101 h 1552405"/>
                <a:gd name="connsiteX1037" fmla="*/ 1480586 w 2168635"/>
                <a:gd name="connsiteY1037" fmla="*/ 464101 h 1552405"/>
                <a:gd name="connsiteX1038" fmla="*/ 1482197 w 2168635"/>
                <a:gd name="connsiteY1038" fmla="*/ 465720 h 1552405"/>
                <a:gd name="connsiteX1039" fmla="*/ 1485413 w 2168635"/>
                <a:gd name="connsiteY1039" fmla="*/ 462483 h 1552405"/>
                <a:gd name="connsiteX1040" fmla="*/ 1488623 w 2168635"/>
                <a:gd name="connsiteY1040" fmla="*/ 462483 h 1552405"/>
                <a:gd name="connsiteX1041" fmla="*/ 1478981 w 2168635"/>
                <a:gd name="connsiteY1041" fmla="*/ 468957 h 1552405"/>
                <a:gd name="connsiteX1042" fmla="*/ 1472549 w 2168635"/>
                <a:gd name="connsiteY1042" fmla="*/ 468957 h 1552405"/>
                <a:gd name="connsiteX1043" fmla="*/ 1472549 w 2168635"/>
                <a:gd name="connsiteY1043" fmla="*/ 470568 h 1552405"/>
                <a:gd name="connsiteX1044" fmla="*/ 1469333 w 2168635"/>
                <a:gd name="connsiteY1044" fmla="*/ 470568 h 1552405"/>
                <a:gd name="connsiteX1045" fmla="*/ 1459692 w 2168635"/>
                <a:gd name="connsiteY1045" fmla="*/ 468957 h 1552405"/>
                <a:gd name="connsiteX1046" fmla="*/ 1458080 w 2168635"/>
                <a:gd name="connsiteY1046" fmla="*/ 468957 h 1552405"/>
                <a:gd name="connsiteX1047" fmla="*/ 1459692 w 2168635"/>
                <a:gd name="connsiteY1047" fmla="*/ 468957 h 1552405"/>
                <a:gd name="connsiteX1048" fmla="*/ 1461296 w 2168635"/>
                <a:gd name="connsiteY1048" fmla="*/ 470568 h 1552405"/>
                <a:gd name="connsiteX1049" fmla="*/ 1462908 w 2168635"/>
                <a:gd name="connsiteY1049" fmla="*/ 472186 h 1552405"/>
                <a:gd name="connsiteX1050" fmla="*/ 1466117 w 2168635"/>
                <a:gd name="connsiteY1050" fmla="*/ 472186 h 1552405"/>
                <a:gd name="connsiteX1051" fmla="*/ 1467728 w 2168635"/>
                <a:gd name="connsiteY1051" fmla="*/ 470568 h 1552405"/>
                <a:gd name="connsiteX1052" fmla="*/ 1469333 w 2168635"/>
                <a:gd name="connsiteY1052" fmla="*/ 472186 h 1552405"/>
                <a:gd name="connsiteX1053" fmla="*/ 1467728 w 2168635"/>
                <a:gd name="connsiteY1053" fmla="*/ 472186 h 1552405"/>
                <a:gd name="connsiteX1054" fmla="*/ 1469333 w 2168635"/>
                <a:gd name="connsiteY1054" fmla="*/ 473805 h 1552405"/>
                <a:gd name="connsiteX1055" fmla="*/ 1470944 w 2168635"/>
                <a:gd name="connsiteY1055" fmla="*/ 472186 h 1552405"/>
                <a:gd name="connsiteX1056" fmla="*/ 1472549 w 2168635"/>
                <a:gd name="connsiteY1056" fmla="*/ 472186 h 1552405"/>
                <a:gd name="connsiteX1057" fmla="*/ 1474161 w 2168635"/>
                <a:gd name="connsiteY1057" fmla="*/ 470568 h 1552405"/>
                <a:gd name="connsiteX1058" fmla="*/ 1477370 w 2168635"/>
                <a:gd name="connsiteY1058" fmla="*/ 468957 h 1552405"/>
                <a:gd name="connsiteX1059" fmla="*/ 1478981 w 2168635"/>
                <a:gd name="connsiteY1059" fmla="*/ 470568 h 1552405"/>
                <a:gd name="connsiteX1060" fmla="*/ 1488623 w 2168635"/>
                <a:gd name="connsiteY1060" fmla="*/ 464101 h 1552405"/>
                <a:gd name="connsiteX1061" fmla="*/ 1490234 w 2168635"/>
                <a:gd name="connsiteY1061" fmla="*/ 462483 h 1552405"/>
                <a:gd name="connsiteX1062" fmla="*/ 1491839 w 2168635"/>
                <a:gd name="connsiteY1062" fmla="*/ 462483 h 1552405"/>
                <a:gd name="connsiteX1063" fmla="*/ 1495062 w 2168635"/>
                <a:gd name="connsiteY1063" fmla="*/ 460871 h 1552405"/>
                <a:gd name="connsiteX1064" fmla="*/ 1499876 w 2168635"/>
                <a:gd name="connsiteY1064" fmla="*/ 460871 h 1552405"/>
                <a:gd name="connsiteX1065" fmla="*/ 1503099 w 2168635"/>
                <a:gd name="connsiteY1065" fmla="*/ 459253 h 1552405"/>
                <a:gd name="connsiteX1066" fmla="*/ 1511135 w 2168635"/>
                <a:gd name="connsiteY1066" fmla="*/ 457635 h 1552405"/>
                <a:gd name="connsiteX1067" fmla="*/ 1512740 w 2168635"/>
                <a:gd name="connsiteY1067" fmla="*/ 457635 h 1552405"/>
                <a:gd name="connsiteX1068" fmla="*/ 1512740 w 2168635"/>
                <a:gd name="connsiteY1068" fmla="*/ 459253 h 1552405"/>
                <a:gd name="connsiteX1069" fmla="*/ 1517567 w 2168635"/>
                <a:gd name="connsiteY1069" fmla="*/ 459253 h 1552405"/>
                <a:gd name="connsiteX1070" fmla="*/ 1519172 w 2168635"/>
                <a:gd name="connsiteY1070" fmla="*/ 460871 h 1552405"/>
                <a:gd name="connsiteX1071" fmla="*/ 1520777 w 2168635"/>
                <a:gd name="connsiteY1071" fmla="*/ 459253 h 1552405"/>
                <a:gd name="connsiteX1072" fmla="*/ 1525604 w 2168635"/>
                <a:gd name="connsiteY1072" fmla="*/ 460871 h 1552405"/>
                <a:gd name="connsiteX1073" fmla="*/ 1527209 w 2168635"/>
                <a:gd name="connsiteY1073" fmla="*/ 462483 h 1552405"/>
                <a:gd name="connsiteX1074" fmla="*/ 1527209 w 2168635"/>
                <a:gd name="connsiteY1074" fmla="*/ 464101 h 1552405"/>
                <a:gd name="connsiteX1075" fmla="*/ 1525604 w 2168635"/>
                <a:gd name="connsiteY1075" fmla="*/ 462483 h 1552405"/>
                <a:gd name="connsiteX1076" fmla="*/ 1523993 w 2168635"/>
                <a:gd name="connsiteY1076" fmla="*/ 462483 h 1552405"/>
                <a:gd name="connsiteX1077" fmla="*/ 1523993 w 2168635"/>
                <a:gd name="connsiteY1077" fmla="*/ 465720 h 1552405"/>
                <a:gd name="connsiteX1078" fmla="*/ 1525604 w 2168635"/>
                <a:gd name="connsiteY1078" fmla="*/ 465720 h 1552405"/>
                <a:gd name="connsiteX1079" fmla="*/ 1527209 w 2168635"/>
                <a:gd name="connsiteY1079" fmla="*/ 464101 h 1552405"/>
                <a:gd name="connsiteX1080" fmla="*/ 1528813 w 2168635"/>
                <a:gd name="connsiteY1080" fmla="*/ 462483 h 1552405"/>
                <a:gd name="connsiteX1081" fmla="*/ 1530425 w 2168635"/>
                <a:gd name="connsiteY1081" fmla="*/ 464101 h 1552405"/>
                <a:gd name="connsiteX1082" fmla="*/ 1538462 w 2168635"/>
                <a:gd name="connsiteY1082" fmla="*/ 468957 h 1552405"/>
                <a:gd name="connsiteX1083" fmla="*/ 1543282 w 2168635"/>
                <a:gd name="connsiteY1083" fmla="*/ 468957 h 1552405"/>
                <a:gd name="connsiteX1084" fmla="*/ 1548110 w 2168635"/>
                <a:gd name="connsiteY1084" fmla="*/ 467338 h 1552405"/>
                <a:gd name="connsiteX1085" fmla="*/ 1549715 w 2168635"/>
                <a:gd name="connsiteY1085" fmla="*/ 464101 h 1552405"/>
                <a:gd name="connsiteX1086" fmla="*/ 1552931 w 2168635"/>
                <a:gd name="connsiteY1086" fmla="*/ 462483 h 1552405"/>
                <a:gd name="connsiteX1087" fmla="*/ 1559363 w 2168635"/>
                <a:gd name="connsiteY1087" fmla="*/ 459253 h 1552405"/>
                <a:gd name="connsiteX1088" fmla="*/ 1560967 w 2168635"/>
                <a:gd name="connsiteY1088" fmla="*/ 459253 h 1552405"/>
                <a:gd name="connsiteX1089" fmla="*/ 1562579 w 2168635"/>
                <a:gd name="connsiteY1089" fmla="*/ 457635 h 1552405"/>
                <a:gd name="connsiteX1090" fmla="*/ 1564183 w 2168635"/>
                <a:gd name="connsiteY1090" fmla="*/ 457635 h 1552405"/>
                <a:gd name="connsiteX1091" fmla="*/ 1570616 w 2168635"/>
                <a:gd name="connsiteY1091" fmla="*/ 454405 h 1552405"/>
                <a:gd name="connsiteX1092" fmla="*/ 1575436 w 2168635"/>
                <a:gd name="connsiteY1092" fmla="*/ 451168 h 1552405"/>
                <a:gd name="connsiteX1093" fmla="*/ 1577041 w 2168635"/>
                <a:gd name="connsiteY1093" fmla="*/ 451168 h 1552405"/>
                <a:gd name="connsiteX1094" fmla="*/ 1580264 w 2168635"/>
                <a:gd name="connsiteY1094" fmla="*/ 447931 h 1552405"/>
                <a:gd name="connsiteX1095" fmla="*/ 1585078 w 2168635"/>
                <a:gd name="connsiteY1095" fmla="*/ 447931 h 1552405"/>
                <a:gd name="connsiteX1096" fmla="*/ 1588294 w 2168635"/>
                <a:gd name="connsiteY1096" fmla="*/ 446313 h 1552405"/>
                <a:gd name="connsiteX1097" fmla="*/ 1593121 w 2168635"/>
                <a:gd name="connsiteY1097" fmla="*/ 447931 h 1552405"/>
                <a:gd name="connsiteX1098" fmla="*/ 1594726 w 2168635"/>
                <a:gd name="connsiteY1098" fmla="*/ 447931 h 1552405"/>
                <a:gd name="connsiteX1099" fmla="*/ 1599547 w 2168635"/>
                <a:gd name="connsiteY1099" fmla="*/ 446313 h 1552405"/>
                <a:gd name="connsiteX1100" fmla="*/ 1602770 w 2168635"/>
                <a:gd name="connsiteY1100" fmla="*/ 446313 h 1552405"/>
                <a:gd name="connsiteX1101" fmla="*/ 1604374 w 2168635"/>
                <a:gd name="connsiteY1101" fmla="*/ 444695 h 1552405"/>
                <a:gd name="connsiteX1102" fmla="*/ 1605979 w 2168635"/>
                <a:gd name="connsiteY1102" fmla="*/ 444695 h 1552405"/>
                <a:gd name="connsiteX1103" fmla="*/ 1609195 w 2168635"/>
                <a:gd name="connsiteY1103" fmla="*/ 443083 h 1552405"/>
                <a:gd name="connsiteX1104" fmla="*/ 1610806 w 2168635"/>
                <a:gd name="connsiteY1104" fmla="*/ 443083 h 1552405"/>
                <a:gd name="connsiteX1105" fmla="*/ 1612411 w 2168635"/>
                <a:gd name="connsiteY1105" fmla="*/ 444695 h 1552405"/>
                <a:gd name="connsiteX1106" fmla="*/ 1615627 w 2168635"/>
                <a:gd name="connsiteY1106" fmla="*/ 444695 h 1552405"/>
                <a:gd name="connsiteX1107" fmla="*/ 1618843 w 2168635"/>
                <a:gd name="connsiteY1107" fmla="*/ 446313 h 1552405"/>
                <a:gd name="connsiteX1108" fmla="*/ 1622059 w 2168635"/>
                <a:gd name="connsiteY1108" fmla="*/ 447931 h 1552405"/>
                <a:gd name="connsiteX1109" fmla="*/ 1625275 w 2168635"/>
                <a:gd name="connsiteY1109" fmla="*/ 449550 h 1552405"/>
                <a:gd name="connsiteX1110" fmla="*/ 1626880 w 2168635"/>
                <a:gd name="connsiteY1110" fmla="*/ 449550 h 1552405"/>
                <a:gd name="connsiteX1111" fmla="*/ 1630096 w 2168635"/>
                <a:gd name="connsiteY1111" fmla="*/ 451168 h 1552405"/>
                <a:gd name="connsiteX1112" fmla="*/ 1633312 w 2168635"/>
                <a:gd name="connsiteY1112" fmla="*/ 451168 h 1552405"/>
                <a:gd name="connsiteX1113" fmla="*/ 1636528 w 2168635"/>
                <a:gd name="connsiteY1113" fmla="*/ 452787 h 1552405"/>
                <a:gd name="connsiteX1114" fmla="*/ 1638133 w 2168635"/>
                <a:gd name="connsiteY1114" fmla="*/ 452787 h 1552405"/>
                <a:gd name="connsiteX1115" fmla="*/ 1641349 w 2168635"/>
                <a:gd name="connsiteY1115" fmla="*/ 451168 h 1552405"/>
                <a:gd name="connsiteX1116" fmla="*/ 1644565 w 2168635"/>
                <a:gd name="connsiteY1116" fmla="*/ 451168 h 1552405"/>
                <a:gd name="connsiteX1117" fmla="*/ 1647781 w 2168635"/>
                <a:gd name="connsiteY1117" fmla="*/ 449550 h 1552405"/>
                <a:gd name="connsiteX1118" fmla="*/ 1649386 w 2168635"/>
                <a:gd name="connsiteY1118" fmla="*/ 449550 h 1552405"/>
                <a:gd name="connsiteX1119" fmla="*/ 1650990 w 2168635"/>
                <a:gd name="connsiteY1119" fmla="*/ 447931 h 1552405"/>
                <a:gd name="connsiteX1120" fmla="*/ 1652602 w 2168635"/>
                <a:gd name="connsiteY1120" fmla="*/ 447931 h 1552405"/>
                <a:gd name="connsiteX1121" fmla="*/ 1657422 w 2168635"/>
                <a:gd name="connsiteY1121" fmla="*/ 449550 h 1552405"/>
                <a:gd name="connsiteX1122" fmla="*/ 1665459 w 2168635"/>
                <a:gd name="connsiteY1122" fmla="*/ 449550 h 1552405"/>
                <a:gd name="connsiteX1123" fmla="*/ 1665459 w 2168635"/>
                <a:gd name="connsiteY1123" fmla="*/ 447931 h 1552405"/>
                <a:gd name="connsiteX1124" fmla="*/ 1663855 w 2168635"/>
                <a:gd name="connsiteY1124" fmla="*/ 446313 h 1552405"/>
                <a:gd name="connsiteX1125" fmla="*/ 1654206 w 2168635"/>
                <a:gd name="connsiteY1125" fmla="*/ 446313 h 1552405"/>
                <a:gd name="connsiteX1126" fmla="*/ 1650990 w 2168635"/>
                <a:gd name="connsiteY1126" fmla="*/ 444695 h 1552405"/>
                <a:gd name="connsiteX1127" fmla="*/ 1634917 w 2168635"/>
                <a:gd name="connsiteY1127" fmla="*/ 444695 h 1552405"/>
                <a:gd name="connsiteX1128" fmla="*/ 1631701 w 2168635"/>
                <a:gd name="connsiteY1128" fmla="*/ 446313 h 1552405"/>
                <a:gd name="connsiteX1129" fmla="*/ 1630096 w 2168635"/>
                <a:gd name="connsiteY1129" fmla="*/ 444695 h 1552405"/>
                <a:gd name="connsiteX1130" fmla="*/ 1626880 w 2168635"/>
                <a:gd name="connsiteY1130" fmla="*/ 443083 h 1552405"/>
                <a:gd name="connsiteX1131" fmla="*/ 1623664 w 2168635"/>
                <a:gd name="connsiteY1131" fmla="*/ 443083 h 1552405"/>
                <a:gd name="connsiteX1132" fmla="*/ 1623664 w 2168635"/>
                <a:gd name="connsiteY1132" fmla="*/ 439846 h 1552405"/>
                <a:gd name="connsiteX1133" fmla="*/ 1620448 w 2168635"/>
                <a:gd name="connsiteY1133" fmla="*/ 438228 h 1552405"/>
                <a:gd name="connsiteX1134" fmla="*/ 1618843 w 2168635"/>
                <a:gd name="connsiteY1134" fmla="*/ 438228 h 1552405"/>
                <a:gd name="connsiteX1135" fmla="*/ 1618843 w 2168635"/>
                <a:gd name="connsiteY1135" fmla="*/ 434998 h 1552405"/>
                <a:gd name="connsiteX1136" fmla="*/ 1615627 w 2168635"/>
                <a:gd name="connsiteY1136" fmla="*/ 434998 h 1552405"/>
                <a:gd name="connsiteX1137" fmla="*/ 1614022 w 2168635"/>
                <a:gd name="connsiteY1137" fmla="*/ 436610 h 1552405"/>
                <a:gd name="connsiteX1138" fmla="*/ 1612411 w 2168635"/>
                <a:gd name="connsiteY1138" fmla="*/ 434998 h 1552405"/>
                <a:gd name="connsiteX1139" fmla="*/ 1610806 w 2168635"/>
                <a:gd name="connsiteY1139" fmla="*/ 434998 h 1552405"/>
                <a:gd name="connsiteX1140" fmla="*/ 1612411 w 2168635"/>
                <a:gd name="connsiteY1140" fmla="*/ 433380 h 1552405"/>
                <a:gd name="connsiteX1141" fmla="*/ 1614022 w 2168635"/>
                <a:gd name="connsiteY1141" fmla="*/ 433380 h 1552405"/>
                <a:gd name="connsiteX1142" fmla="*/ 1614022 w 2168635"/>
                <a:gd name="connsiteY1142" fmla="*/ 431761 h 1552405"/>
                <a:gd name="connsiteX1143" fmla="*/ 1615627 w 2168635"/>
                <a:gd name="connsiteY1143" fmla="*/ 431761 h 1552405"/>
                <a:gd name="connsiteX1144" fmla="*/ 1615627 w 2168635"/>
                <a:gd name="connsiteY1144" fmla="*/ 430143 h 1552405"/>
                <a:gd name="connsiteX1145" fmla="*/ 1614022 w 2168635"/>
                <a:gd name="connsiteY1145" fmla="*/ 430143 h 1552405"/>
                <a:gd name="connsiteX1146" fmla="*/ 1615627 w 2168635"/>
                <a:gd name="connsiteY1146" fmla="*/ 426906 h 1552405"/>
                <a:gd name="connsiteX1147" fmla="*/ 1615627 w 2168635"/>
                <a:gd name="connsiteY1147" fmla="*/ 428532 h 1552405"/>
                <a:gd name="connsiteX1148" fmla="*/ 1617232 w 2168635"/>
                <a:gd name="connsiteY1148" fmla="*/ 428532 h 1552405"/>
                <a:gd name="connsiteX1149" fmla="*/ 1618843 w 2168635"/>
                <a:gd name="connsiteY1149" fmla="*/ 426906 h 1552405"/>
                <a:gd name="connsiteX1150" fmla="*/ 1617232 w 2168635"/>
                <a:gd name="connsiteY1150" fmla="*/ 426906 h 1552405"/>
                <a:gd name="connsiteX1151" fmla="*/ 1617232 w 2168635"/>
                <a:gd name="connsiteY1151" fmla="*/ 423676 h 1552405"/>
                <a:gd name="connsiteX1152" fmla="*/ 1618843 w 2168635"/>
                <a:gd name="connsiteY1152" fmla="*/ 423676 h 1552405"/>
                <a:gd name="connsiteX1153" fmla="*/ 1618843 w 2168635"/>
                <a:gd name="connsiteY1153" fmla="*/ 418821 h 1552405"/>
                <a:gd name="connsiteX1154" fmla="*/ 1620448 w 2168635"/>
                <a:gd name="connsiteY1154" fmla="*/ 415592 h 1552405"/>
                <a:gd name="connsiteX1155" fmla="*/ 1618843 w 2168635"/>
                <a:gd name="connsiteY1155" fmla="*/ 410736 h 1552405"/>
                <a:gd name="connsiteX1156" fmla="*/ 1618843 w 2168635"/>
                <a:gd name="connsiteY1156" fmla="*/ 405888 h 1552405"/>
                <a:gd name="connsiteX1157" fmla="*/ 1620448 w 2168635"/>
                <a:gd name="connsiteY1157" fmla="*/ 404270 h 1552405"/>
                <a:gd name="connsiteX1158" fmla="*/ 1620448 w 2168635"/>
                <a:gd name="connsiteY1158" fmla="*/ 405888 h 1552405"/>
                <a:gd name="connsiteX1159" fmla="*/ 1622059 w 2168635"/>
                <a:gd name="connsiteY1159" fmla="*/ 407507 h 1552405"/>
                <a:gd name="connsiteX1160" fmla="*/ 1622059 w 2168635"/>
                <a:gd name="connsiteY1160" fmla="*/ 402651 h 1552405"/>
                <a:gd name="connsiteX1161" fmla="*/ 1618843 w 2168635"/>
                <a:gd name="connsiteY1161" fmla="*/ 402651 h 1552405"/>
                <a:gd name="connsiteX1162" fmla="*/ 1618843 w 2168635"/>
                <a:gd name="connsiteY1162" fmla="*/ 401040 h 1552405"/>
                <a:gd name="connsiteX1163" fmla="*/ 1617232 w 2168635"/>
                <a:gd name="connsiteY1163" fmla="*/ 401040 h 1552405"/>
                <a:gd name="connsiteX1164" fmla="*/ 1620448 w 2168635"/>
                <a:gd name="connsiteY1164" fmla="*/ 397803 h 1552405"/>
                <a:gd name="connsiteX1165" fmla="*/ 1617232 w 2168635"/>
                <a:gd name="connsiteY1165" fmla="*/ 397803 h 1552405"/>
                <a:gd name="connsiteX1166" fmla="*/ 1618843 w 2168635"/>
                <a:gd name="connsiteY1166" fmla="*/ 396185 h 1552405"/>
                <a:gd name="connsiteX1167" fmla="*/ 1618843 w 2168635"/>
                <a:gd name="connsiteY1167" fmla="*/ 384863 h 1552405"/>
                <a:gd name="connsiteX1168" fmla="*/ 1617232 w 2168635"/>
                <a:gd name="connsiteY1168" fmla="*/ 384863 h 1552405"/>
                <a:gd name="connsiteX1169" fmla="*/ 1617232 w 2168635"/>
                <a:gd name="connsiteY1169" fmla="*/ 380015 h 1552405"/>
                <a:gd name="connsiteX1170" fmla="*/ 1615627 w 2168635"/>
                <a:gd name="connsiteY1170" fmla="*/ 380015 h 1552405"/>
                <a:gd name="connsiteX1171" fmla="*/ 1615627 w 2168635"/>
                <a:gd name="connsiteY1171" fmla="*/ 346056 h 1552405"/>
                <a:gd name="connsiteX1172" fmla="*/ 1617232 w 2168635"/>
                <a:gd name="connsiteY1172" fmla="*/ 346056 h 1552405"/>
                <a:gd name="connsiteX1173" fmla="*/ 1617232 w 2168635"/>
                <a:gd name="connsiteY1173" fmla="*/ 349286 h 1552405"/>
                <a:gd name="connsiteX1174" fmla="*/ 1618843 w 2168635"/>
                <a:gd name="connsiteY1174" fmla="*/ 350905 h 1552405"/>
                <a:gd name="connsiteX1175" fmla="*/ 1620448 w 2168635"/>
                <a:gd name="connsiteY1175" fmla="*/ 350905 h 1552405"/>
                <a:gd name="connsiteX1176" fmla="*/ 1622059 w 2168635"/>
                <a:gd name="connsiteY1176" fmla="*/ 347675 h 1552405"/>
                <a:gd name="connsiteX1177" fmla="*/ 1622059 w 2168635"/>
                <a:gd name="connsiteY1177" fmla="*/ 346056 h 1552405"/>
                <a:gd name="connsiteX1178" fmla="*/ 1623664 w 2168635"/>
                <a:gd name="connsiteY1178" fmla="*/ 342820 h 1552405"/>
                <a:gd name="connsiteX1179" fmla="*/ 1623664 w 2168635"/>
                <a:gd name="connsiteY1179" fmla="*/ 341201 h 1552405"/>
                <a:gd name="connsiteX1180" fmla="*/ 1626880 w 2168635"/>
                <a:gd name="connsiteY1180" fmla="*/ 339583 h 1552405"/>
                <a:gd name="connsiteX1181" fmla="*/ 1630096 w 2168635"/>
                <a:gd name="connsiteY1181" fmla="*/ 339583 h 1552405"/>
                <a:gd name="connsiteX1182" fmla="*/ 1631701 w 2168635"/>
                <a:gd name="connsiteY1182" fmla="*/ 337965 h 1552405"/>
                <a:gd name="connsiteX1183" fmla="*/ 1631701 w 2168635"/>
                <a:gd name="connsiteY1183" fmla="*/ 334735 h 1552405"/>
                <a:gd name="connsiteX1184" fmla="*/ 1633312 w 2168635"/>
                <a:gd name="connsiteY1184" fmla="*/ 334735 h 1552405"/>
                <a:gd name="connsiteX1185" fmla="*/ 1633312 w 2168635"/>
                <a:gd name="connsiteY1185" fmla="*/ 331498 h 1552405"/>
                <a:gd name="connsiteX1186" fmla="*/ 1631701 w 2168635"/>
                <a:gd name="connsiteY1186" fmla="*/ 328268 h 1552405"/>
                <a:gd name="connsiteX1187" fmla="*/ 1631701 w 2168635"/>
                <a:gd name="connsiteY1187" fmla="*/ 326650 h 1552405"/>
                <a:gd name="connsiteX1188" fmla="*/ 1636528 w 2168635"/>
                <a:gd name="connsiteY1188" fmla="*/ 320183 h 1552405"/>
                <a:gd name="connsiteX1189" fmla="*/ 1638133 w 2168635"/>
                <a:gd name="connsiteY1189" fmla="*/ 320183 h 1552405"/>
                <a:gd name="connsiteX1190" fmla="*/ 1638133 w 2168635"/>
                <a:gd name="connsiteY1190" fmla="*/ 318565 h 1552405"/>
                <a:gd name="connsiteX1191" fmla="*/ 1639737 w 2168635"/>
                <a:gd name="connsiteY1191" fmla="*/ 316946 h 1552405"/>
                <a:gd name="connsiteX1192" fmla="*/ 1641349 w 2168635"/>
                <a:gd name="connsiteY1192" fmla="*/ 315328 h 1552405"/>
                <a:gd name="connsiteX1193" fmla="*/ 1641349 w 2168635"/>
                <a:gd name="connsiteY1193" fmla="*/ 312091 h 1552405"/>
                <a:gd name="connsiteX1194" fmla="*/ 1644565 w 2168635"/>
                <a:gd name="connsiteY1194" fmla="*/ 308861 h 1552405"/>
                <a:gd name="connsiteX1195" fmla="*/ 1644565 w 2168635"/>
                <a:gd name="connsiteY1195" fmla="*/ 305625 h 1552405"/>
                <a:gd name="connsiteX1196" fmla="*/ 1646170 w 2168635"/>
                <a:gd name="connsiteY1196" fmla="*/ 304006 h 1552405"/>
                <a:gd name="connsiteX1197" fmla="*/ 1646170 w 2168635"/>
                <a:gd name="connsiteY1197" fmla="*/ 302395 h 1552405"/>
                <a:gd name="connsiteX1198" fmla="*/ 1647781 w 2168635"/>
                <a:gd name="connsiteY1198" fmla="*/ 302395 h 1552405"/>
                <a:gd name="connsiteX1199" fmla="*/ 1649386 w 2168635"/>
                <a:gd name="connsiteY1199" fmla="*/ 300776 h 1552405"/>
                <a:gd name="connsiteX1200" fmla="*/ 1652602 w 2168635"/>
                <a:gd name="connsiteY1200" fmla="*/ 299158 h 1552405"/>
                <a:gd name="connsiteX1201" fmla="*/ 1654206 w 2168635"/>
                <a:gd name="connsiteY1201" fmla="*/ 297540 h 1552405"/>
                <a:gd name="connsiteX1202" fmla="*/ 1657422 w 2168635"/>
                <a:gd name="connsiteY1202" fmla="*/ 295921 h 1552405"/>
                <a:gd name="connsiteX1203" fmla="*/ 1657422 w 2168635"/>
                <a:gd name="connsiteY1203" fmla="*/ 294310 h 1552405"/>
                <a:gd name="connsiteX1204" fmla="*/ 1660638 w 2168635"/>
                <a:gd name="connsiteY1204" fmla="*/ 292692 h 1552405"/>
                <a:gd name="connsiteX1205" fmla="*/ 1660638 w 2168635"/>
                <a:gd name="connsiteY1205" fmla="*/ 289455 h 1552405"/>
                <a:gd name="connsiteX1206" fmla="*/ 1662243 w 2168635"/>
                <a:gd name="connsiteY1206" fmla="*/ 289455 h 1552405"/>
                <a:gd name="connsiteX1207" fmla="*/ 1663855 w 2168635"/>
                <a:gd name="connsiteY1207" fmla="*/ 286225 h 1552405"/>
                <a:gd name="connsiteX1208" fmla="*/ 1665459 w 2168635"/>
                <a:gd name="connsiteY1208" fmla="*/ 286225 h 1552405"/>
                <a:gd name="connsiteX1209" fmla="*/ 1667071 w 2168635"/>
                <a:gd name="connsiteY1209" fmla="*/ 284606 h 1552405"/>
                <a:gd name="connsiteX1210" fmla="*/ 1667071 w 2168635"/>
                <a:gd name="connsiteY1210" fmla="*/ 281370 h 1552405"/>
                <a:gd name="connsiteX1211" fmla="*/ 1668675 w 2168635"/>
                <a:gd name="connsiteY1211" fmla="*/ 281370 h 1552405"/>
                <a:gd name="connsiteX1212" fmla="*/ 1668675 w 2168635"/>
                <a:gd name="connsiteY1212" fmla="*/ 278133 h 1552405"/>
                <a:gd name="connsiteX1213" fmla="*/ 1667071 w 2168635"/>
                <a:gd name="connsiteY1213" fmla="*/ 278133 h 1552405"/>
                <a:gd name="connsiteX1214" fmla="*/ 1667071 w 2168635"/>
                <a:gd name="connsiteY1214" fmla="*/ 276522 h 1552405"/>
                <a:gd name="connsiteX1215" fmla="*/ 1668675 w 2168635"/>
                <a:gd name="connsiteY1215" fmla="*/ 274903 h 1552405"/>
                <a:gd name="connsiteX1216" fmla="*/ 1668675 w 2168635"/>
                <a:gd name="connsiteY1216" fmla="*/ 273285 h 1552405"/>
                <a:gd name="connsiteX1217" fmla="*/ 1667071 w 2168635"/>
                <a:gd name="connsiteY1217" fmla="*/ 271666 h 1552405"/>
                <a:gd name="connsiteX1218" fmla="*/ 1667071 w 2168635"/>
                <a:gd name="connsiteY1218" fmla="*/ 260351 h 1552405"/>
                <a:gd name="connsiteX1219" fmla="*/ 1673496 w 2168635"/>
                <a:gd name="connsiteY1219" fmla="*/ 260351 h 1552405"/>
                <a:gd name="connsiteX1220" fmla="*/ 1675107 w 2168635"/>
                <a:gd name="connsiteY1220" fmla="*/ 261970 h 1552405"/>
                <a:gd name="connsiteX1221" fmla="*/ 1676712 w 2168635"/>
                <a:gd name="connsiteY1221" fmla="*/ 261970 h 1552405"/>
                <a:gd name="connsiteX1222" fmla="*/ 1676712 w 2168635"/>
                <a:gd name="connsiteY1222" fmla="*/ 263582 h 1552405"/>
                <a:gd name="connsiteX1223" fmla="*/ 1678323 w 2168635"/>
                <a:gd name="connsiteY1223" fmla="*/ 265200 h 1552405"/>
                <a:gd name="connsiteX1224" fmla="*/ 1678323 w 2168635"/>
                <a:gd name="connsiteY1224" fmla="*/ 266818 h 1552405"/>
                <a:gd name="connsiteX1225" fmla="*/ 1679928 w 2168635"/>
                <a:gd name="connsiteY1225" fmla="*/ 268437 h 1552405"/>
                <a:gd name="connsiteX1226" fmla="*/ 1687972 w 2168635"/>
                <a:gd name="connsiteY1226" fmla="*/ 268437 h 1552405"/>
                <a:gd name="connsiteX1227" fmla="*/ 1687972 w 2168635"/>
                <a:gd name="connsiteY1227" fmla="*/ 270048 h 1552405"/>
                <a:gd name="connsiteX1228" fmla="*/ 1692792 w 2168635"/>
                <a:gd name="connsiteY1228" fmla="*/ 271666 h 1552405"/>
                <a:gd name="connsiteX1229" fmla="*/ 1697613 w 2168635"/>
                <a:gd name="connsiteY1229" fmla="*/ 273285 h 1552405"/>
                <a:gd name="connsiteX1230" fmla="*/ 1699225 w 2168635"/>
                <a:gd name="connsiteY1230" fmla="*/ 274903 h 1552405"/>
                <a:gd name="connsiteX1231" fmla="*/ 1699225 w 2168635"/>
                <a:gd name="connsiteY1231" fmla="*/ 278133 h 1552405"/>
                <a:gd name="connsiteX1232" fmla="*/ 1700829 w 2168635"/>
                <a:gd name="connsiteY1232" fmla="*/ 282988 h 1552405"/>
                <a:gd name="connsiteX1233" fmla="*/ 1699225 w 2168635"/>
                <a:gd name="connsiteY1233" fmla="*/ 284606 h 1552405"/>
                <a:gd name="connsiteX1234" fmla="*/ 1699225 w 2168635"/>
                <a:gd name="connsiteY1234" fmla="*/ 286225 h 1552405"/>
                <a:gd name="connsiteX1235" fmla="*/ 1700829 w 2168635"/>
                <a:gd name="connsiteY1235" fmla="*/ 287843 h 1552405"/>
                <a:gd name="connsiteX1236" fmla="*/ 1700829 w 2168635"/>
                <a:gd name="connsiteY1236" fmla="*/ 297540 h 1552405"/>
                <a:gd name="connsiteX1237" fmla="*/ 1702434 w 2168635"/>
                <a:gd name="connsiteY1237" fmla="*/ 299158 h 1552405"/>
                <a:gd name="connsiteX1238" fmla="*/ 1702434 w 2168635"/>
                <a:gd name="connsiteY1238" fmla="*/ 300776 h 1552405"/>
                <a:gd name="connsiteX1239" fmla="*/ 1704045 w 2168635"/>
                <a:gd name="connsiteY1239" fmla="*/ 302395 h 1552405"/>
                <a:gd name="connsiteX1240" fmla="*/ 1704045 w 2168635"/>
                <a:gd name="connsiteY1240" fmla="*/ 305625 h 1552405"/>
                <a:gd name="connsiteX1241" fmla="*/ 1705650 w 2168635"/>
                <a:gd name="connsiteY1241" fmla="*/ 308861 h 1552405"/>
                <a:gd name="connsiteX1242" fmla="*/ 1707255 w 2168635"/>
                <a:gd name="connsiteY1242" fmla="*/ 312091 h 1552405"/>
                <a:gd name="connsiteX1243" fmla="*/ 1708866 w 2168635"/>
                <a:gd name="connsiteY1243" fmla="*/ 313717 h 1552405"/>
                <a:gd name="connsiteX1244" fmla="*/ 1708866 w 2168635"/>
                <a:gd name="connsiteY1244" fmla="*/ 315328 h 1552405"/>
                <a:gd name="connsiteX1245" fmla="*/ 1710478 w 2168635"/>
                <a:gd name="connsiteY1245" fmla="*/ 316946 h 1552405"/>
                <a:gd name="connsiteX1246" fmla="*/ 1710478 w 2168635"/>
                <a:gd name="connsiteY1246" fmla="*/ 318565 h 1552405"/>
                <a:gd name="connsiteX1247" fmla="*/ 1712082 w 2168635"/>
                <a:gd name="connsiteY1247" fmla="*/ 320183 h 1552405"/>
                <a:gd name="connsiteX1248" fmla="*/ 1712082 w 2168635"/>
                <a:gd name="connsiteY1248" fmla="*/ 321802 h 1552405"/>
                <a:gd name="connsiteX1249" fmla="*/ 1713687 w 2168635"/>
                <a:gd name="connsiteY1249" fmla="*/ 323413 h 1552405"/>
                <a:gd name="connsiteX1250" fmla="*/ 1715298 w 2168635"/>
                <a:gd name="connsiteY1250" fmla="*/ 325031 h 1552405"/>
                <a:gd name="connsiteX1251" fmla="*/ 1716903 w 2168635"/>
                <a:gd name="connsiteY1251" fmla="*/ 325031 h 1552405"/>
                <a:gd name="connsiteX1252" fmla="*/ 1716903 w 2168635"/>
                <a:gd name="connsiteY1252" fmla="*/ 328268 h 1552405"/>
                <a:gd name="connsiteX1253" fmla="*/ 1718514 w 2168635"/>
                <a:gd name="connsiteY1253" fmla="*/ 329887 h 1552405"/>
                <a:gd name="connsiteX1254" fmla="*/ 1720119 w 2168635"/>
                <a:gd name="connsiteY1254" fmla="*/ 331498 h 1552405"/>
                <a:gd name="connsiteX1255" fmla="*/ 1723335 w 2168635"/>
                <a:gd name="connsiteY1255" fmla="*/ 334735 h 1552405"/>
                <a:gd name="connsiteX1256" fmla="*/ 1723335 w 2168635"/>
                <a:gd name="connsiteY1256" fmla="*/ 336353 h 1552405"/>
                <a:gd name="connsiteX1257" fmla="*/ 1726551 w 2168635"/>
                <a:gd name="connsiteY1257" fmla="*/ 337971 h 1552405"/>
                <a:gd name="connsiteX1258" fmla="*/ 1726551 w 2168635"/>
                <a:gd name="connsiteY1258" fmla="*/ 339590 h 1552405"/>
                <a:gd name="connsiteX1259" fmla="*/ 1728156 w 2168635"/>
                <a:gd name="connsiteY1259" fmla="*/ 341201 h 1552405"/>
                <a:gd name="connsiteX1260" fmla="*/ 1729767 w 2168635"/>
                <a:gd name="connsiteY1260" fmla="*/ 341201 h 1552405"/>
                <a:gd name="connsiteX1261" fmla="*/ 1734588 w 2168635"/>
                <a:gd name="connsiteY1261" fmla="*/ 347675 h 1552405"/>
                <a:gd name="connsiteX1262" fmla="*/ 1734588 w 2168635"/>
                <a:gd name="connsiteY1262" fmla="*/ 349286 h 1552405"/>
                <a:gd name="connsiteX1263" fmla="*/ 1736192 w 2168635"/>
                <a:gd name="connsiteY1263" fmla="*/ 349286 h 1552405"/>
                <a:gd name="connsiteX1264" fmla="*/ 1739409 w 2168635"/>
                <a:gd name="connsiteY1264" fmla="*/ 352523 h 1552405"/>
                <a:gd name="connsiteX1265" fmla="*/ 1741020 w 2168635"/>
                <a:gd name="connsiteY1265" fmla="*/ 354142 h 1552405"/>
                <a:gd name="connsiteX1266" fmla="*/ 1742625 w 2168635"/>
                <a:gd name="connsiteY1266" fmla="*/ 355760 h 1552405"/>
                <a:gd name="connsiteX1267" fmla="*/ 1745841 w 2168635"/>
                <a:gd name="connsiteY1267" fmla="*/ 355760 h 1552405"/>
                <a:gd name="connsiteX1268" fmla="*/ 1745841 w 2168635"/>
                <a:gd name="connsiteY1268" fmla="*/ 358990 h 1552405"/>
                <a:gd name="connsiteX1269" fmla="*/ 1747445 w 2168635"/>
                <a:gd name="connsiteY1269" fmla="*/ 358990 h 1552405"/>
                <a:gd name="connsiteX1270" fmla="*/ 1749057 w 2168635"/>
                <a:gd name="connsiteY1270" fmla="*/ 360608 h 1552405"/>
                <a:gd name="connsiteX1271" fmla="*/ 1752273 w 2168635"/>
                <a:gd name="connsiteY1271" fmla="*/ 362226 h 1552405"/>
                <a:gd name="connsiteX1272" fmla="*/ 1753877 w 2168635"/>
                <a:gd name="connsiteY1272" fmla="*/ 363845 h 1552405"/>
                <a:gd name="connsiteX1273" fmla="*/ 1758698 w 2168635"/>
                <a:gd name="connsiteY1273" fmla="*/ 367082 h 1552405"/>
                <a:gd name="connsiteX1274" fmla="*/ 1760310 w 2168635"/>
                <a:gd name="connsiteY1274" fmla="*/ 368693 h 1552405"/>
                <a:gd name="connsiteX1275" fmla="*/ 1765137 w 2168635"/>
                <a:gd name="connsiteY1275" fmla="*/ 370311 h 1552405"/>
                <a:gd name="connsiteX1276" fmla="*/ 1769951 w 2168635"/>
                <a:gd name="connsiteY1276" fmla="*/ 371930 h 1552405"/>
                <a:gd name="connsiteX1277" fmla="*/ 1774779 w 2168635"/>
                <a:gd name="connsiteY1277" fmla="*/ 373548 h 1552405"/>
                <a:gd name="connsiteX1278" fmla="*/ 1790852 w 2168635"/>
                <a:gd name="connsiteY1278" fmla="*/ 375166 h 1552405"/>
                <a:gd name="connsiteX1279" fmla="*/ 1797284 w 2168635"/>
                <a:gd name="connsiteY1279" fmla="*/ 376778 h 1552405"/>
                <a:gd name="connsiteX1280" fmla="*/ 1798889 w 2168635"/>
                <a:gd name="connsiteY1280" fmla="*/ 378397 h 1552405"/>
                <a:gd name="connsiteX1281" fmla="*/ 1808537 w 2168635"/>
                <a:gd name="connsiteY1281" fmla="*/ 381633 h 1552405"/>
                <a:gd name="connsiteX1282" fmla="*/ 1819790 w 2168635"/>
                <a:gd name="connsiteY1282" fmla="*/ 384863 h 1552405"/>
                <a:gd name="connsiteX1283" fmla="*/ 1827827 w 2168635"/>
                <a:gd name="connsiteY1283" fmla="*/ 386481 h 1552405"/>
                <a:gd name="connsiteX1284" fmla="*/ 1843900 w 2168635"/>
                <a:gd name="connsiteY1284" fmla="*/ 386481 h 1552405"/>
                <a:gd name="connsiteX1285" fmla="*/ 1855153 w 2168635"/>
                <a:gd name="connsiteY1285" fmla="*/ 384863 h 1552405"/>
                <a:gd name="connsiteX1286" fmla="*/ 1859974 w 2168635"/>
                <a:gd name="connsiteY1286" fmla="*/ 383252 h 1552405"/>
                <a:gd name="connsiteX1287" fmla="*/ 1864802 w 2168635"/>
                <a:gd name="connsiteY1287" fmla="*/ 383252 h 1552405"/>
                <a:gd name="connsiteX1288" fmla="*/ 1874450 w 2168635"/>
                <a:gd name="connsiteY1288" fmla="*/ 380015 h 1552405"/>
                <a:gd name="connsiteX1289" fmla="*/ 1884091 w 2168635"/>
                <a:gd name="connsiteY1289" fmla="*/ 378397 h 1552405"/>
                <a:gd name="connsiteX1290" fmla="*/ 1892128 w 2168635"/>
                <a:gd name="connsiteY1290" fmla="*/ 376778 h 1552405"/>
                <a:gd name="connsiteX1291" fmla="*/ 1900165 w 2168635"/>
                <a:gd name="connsiteY1291" fmla="*/ 375166 h 1552405"/>
                <a:gd name="connsiteX1292" fmla="*/ 1911424 w 2168635"/>
                <a:gd name="connsiteY1292" fmla="*/ 368693 h 1552405"/>
                <a:gd name="connsiteX1293" fmla="*/ 1914634 w 2168635"/>
                <a:gd name="connsiteY1293" fmla="*/ 367082 h 1552405"/>
                <a:gd name="connsiteX1294" fmla="*/ 1924282 w 2168635"/>
                <a:gd name="connsiteY1294" fmla="*/ 365456 h 1552405"/>
                <a:gd name="connsiteX1295" fmla="*/ 1930714 w 2168635"/>
                <a:gd name="connsiteY1295" fmla="*/ 365456 h 1552405"/>
                <a:gd name="connsiteX1296" fmla="*/ 1935542 w 2168635"/>
                <a:gd name="connsiteY1296" fmla="*/ 363845 h 1552405"/>
                <a:gd name="connsiteX1297" fmla="*/ 1941967 w 2168635"/>
                <a:gd name="connsiteY1297" fmla="*/ 363845 h 1552405"/>
                <a:gd name="connsiteX1298" fmla="*/ 1948399 w 2168635"/>
                <a:gd name="connsiteY1298" fmla="*/ 360608 h 1552405"/>
                <a:gd name="connsiteX1299" fmla="*/ 1950004 w 2168635"/>
                <a:gd name="connsiteY1299" fmla="*/ 358990 h 1552405"/>
                <a:gd name="connsiteX1300" fmla="*/ 1970905 w 2168635"/>
                <a:gd name="connsiteY1300" fmla="*/ 358990 h 1552405"/>
                <a:gd name="connsiteX1301" fmla="*/ 1977330 w 2168635"/>
                <a:gd name="connsiteY1301" fmla="*/ 357371 h 1552405"/>
                <a:gd name="connsiteX1302" fmla="*/ 1975726 w 2168635"/>
                <a:gd name="connsiteY1302" fmla="*/ 357371 h 1552405"/>
                <a:gd name="connsiteX1303" fmla="*/ 1977330 w 2168635"/>
                <a:gd name="connsiteY1303" fmla="*/ 352523 h 1552405"/>
                <a:gd name="connsiteX1304" fmla="*/ 1978941 w 2168635"/>
                <a:gd name="connsiteY1304" fmla="*/ 352523 h 1552405"/>
                <a:gd name="connsiteX1305" fmla="*/ 1980553 w 2168635"/>
                <a:gd name="connsiteY1305" fmla="*/ 349286 h 1552405"/>
                <a:gd name="connsiteX1306" fmla="*/ 1982158 w 2168635"/>
                <a:gd name="connsiteY1306" fmla="*/ 355760 h 1552405"/>
                <a:gd name="connsiteX1307" fmla="*/ 1980553 w 2168635"/>
                <a:gd name="connsiteY1307" fmla="*/ 357371 h 1552405"/>
                <a:gd name="connsiteX1308" fmla="*/ 1990188 w 2168635"/>
                <a:gd name="connsiteY1308" fmla="*/ 357371 h 1552405"/>
                <a:gd name="connsiteX1309" fmla="*/ 1991799 w 2168635"/>
                <a:gd name="connsiteY1309" fmla="*/ 355760 h 1552405"/>
                <a:gd name="connsiteX1310" fmla="*/ 1996627 w 2168635"/>
                <a:gd name="connsiteY1310" fmla="*/ 355760 h 1552405"/>
                <a:gd name="connsiteX1311" fmla="*/ 2001447 w 2168635"/>
                <a:gd name="connsiteY1311" fmla="*/ 354142 h 1552405"/>
                <a:gd name="connsiteX1312" fmla="*/ 2007873 w 2168635"/>
                <a:gd name="connsiteY1312" fmla="*/ 352523 h 1552405"/>
                <a:gd name="connsiteX1313" fmla="*/ 2020744 w 2168635"/>
                <a:gd name="connsiteY1313" fmla="*/ 347675 h 1552405"/>
                <a:gd name="connsiteX1314" fmla="*/ 2022341 w 2168635"/>
                <a:gd name="connsiteY1314" fmla="*/ 346056 h 1552405"/>
                <a:gd name="connsiteX1315" fmla="*/ 2023953 w 2168635"/>
                <a:gd name="connsiteY1315" fmla="*/ 347675 h 1552405"/>
                <a:gd name="connsiteX1316" fmla="*/ 2025565 w 2168635"/>
                <a:gd name="connsiteY1316" fmla="*/ 347675 h 1552405"/>
                <a:gd name="connsiteX1317" fmla="*/ 2033601 w 2168635"/>
                <a:gd name="connsiteY1317" fmla="*/ 346056 h 1552405"/>
                <a:gd name="connsiteX1318" fmla="*/ 2040027 w 2168635"/>
                <a:gd name="connsiteY1318" fmla="*/ 347675 h 1552405"/>
                <a:gd name="connsiteX1319" fmla="*/ 2041638 w 2168635"/>
                <a:gd name="connsiteY1319" fmla="*/ 346056 h 1552405"/>
                <a:gd name="connsiteX1320" fmla="*/ 2041638 w 2168635"/>
                <a:gd name="connsiteY1320" fmla="*/ 347675 h 1552405"/>
                <a:gd name="connsiteX1321" fmla="*/ 2046459 w 2168635"/>
                <a:gd name="connsiteY1321" fmla="*/ 350905 h 1552405"/>
                <a:gd name="connsiteX1322" fmla="*/ 2052891 w 2168635"/>
                <a:gd name="connsiteY1322" fmla="*/ 352523 h 1552405"/>
                <a:gd name="connsiteX1323" fmla="*/ 2062532 w 2168635"/>
                <a:gd name="connsiteY1323" fmla="*/ 355760 h 1552405"/>
                <a:gd name="connsiteX1324" fmla="*/ 2072180 w 2168635"/>
                <a:gd name="connsiteY1324" fmla="*/ 355760 h 1552405"/>
                <a:gd name="connsiteX1325" fmla="*/ 2083433 w 2168635"/>
                <a:gd name="connsiteY1325" fmla="*/ 367082 h 1552405"/>
                <a:gd name="connsiteX1326" fmla="*/ 2088261 w 2168635"/>
                <a:gd name="connsiteY1326" fmla="*/ 370311 h 1552405"/>
                <a:gd name="connsiteX1327" fmla="*/ 2091470 w 2168635"/>
                <a:gd name="connsiteY1327" fmla="*/ 373548 h 1552405"/>
                <a:gd name="connsiteX1328" fmla="*/ 2094686 w 2168635"/>
                <a:gd name="connsiteY1328" fmla="*/ 378397 h 1552405"/>
                <a:gd name="connsiteX1329" fmla="*/ 2096298 w 2168635"/>
                <a:gd name="connsiteY1329" fmla="*/ 383252 h 1552405"/>
                <a:gd name="connsiteX1330" fmla="*/ 2099507 w 2168635"/>
                <a:gd name="connsiteY1330" fmla="*/ 401040 h 1552405"/>
                <a:gd name="connsiteX1331" fmla="*/ 2101119 w 2168635"/>
                <a:gd name="connsiteY1331" fmla="*/ 407507 h 1552405"/>
                <a:gd name="connsiteX1332" fmla="*/ 2102723 w 2168635"/>
                <a:gd name="connsiteY1332" fmla="*/ 410736 h 1552405"/>
                <a:gd name="connsiteX1333" fmla="*/ 2104335 w 2168635"/>
                <a:gd name="connsiteY1333" fmla="*/ 413973 h 1552405"/>
                <a:gd name="connsiteX1334" fmla="*/ 2105939 w 2168635"/>
                <a:gd name="connsiteY1334" fmla="*/ 415592 h 1552405"/>
                <a:gd name="connsiteX1335" fmla="*/ 2109155 w 2168635"/>
                <a:gd name="connsiteY1335" fmla="*/ 417203 h 1552405"/>
                <a:gd name="connsiteX1336" fmla="*/ 2112371 w 2168635"/>
                <a:gd name="connsiteY1336" fmla="*/ 417203 h 1552405"/>
                <a:gd name="connsiteX1337" fmla="*/ 2117192 w 2168635"/>
                <a:gd name="connsiteY1337" fmla="*/ 422058 h 1552405"/>
                <a:gd name="connsiteX1338" fmla="*/ 2122013 w 2168635"/>
                <a:gd name="connsiteY1338" fmla="*/ 422058 h 1552405"/>
                <a:gd name="connsiteX1339" fmla="*/ 2133272 w 2168635"/>
                <a:gd name="connsiteY1339" fmla="*/ 434998 h 1552405"/>
                <a:gd name="connsiteX1340" fmla="*/ 2136489 w 2168635"/>
                <a:gd name="connsiteY1340" fmla="*/ 434998 h 1552405"/>
                <a:gd name="connsiteX1341" fmla="*/ 2141309 w 2168635"/>
                <a:gd name="connsiteY1341" fmla="*/ 436610 h 1552405"/>
                <a:gd name="connsiteX1342" fmla="*/ 2142914 w 2168635"/>
                <a:gd name="connsiteY1342" fmla="*/ 438228 h 1552405"/>
                <a:gd name="connsiteX1343" fmla="*/ 2144519 w 2168635"/>
                <a:gd name="connsiteY1343" fmla="*/ 439846 h 1552405"/>
                <a:gd name="connsiteX1344" fmla="*/ 2146130 w 2168635"/>
                <a:gd name="connsiteY1344" fmla="*/ 441465 h 1552405"/>
                <a:gd name="connsiteX1345" fmla="*/ 2149346 w 2168635"/>
                <a:gd name="connsiteY1345" fmla="*/ 444695 h 1552405"/>
                <a:gd name="connsiteX1346" fmla="*/ 2150958 w 2168635"/>
                <a:gd name="connsiteY1346" fmla="*/ 447931 h 1552405"/>
                <a:gd name="connsiteX1347" fmla="*/ 2152555 w 2168635"/>
                <a:gd name="connsiteY1347" fmla="*/ 449550 h 1552405"/>
                <a:gd name="connsiteX1348" fmla="*/ 2155778 w 2168635"/>
                <a:gd name="connsiteY1348" fmla="*/ 452787 h 1552405"/>
                <a:gd name="connsiteX1349" fmla="*/ 2158994 w 2168635"/>
                <a:gd name="connsiteY1349" fmla="*/ 454405 h 1552405"/>
                <a:gd name="connsiteX1350" fmla="*/ 2160599 w 2168635"/>
                <a:gd name="connsiteY1350" fmla="*/ 454405 h 1552405"/>
                <a:gd name="connsiteX1351" fmla="*/ 2162204 w 2168635"/>
                <a:gd name="connsiteY1351" fmla="*/ 457635 h 1552405"/>
                <a:gd name="connsiteX1352" fmla="*/ 2162204 w 2168635"/>
                <a:gd name="connsiteY1352" fmla="*/ 459253 h 1552405"/>
                <a:gd name="connsiteX1353" fmla="*/ 2163815 w 2168635"/>
                <a:gd name="connsiteY1353" fmla="*/ 460871 h 1552405"/>
                <a:gd name="connsiteX1354" fmla="*/ 2162204 w 2168635"/>
                <a:gd name="connsiteY1354" fmla="*/ 462483 h 1552405"/>
                <a:gd name="connsiteX1355" fmla="*/ 2163815 w 2168635"/>
                <a:gd name="connsiteY1355" fmla="*/ 467338 h 1552405"/>
                <a:gd name="connsiteX1356" fmla="*/ 2163815 w 2168635"/>
                <a:gd name="connsiteY1356" fmla="*/ 468957 h 1552405"/>
                <a:gd name="connsiteX1357" fmla="*/ 2165419 w 2168635"/>
                <a:gd name="connsiteY1357" fmla="*/ 470568 h 1552405"/>
                <a:gd name="connsiteX1358" fmla="*/ 2167031 w 2168635"/>
                <a:gd name="connsiteY1358" fmla="*/ 470568 h 1552405"/>
                <a:gd name="connsiteX1359" fmla="*/ 2168636 w 2168635"/>
                <a:gd name="connsiteY1359" fmla="*/ 472186 h 1552405"/>
                <a:gd name="connsiteX1360" fmla="*/ 2168636 w 2168635"/>
                <a:gd name="connsiteY1360" fmla="*/ 475423 h 1552405"/>
                <a:gd name="connsiteX1361" fmla="*/ 2167031 w 2168635"/>
                <a:gd name="connsiteY1361" fmla="*/ 480271 h 1552405"/>
                <a:gd name="connsiteX1362" fmla="*/ 2165419 w 2168635"/>
                <a:gd name="connsiteY1362" fmla="*/ 481890 h 1552405"/>
                <a:gd name="connsiteX1363" fmla="*/ 2157383 w 2168635"/>
                <a:gd name="connsiteY1363" fmla="*/ 481890 h 1552405"/>
                <a:gd name="connsiteX1364" fmla="*/ 2155778 w 2168635"/>
                <a:gd name="connsiteY1364" fmla="*/ 483508 h 1552405"/>
                <a:gd name="connsiteX1365" fmla="*/ 2150958 w 2168635"/>
                <a:gd name="connsiteY1365" fmla="*/ 488363 h 1552405"/>
                <a:gd name="connsiteX1366" fmla="*/ 2149346 w 2168635"/>
                <a:gd name="connsiteY1366" fmla="*/ 491593 h 1552405"/>
                <a:gd name="connsiteX1367" fmla="*/ 2146130 w 2168635"/>
                <a:gd name="connsiteY1367" fmla="*/ 496448 h 1552405"/>
                <a:gd name="connsiteX1368" fmla="*/ 2144519 w 2168635"/>
                <a:gd name="connsiteY1368" fmla="*/ 498060 h 1552405"/>
                <a:gd name="connsiteX1369" fmla="*/ 2144519 w 2168635"/>
                <a:gd name="connsiteY1369" fmla="*/ 502915 h 1552405"/>
                <a:gd name="connsiteX1370" fmla="*/ 2142914 w 2168635"/>
                <a:gd name="connsiteY1370" fmla="*/ 504526 h 1552405"/>
                <a:gd name="connsiteX1371" fmla="*/ 2144519 w 2168635"/>
                <a:gd name="connsiteY1371" fmla="*/ 504526 h 1552405"/>
                <a:gd name="connsiteX1372" fmla="*/ 2146130 w 2168635"/>
                <a:gd name="connsiteY1372" fmla="*/ 507763 h 1552405"/>
                <a:gd name="connsiteX1373" fmla="*/ 2146130 w 2168635"/>
                <a:gd name="connsiteY1373" fmla="*/ 511000 h 1552405"/>
                <a:gd name="connsiteX1374" fmla="*/ 2142914 w 2168635"/>
                <a:gd name="connsiteY1374" fmla="*/ 511000 h 1552405"/>
                <a:gd name="connsiteX1375" fmla="*/ 2141309 w 2168635"/>
                <a:gd name="connsiteY1375" fmla="*/ 515848 h 1552405"/>
                <a:gd name="connsiteX1376" fmla="*/ 2141309 w 2168635"/>
                <a:gd name="connsiteY1376" fmla="*/ 517466 h 1552405"/>
                <a:gd name="connsiteX1377" fmla="*/ 2144519 w 2168635"/>
                <a:gd name="connsiteY1377" fmla="*/ 517466 h 1552405"/>
                <a:gd name="connsiteX1378" fmla="*/ 2144519 w 2168635"/>
                <a:gd name="connsiteY1378" fmla="*/ 519085 h 1552405"/>
                <a:gd name="connsiteX1379" fmla="*/ 2141309 w 2168635"/>
                <a:gd name="connsiteY1379" fmla="*/ 520703 h 1552405"/>
                <a:gd name="connsiteX1380" fmla="*/ 2141309 w 2168635"/>
                <a:gd name="connsiteY1380" fmla="*/ 522321 h 1552405"/>
                <a:gd name="connsiteX1381" fmla="*/ 2144519 w 2168635"/>
                <a:gd name="connsiteY1381" fmla="*/ 520703 h 1552405"/>
                <a:gd name="connsiteX1382" fmla="*/ 2146130 w 2168635"/>
                <a:gd name="connsiteY1382" fmla="*/ 520703 h 1552405"/>
                <a:gd name="connsiteX1383" fmla="*/ 2146130 w 2168635"/>
                <a:gd name="connsiteY1383" fmla="*/ 522321 h 1552405"/>
                <a:gd name="connsiteX1384" fmla="*/ 2144519 w 2168635"/>
                <a:gd name="connsiteY1384" fmla="*/ 527170 h 1552405"/>
                <a:gd name="connsiteX1385" fmla="*/ 2142914 w 2168635"/>
                <a:gd name="connsiteY1385" fmla="*/ 525551 h 1552405"/>
                <a:gd name="connsiteX1386" fmla="*/ 2141309 w 2168635"/>
                <a:gd name="connsiteY1386" fmla="*/ 525551 h 1552405"/>
                <a:gd name="connsiteX1387" fmla="*/ 2139698 w 2168635"/>
                <a:gd name="connsiteY1387" fmla="*/ 527170 h 1552405"/>
                <a:gd name="connsiteX1388" fmla="*/ 2142914 w 2168635"/>
                <a:gd name="connsiteY1388" fmla="*/ 528788 h 1552405"/>
                <a:gd name="connsiteX1389" fmla="*/ 2141309 w 2168635"/>
                <a:gd name="connsiteY1389" fmla="*/ 530407 h 1552405"/>
                <a:gd name="connsiteX1390" fmla="*/ 2141309 w 2168635"/>
                <a:gd name="connsiteY1390" fmla="*/ 543340 h 1552405"/>
                <a:gd name="connsiteX1391" fmla="*/ 2139698 w 2168635"/>
                <a:gd name="connsiteY1391" fmla="*/ 546576 h 1552405"/>
                <a:gd name="connsiteX1392" fmla="*/ 2138093 w 2168635"/>
                <a:gd name="connsiteY1392" fmla="*/ 551425 h 1552405"/>
                <a:gd name="connsiteX1393" fmla="*/ 2136489 w 2168635"/>
                <a:gd name="connsiteY1393" fmla="*/ 556280 h 1552405"/>
                <a:gd name="connsiteX1394" fmla="*/ 2136489 w 2168635"/>
                <a:gd name="connsiteY1394" fmla="*/ 562746 h 1552405"/>
                <a:gd name="connsiteX1395" fmla="*/ 2138093 w 2168635"/>
                <a:gd name="connsiteY1395" fmla="*/ 582153 h 1552405"/>
                <a:gd name="connsiteX1396" fmla="*/ 2138093 w 2168635"/>
                <a:gd name="connsiteY1396" fmla="*/ 609645 h 1552405"/>
                <a:gd name="connsiteX1397" fmla="*/ 2136489 w 2168635"/>
                <a:gd name="connsiteY1397" fmla="*/ 612875 h 1552405"/>
                <a:gd name="connsiteX1398" fmla="*/ 2134877 w 2168635"/>
                <a:gd name="connsiteY1398" fmla="*/ 616111 h 1552405"/>
                <a:gd name="connsiteX1399" fmla="*/ 2131661 w 2168635"/>
                <a:gd name="connsiteY1399" fmla="*/ 620960 h 1552405"/>
                <a:gd name="connsiteX1400" fmla="*/ 2126840 w 2168635"/>
                <a:gd name="connsiteY1400" fmla="*/ 627433 h 1552405"/>
                <a:gd name="connsiteX1401" fmla="*/ 2122013 w 2168635"/>
                <a:gd name="connsiteY1401" fmla="*/ 635518 h 1552405"/>
                <a:gd name="connsiteX1402" fmla="*/ 2118804 w 2168635"/>
                <a:gd name="connsiteY1402" fmla="*/ 641985 h 1552405"/>
                <a:gd name="connsiteX1403" fmla="*/ 2117192 w 2168635"/>
                <a:gd name="connsiteY1403" fmla="*/ 643603 h 1552405"/>
                <a:gd name="connsiteX1404" fmla="*/ 2113976 w 2168635"/>
                <a:gd name="connsiteY1404" fmla="*/ 648451 h 1552405"/>
                <a:gd name="connsiteX1405" fmla="*/ 2109155 w 2168635"/>
                <a:gd name="connsiteY1405" fmla="*/ 651681 h 1552405"/>
                <a:gd name="connsiteX1406" fmla="*/ 2107544 w 2168635"/>
                <a:gd name="connsiteY1406" fmla="*/ 654925 h 1552405"/>
                <a:gd name="connsiteX1407" fmla="*/ 2105939 w 2168635"/>
                <a:gd name="connsiteY1407" fmla="*/ 658155 h 1552405"/>
                <a:gd name="connsiteX1408" fmla="*/ 2104335 w 2168635"/>
                <a:gd name="connsiteY1408" fmla="*/ 663010 h 1552405"/>
                <a:gd name="connsiteX1409" fmla="*/ 2102723 w 2168635"/>
                <a:gd name="connsiteY1409" fmla="*/ 667858 h 1552405"/>
                <a:gd name="connsiteX1410" fmla="*/ 2101119 w 2168635"/>
                <a:gd name="connsiteY1410" fmla="*/ 671088 h 1552405"/>
                <a:gd name="connsiteX1411" fmla="*/ 2094686 w 2168635"/>
                <a:gd name="connsiteY1411" fmla="*/ 675943 h 1552405"/>
                <a:gd name="connsiteX1412" fmla="*/ 2091470 w 2168635"/>
                <a:gd name="connsiteY1412" fmla="*/ 677561 h 1552405"/>
                <a:gd name="connsiteX1413" fmla="*/ 2088261 w 2168635"/>
                <a:gd name="connsiteY1413" fmla="*/ 679173 h 1552405"/>
                <a:gd name="connsiteX1414" fmla="*/ 2086649 w 2168635"/>
                <a:gd name="connsiteY1414" fmla="*/ 680791 h 1552405"/>
                <a:gd name="connsiteX1415" fmla="*/ 2083433 w 2168635"/>
                <a:gd name="connsiteY1415" fmla="*/ 682410 h 1552405"/>
                <a:gd name="connsiteX1416" fmla="*/ 2078613 w 2168635"/>
                <a:gd name="connsiteY1416" fmla="*/ 692113 h 1552405"/>
                <a:gd name="connsiteX1417" fmla="*/ 2073792 w 2168635"/>
                <a:gd name="connsiteY1417" fmla="*/ 701816 h 1552405"/>
                <a:gd name="connsiteX1418" fmla="*/ 2070576 w 2168635"/>
                <a:gd name="connsiteY1418" fmla="*/ 708290 h 1552405"/>
                <a:gd name="connsiteX1419" fmla="*/ 2068964 w 2168635"/>
                <a:gd name="connsiteY1419" fmla="*/ 716368 h 1552405"/>
                <a:gd name="connsiteX1420" fmla="*/ 2067353 w 2168635"/>
                <a:gd name="connsiteY1420" fmla="*/ 722841 h 1552405"/>
                <a:gd name="connsiteX1421" fmla="*/ 2065755 w 2168635"/>
                <a:gd name="connsiteY1421" fmla="*/ 727690 h 1552405"/>
                <a:gd name="connsiteX1422" fmla="*/ 2064144 w 2168635"/>
                <a:gd name="connsiteY1422" fmla="*/ 730927 h 1552405"/>
                <a:gd name="connsiteX1423" fmla="*/ 2062532 w 2168635"/>
                <a:gd name="connsiteY1423" fmla="*/ 730927 h 1552405"/>
                <a:gd name="connsiteX1424" fmla="*/ 2052884 w 2168635"/>
                <a:gd name="connsiteY1424" fmla="*/ 742241 h 1552405"/>
                <a:gd name="connsiteX1425" fmla="*/ 2049675 w 2168635"/>
                <a:gd name="connsiteY1425" fmla="*/ 745478 h 1552405"/>
                <a:gd name="connsiteX1426" fmla="*/ 2048070 w 2168635"/>
                <a:gd name="connsiteY1426" fmla="*/ 748715 h 1552405"/>
                <a:gd name="connsiteX1427" fmla="*/ 2046459 w 2168635"/>
                <a:gd name="connsiteY1427" fmla="*/ 750326 h 1552405"/>
                <a:gd name="connsiteX1428" fmla="*/ 2043250 w 2168635"/>
                <a:gd name="connsiteY1428" fmla="*/ 751945 h 1552405"/>
                <a:gd name="connsiteX1429" fmla="*/ 2041638 w 2168635"/>
                <a:gd name="connsiteY1429" fmla="*/ 750326 h 1552405"/>
                <a:gd name="connsiteX1430" fmla="*/ 2038422 w 2168635"/>
                <a:gd name="connsiteY1430" fmla="*/ 750326 h 1552405"/>
                <a:gd name="connsiteX1431" fmla="*/ 2035206 w 2168635"/>
                <a:gd name="connsiteY1431" fmla="*/ 751945 h 1552405"/>
                <a:gd name="connsiteX1432" fmla="*/ 2030378 w 2168635"/>
                <a:gd name="connsiteY1432" fmla="*/ 755181 h 1552405"/>
                <a:gd name="connsiteX1433" fmla="*/ 2027169 w 2168635"/>
                <a:gd name="connsiteY1433" fmla="*/ 760030 h 1552405"/>
                <a:gd name="connsiteX1434" fmla="*/ 2019132 w 2168635"/>
                <a:gd name="connsiteY1434" fmla="*/ 768115 h 1552405"/>
                <a:gd name="connsiteX1435" fmla="*/ 2014305 w 2168635"/>
                <a:gd name="connsiteY1435" fmla="*/ 772970 h 1552405"/>
                <a:gd name="connsiteX1436" fmla="*/ 2011095 w 2168635"/>
                <a:gd name="connsiteY1436" fmla="*/ 781055 h 1552405"/>
                <a:gd name="connsiteX1437" fmla="*/ 2009484 w 2168635"/>
                <a:gd name="connsiteY1437" fmla="*/ 785903 h 1552405"/>
                <a:gd name="connsiteX1438" fmla="*/ 2007873 w 2168635"/>
                <a:gd name="connsiteY1438" fmla="*/ 792370 h 1552405"/>
                <a:gd name="connsiteX1439" fmla="*/ 2006268 w 2168635"/>
                <a:gd name="connsiteY1439" fmla="*/ 802080 h 1552405"/>
                <a:gd name="connsiteX1440" fmla="*/ 2006268 w 2168635"/>
                <a:gd name="connsiteY1440" fmla="*/ 813395 h 1552405"/>
                <a:gd name="connsiteX1441" fmla="*/ 2009484 w 2168635"/>
                <a:gd name="connsiteY1441" fmla="*/ 826335 h 1552405"/>
                <a:gd name="connsiteX1442" fmla="*/ 2009484 w 2168635"/>
                <a:gd name="connsiteY1442" fmla="*/ 834420 h 1552405"/>
                <a:gd name="connsiteX1443" fmla="*/ 2011095 w 2168635"/>
                <a:gd name="connsiteY1443" fmla="*/ 837649 h 1552405"/>
                <a:gd name="connsiteX1444" fmla="*/ 2011095 w 2168635"/>
                <a:gd name="connsiteY1444" fmla="*/ 839268 h 1552405"/>
                <a:gd name="connsiteX1445" fmla="*/ 2009484 w 2168635"/>
                <a:gd name="connsiteY1445" fmla="*/ 840886 h 1552405"/>
                <a:gd name="connsiteX1446" fmla="*/ 2009484 w 2168635"/>
                <a:gd name="connsiteY1446" fmla="*/ 844123 h 1552405"/>
                <a:gd name="connsiteX1447" fmla="*/ 2007873 w 2168635"/>
                <a:gd name="connsiteY1447" fmla="*/ 850590 h 1552405"/>
                <a:gd name="connsiteX1448" fmla="*/ 2007873 w 2168635"/>
                <a:gd name="connsiteY1448" fmla="*/ 853826 h 1552405"/>
                <a:gd name="connsiteX1449" fmla="*/ 2004663 w 2168635"/>
                <a:gd name="connsiteY1449" fmla="*/ 860293 h 1552405"/>
                <a:gd name="connsiteX1450" fmla="*/ 2003059 w 2168635"/>
                <a:gd name="connsiteY1450" fmla="*/ 863523 h 1552405"/>
                <a:gd name="connsiteX1451" fmla="*/ 2003059 w 2168635"/>
                <a:gd name="connsiteY1451" fmla="*/ 869996 h 1552405"/>
                <a:gd name="connsiteX1452" fmla="*/ 1998231 w 2168635"/>
                <a:gd name="connsiteY1452" fmla="*/ 881318 h 1552405"/>
                <a:gd name="connsiteX1453" fmla="*/ 1995015 w 2168635"/>
                <a:gd name="connsiteY1453" fmla="*/ 891014 h 1552405"/>
                <a:gd name="connsiteX1454" fmla="*/ 1993411 w 2168635"/>
                <a:gd name="connsiteY1454" fmla="*/ 891014 h 1552405"/>
                <a:gd name="connsiteX1455" fmla="*/ 1985374 w 2168635"/>
                <a:gd name="connsiteY1455" fmla="*/ 892633 h 1552405"/>
                <a:gd name="connsiteX1456" fmla="*/ 1974121 w 2168635"/>
                <a:gd name="connsiteY1456" fmla="*/ 892633 h 1552405"/>
                <a:gd name="connsiteX1457" fmla="*/ 1970905 w 2168635"/>
                <a:gd name="connsiteY1457" fmla="*/ 889403 h 1552405"/>
                <a:gd name="connsiteX1458" fmla="*/ 1967682 w 2168635"/>
                <a:gd name="connsiteY1458" fmla="*/ 887785 h 1552405"/>
                <a:gd name="connsiteX1459" fmla="*/ 1967682 w 2168635"/>
                <a:gd name="connsiteY1459" fmla="*/ 884548 h 1552405"/>
                <a:gd name="connsiteX1460" fmla="*/ 1969293 w 2168635"/>
                <a:gd name="connsiteY1460" fmla="*/ 881318 h 1552405"/>
                <a:gd name="connsiteX1461" fmla="*/ 1967682 w 2168635"/>
                <a:gd name="connsiteY1461" fmla="*/ 878081 h 1552405"/>
                <a:gd name="connsiteX1462" fmla="*/ 1966084 w 2168635"/>
                <a:gd name="connsiteY1462" fmla="*/ 873226 h 1552405"/>
                <a:gd name="connsiteX1463" fmla="*/ 1962861 w 2168635"/>
                <a:gd name="connsiteY1463" fmla="*/ 871608 h 1552405"/>
                <a:gd name="connsiteX1464" fmla="*/ 1961256 w 2168635"/>
                <a:gd name="connsiteY1464" fmla="*/ 873226 h 1552405"/>
                <a:gd name="connsiteX1465" fmla="*/ 1959645 w 2168635"/>
                <a:gd name="connsiteY1465" fmla="*/ 873226 h 1552405"/>
                <a:gd name="connsiteX1466" fmla="*/ 1959645 w 2168635"/>
                <a:gd name="connsiteY1466" fmla="*/ 876463 h 1552405"/>
                <a:gd name="connsiteX1467" fmla="*/ 1958047 w 2168635"/>
                <a:gd name="connsiteY1467" fmla="*/ 876463 h 1552405"/>
                <a:gd name="connsiteX1468" fmla="*/ 1958047 w 2168635"/>
                <a:gd name="connsiteY1468" fmla="*/ 874845 h 1552405"/>
                <a:gd name="connsiteX1469" fmla="*/ 1956436 w 2168635"/>
                <a:gd name="connsiteY1469" fmla="*/ 874845 h 1552405"/>
                <a:gd name="connsiteX1470" fmla="*/ 1956436 w 2168635"/>
                <a:gd name="connsiteY1470" fmla="*/ 871608 h 1552405"/>
                <a:gd name="connsiteX1471" fmla="*/ 1959645 w 2168635"/>
                <a:gd name="connsiteY1471" fmla="*/ 871608 h 1552405"/>
                <a:gd name="connsiteX1472" fmla="*/ 1958047 w 2168635"/>
                <a:gd name="connsiteY1472" fmla="*/ 869996 h 1552405"/>
                <a:gd name="connsiteX1473" fmla="*/ 1958047 w 2168635"/>
                <a:gd name="connsiteY1473" fmla="*/ 868378 h 1552405"/>
                <a:gd name="connsiteX1474" fmla="*/ 1956436 w 2168635"/>
                <a:gd name="connsiteY1474" fmla="*/ 866760 h 1552405"/>
                <a:gd name="connsiteX1475" fmla="*/ 1950004 w 2168635"/>
                <a:gd name="connsiteY1475" fmla="*/ 865141 h 1552405"/>
                <a:gd name="connsiteX1476" fmla="*/ 1943578 w 2168635"/>
                <a:gd name="connsiteY1476" fmla="*/ 858675 h 1552405"/>
                <a:gd name="connsiteX1477" fmla="*/ 1940362 w 2168635"/>
                <a:gd name="connsiteY1477" fmla="*/ 853826 h 1552405"/>
                <a:gd name="connsiteX1478" fmla="*/ 1938751 w 2168635"/>
                <a:gd name="connsiteY1478" fmla="*/ 850590 h 1552405"/>
                <a:gd name="connsiteX1479" fmla="*/ 1933930 w 2168635"/>
                <a:gd name="connsiteY1479" fmla="*/ 840886 h 1552405"/>
                <a:gd name="connsiteX1480" fmla="*/ 1932319 w 2168635"/>
                <a:gd name="connsiteY1480" fmla="*/ 836038 h 1552405"/>
                <a:gd name="connsiteX1481" fmla="*/ 1932319 w 2168635"/>
                <a:gd name="connsiteY1481" fmla="*/ 832801 h 1552405"/>
                <a:gd name="connsiteX1482" fmla="*/ 1933930 w 2168635"/>
                <a:gd name="connsiteY1482" fmla="*/ 829565 h 1552405"/>
                <a:gd name="connsiteX1483" fmla="*/ 1937139 w 2168635"/>
                <a:gd name="connsiteY1483" fmla="*/ 829565 h 1552405"/>
                <a:gd name="connsiteX1484" fmla="*/ 1943578 w 2168635"/>
                <a:gd name="connsiteY1484" fmla="*/ 832801 h 1552405"/>
                <a:gd name="connsiteX1485" fmla="*/ 1946788 w 2168635"/>
                <a:gd name="connsiteY1485" fmla="*/ 834420 h 1552405"/>
                <a:gd name="connsiteX1486" fmla="*/ 1946788 w 2168635"/>
                <a:gd name="connsiteY1486" fmla="*/ 836038 h 1552405"/>
                <a:gd name="connsiteX1487" fmla="*/ 1948399 w 2168635"/>
                <a:gd name="connsiteY1487" fmla="*/ 834420 h 1552405"/>
                <a:gd name="connsiteX1488" fmla="*/ 1950004 w 2168635"/>
                <a:gd name="connsiteY1488" fmla="*/ 834420 h 1552405"/>
                <a:gd name="connsiteX1489" fmla="*/ 1954824 w 2168635"/>
                <a:gd name="connsiteY1489" fmla="*/ 832801 h 1552405"/>
                <a:gd name="connsiteX1490" fmla="*/ 1956436 w 2168635"/>
                <a:gd name="connsiteY1490" fmla="*/ 829565 h 1552405"/>
                <a:gd name="connsiteX1491" fmla="*/ 1956436 w 2168635"/>
                <a:gd name="connsiteY1491" fmla="*/ 826335 h 1552405"/>
                <a:gd name="connsiteX1492" fmla="*/ 1958047 w 2168635"/>
                <a:gd name="connsiteY1492" fmla="*/ 826335 h 1552405"/>
                <a:gd name="connsiteX1493" fmla="*/ 1958047 w 2168635"/>
                <a:gd name="connsiteY1493" fmla="*/ 823098 h 1552405"/>
                <a:gd name="connsiteX1494" fmla="*/ 1956436 w 2168635"/>
                <a:gd name="connsiteY1494" fmla="*/ 823098 h 1552405"/>
                <a:gd name="connsiteX1495" fmla="*/ 1956436 w 2168635"/>
                <a:gd name="connsiteY1495" fmla="*/ 819861 h 1552405"/>
                <a:gd name="connsiteX1496" fmla="*/ 1958047 w 2168635"/>
                <a:gd name="connsiteY1496" fmla="*/ 819861 h 1552405"/>
                <a:gd name="connsiteX1497" fmla="*/ 1959645 w 2168635"/>
                <a:gd name="connsiteY1497" fmla="*/ 818243 h 1552405"/>
                <a:gd name="connsiteX1498" fmla="*/ 1958047 w 2168635"/>
                <a:gd name="connsiteY1498" fmla="*/ 816631 h 1552405"/>
                <a:gd name="connsiteX1499" fmla="*/ 1959645 w 2168635"/>
                <a:gd name="connsiteY1499" fmla="*/ 815013 h 1552405"/>
                <a:gd name="connsiteX1500" fmla="*/ 1961256 w 2168635"/>
                <a:gd name="connsiteY1500" fmla="*/ 815013 h 1552405"/>
                <a:gd name="connsiteX1501" fmla="*/ 1959645 w 2168635"/>
                <a:gd name="connsiteY1501" fmla="*/ 813395 h 1552405"/>
                <a:gd name="connsiteX1502" fmla="*/ 1961256 w 2168635"/>
                <a:gd name="connsiteY1502" fmla="*/ 813395 h 1552405"/>
                <a:gd name="connsiteX1503" fmla="*/ 1961256 w 2168635"/>
                <a:gd name="connsiteY1503" fmla="*/ 811776 h 1552405"/>
                <a:gd name="connsiteX1504" fmla="*/ 1962861 w 2168635"/>
                <a:gd name="connsiteY1504" fmla="*/ 806928 h 1552405"/>
                <a:gd name="connsiteX1505" fmla="*/ 1962861 w 2168635"/>
                <a:gd name="connsiteY1505" fmla="*/ 800461 h 1552405"/>
                <a:gd name="connsiteX1506" fmla="*/ 1961256 w 2168635"/>
                <a:gd name="connsiteY1506" fmla="*/ 797225 h 1552405"/>
                <a:gd name="connsiteX1507" fmla="*/ 1961256 w 2168635"/>
                <a:gd name="connsiteY1507" fmla="*/ 793995 h 1552405"/>
                <a:gd name="connsiteX1508" fmla="*/ 1958047 w 2168635"/>
                <a:gd name="connsiteY1508" fmla="*/ 787521 h 1552405"/>
                <a:gd name="connsiteX1509" fmla="*/ 1953220 w 2168635"/>
                <a:gd name="connsiteY1509" fmla="*/ 782673 h 1552405"/>
                <a:gd name="connsiteX1510" fmla="*/ 1945176 w 2168635"/>
                <a:gd name="connsiteY1510" fmla="*/ 777818 h 1552405"/>
                <a:gd name="connsiteX1511" fmla="*/ 1943578 w 2168635"/>
                <a:gd name="connsiteY1511" fmla="*/ 776206 h 1552405"/>
                <a:gd name="connsiteX1512" fmla="*/ 1943578 w 2168635"/>
                <a:gd name="connsiteY1512" fmla="*/ 777818 h 1552405"/>
                <a:gd name="connsiteX1513" fmla="*/ 1941967 w 2168635"/>
                <a:gd name="connsiteY1513" fmla="*/ 777818 h 1552405"/>
                <a:gd name="connsiteX1514" fmla="*/ 1935542 w 2168635"/>
                <a:gd name="connsiteY1514" fmla="*/ 776206 h 1552405"/>
                <a:gd name="connsiteX1515" fmla="*/ 1932319 w 2168635"/>
                <a:gd name="connsiteY1515" fmla="*/ 776206 h 1552405"/>
                <a:gd name="connsiteX1516" fmla="*/ 1929102 w 2168635"/>
                <a:gd name="connsiteY1516" fmla="*/ 777818 h 1552405"/>
                <a:gd name="connsiteX1517" fmla="*/ 1925893 w 2168635"/>
                <a:gd name="connsiteY1517" fmla="*/ 776206 h 1552405"/>
                <a:gd name="connsiteX1518" fmla="*/ 1924282 w 2168635"/>
                <a:gd name="connsiteY1518" fmla="*/ 776206 h 1552405"/>
                <a:gd name="connsiteX1519" fmla="*/ 1917850 w 2168635"/>
                <a:gd name="connsiteY1519" fmla="*/ 774588 h 1552405"/>
                <a:gd name="connsiteX1520" fmla="*/ 1913036 w 2168635"/>
                <a:gd name="connsiteY1520" fmla="*/ 774588 h 1552405"/>
                <a:gd name="connsiteX1521" fmla="*/ 1906597 w 2168635"/>
                <a:gd name="connsiteY1521" fmla="*/ 776206 h 1552405"/>
                <a:gd name="connsiteX1522" fmla="*/ 1904992 w 2168635"/>
                <a:gd name="connsiteY1522" fmla="*/ 776206 h 1552405"/>
                <a:gd name="connsiteX1523" fmla="*/ 1904992 w 2168635"/>
                <a:gd name="connsiteY1523" fmla="*/ 777818 h 1552405"/>
                <a:gd name="connsiteX1524" fmla="*/ 1903388 w 2168635"/>
                <a:gd name="connsiteY1524" fmla="*/ 779436 h 1552405"/>
                <a:gd name="connsiteX1525" fmla="*/ 1903388 w 2168635"/>
                <a:gd name="connsiteY1525" fmla="*/ 781055 h 1552405"/>
                <a:gd name="connsiteX1526" fmla="*/ 1900165 w 2168635"/>
                <a:gd name="connsiteY1526" fmla="*/ 782673 h 1552405"/>
                <a:gd name="connsiteX1527" fmla="*/ 1895351 w 2168635"/>
                <a:gd name="connsiteY1527" fmla="*/ 784285 h 1552405"/>
                <a:gd name="connsiteX1528" fmla="*/ 1893739 w 2168635"/>
                <a:gd name="connsiteY1528" fmla="*/ 787521 h 1552405"/>
                <a:gd name="connsiteX1529" fmla="*/ 1890523 w 2168635"/>
                <a:gd name="connsiteY1529" fmla="*/ 792370 h 1552405"/>
                <a:gd name="connsiteX1530" fmla="*/ 1890523 w 2168635"/>
                <a:gd name="connsiteY1530" fmla="*/ 797225 h 1552405"/>
                <a:gd name="connsiteX1531" fmla="*/ 1888919 w 2168635"/>
                <a:gd name="connsiteY1531" fmla="*/ 798843 h 1552405"/>
                <a:gd name="connsiteX1532" fmla="*/ 1887307 w 2168635"/>
                <a:gd name="connsiteY1532" fmla="*/ 802080 h 1552405"/>
                <a:gd name="connsiteX1533" fmla="*/ 1885703 w 2168635"/>
                <a:gd name="connsiteY1533" fmla="*/ 802080 h 1552405"/>
                <a:gd name="connsiteX1534" fmla="*/ 1887307 w 2168635"/>
                <a:gd name="connsiteY1534" fmla="*/ 808546 h 1552405"/>
                <a:gd name="connsiteX1535" fmla="*/ 1887307 w 2168635"/>
                <a:gd name="connsiteY1535" fmla="*/ 810165 h 1552405"/>
                <a:gd name="connsiteX1536" fmla="*/ 1876054 w 2168635"/>
                <a:gd name="connsiteY1536" fmla="*/ 818243 h 1552405"/>
                <a:gd name="connsiteX1537" fmla="*/ 1874450 w 2168635"/>
                <a:gd name="connsiteY1537" fmla="*/ 823098 h 1552405"/>
                <a:gd name="connsiteX1538" fmla="*/ 1871234 w 2168635"/>
                <a:gd name="connsiteY1538" fmla="*/ 827953 h 1552405"/>
                <a:gd name="connsiteX1539" fmla="*/ 1871234 w 2168635"/>
                <a:gd name="connsiteY1539" fmla="*/ 829565 h 1552405"/>
                <a:gd name="connsiteX1540" fmla="*/ 1863197 w 2168635"/>
                <a:gd name="connsiteY1540" fmla="*/ 837649 h 1552405"/>
                <a:gd name="connsiteX1541" fmla="*/ 1861585 w 2168635"/>
                <a:gd name="connsiteY1541" fmla="*/ 839268 h 1552405"/>
                <a:gd name="connsiteX1542" fmla="*/ 1856765 w 2168635"/>
                <a:gd name="connsiteY1542" fmla="*/ 850590 h 1552405"/>
                <a:gd name="connsiteX1543" fmla="*/ 1856765 w 2168635"/>
                <a:gd name="connsiteY1543" fmla="*/ 857056 h 1552405"/>
                <a:gd name="connsiteX1544" fmla="*/ 1855153 w 2168635"/>
                <a:gd name="connsiteY1544" fmla="*/ 858675 h 1552405"/>
                <a:gd name="connsiteX1545" fmla="*/ 1855153 w 2168635"/>
                <a:gd name="connsiteY1545" fmla="*/ 868378 h 1552405"/>
                <a:gd name="connsiteX1546" fmla="*/ 1861585 w 2168635"/>
                <a:gd name="connsiteY1546" fmla="*/ 876463 h 1552405"/>
                <a:gd name="connsiteX1547" fmla="*/ 1863197 w 2168635"/>
                <a:gd name="connsiteY1547" fmla="*/ 878081 h 1552405"/>
                <a:gd name="connsiteX1548" fmla="*/ 1863197 w 2168635"/>
                <a:gd name="connsiteY1548" fmla="*/ 879700 h 1552405"/>
                <a:gd name="connsiteX1549" fmla="*/ 1864802 w 2168635"/>
                <a:gd name="connsiteY1549" fmla="*/ 882930 h 1552405"/>
                <a:gd name="connsiteX1550" fmla="*/ 1868017 w 2168635"/>
                <a:gd name="connsiteY1550" fmla="*/ 884548 h 1552405"/>
                <a:gd name="connsiteX1551" fmla="*/ 1869622 w 2168635"/>
                <a:gd name="connsiteY1551" fmla="*/ 886166 h 1552405"/>
                <a:gd name="connsiteX1552" fmla="*/ 1871234 w 2168635"/>
                <a:gd name="connsiteY1552" fmla="*/ 892633 h 1552405"/>
                <a:gd name="connsiteX1553" fmla="*/ 1871234 w 2168635"/>
                <a:gd name="connsiteY1553" fmla="*/ 905566 h 1552405"/>
                <a:gd name="connsiteX1554" fmla="*/ 1872838 w 2168635"/>
                <a:gd name="connsiteY1554" fmla="*/ 908803 h 1552405"/>
                <a:gd name="connsiteX1555" fmla="*/ 1874450 w 2168635"/>
                <a:gd name="connsiteY1555" fmla="*/ 910421 h 1552405"/>
                <a:gd name="connsiteX1556" fmla="*/ 1876054 w 2168635"/>
                <a:gd name="connsiteY1556" fmla="*/ 918506 h 1552405"/>
                <a:gd name="connsiteX1557" fmla="*/ 1876054 w 2168635"/>
                <a:gd name="connsiteY1557" fmla="*/ 928210 h 1552405"/>
                <a:gd name="connsiteX1558" fmla="*/ 1874450 w 2168635"/>
                <a:gd name="connsiteY1558" fmla="*/ 933058 h 1552405"/>
                <a:gd name="connsiteX1559" fmla="*/ 1871234 w 2168635"/>
                <a:gd name="connsiteY1559" fmla="*/ 937913 h 1552405"/>
                <a:gd name="connsiteX1560" fmla="*/ 1869622 w 2168635"/>
                <a:gd name="connsiteY1560" fmla="*/ 944380 h 1552405"/>
                <a:gd name="connsiteX1561" fmla="*/ 1866413 w 2168635"/>
                <a:gd name="connsiteY1561" fmla="*/ 949235 h 1552405"/>
                <a:gd name="connsiteX1562" fmla="*/ 1864802 w 2168635"/>
                <a:gd name="connsiteY1562" fmla="*/ 947616 h 1552405"/>
                <a:gd name="connsiteX1563" fmla="*/ 1861585 w 2168635"/>
                <a:gd name="connsiteY1563" fmla="*/ 949235 h 1552405"/>
                <a:gd name="connsiteX1564" fmla="*/ 1856765 w 2168635"/>
                <a:gd name="connsiteY1564" fmla="*/ 950846 h 1552405"/>
                <a:gd name="connsiteX1565" fmla="*/ 1853549 w 2168635"/>
                <a:gd name="connsiteY1565" fmla="*/ 952464 h 1552405"/>
                <a:gd name="connsiteX1566" fmla="*/ 1850333 w 2168635"/>
                <a:gd name="connsiteY1566" fmla="*/ 954083 h 1552405"/>
                <a:gd name="connsiteX1567" fmla="*/ 1845512 w 2168635"/>
                <a:gd name="connsiteY1567" fmla="*/ 955701 h 1552405"/>
                <a:gd name="connsiteX1568" fmla="*/ 1840691 w 2168635"/>
                <a:gd name="connsiteY1568" fmla="*/ 958931 h 1552405"/>
                <a:gd name="connsiteX1569" fmla="*/ 1840691 w 2168635"/>
                <a:gd name="connsiteY1569" fmla="*/ 957320 h 1552405"/>
                <a:gd name="connsiteX1570" fmla="*/ 1837475 w 2168635"/>
                <a:gd name="connsiteY1570" fmla="*/ 950846 h 1552405"/>
                <a:gd name="connsiteX1571" fmla="*/ 1835864 w 2168635"/>
                <a:gd name="connsiteY1571" fmla="*/ 945998 h 1552405"/>
                <a:gd name="connsiteX1572" fmla="*/ 1829438 w 2168635"/>
                <a:gd name="connsiteY1572" fmla="*/ 933058 h 1552405"/>
                <a:gd name="connsiteX1573" fmla="*/ 1827827 w 2168635"/>
                <a:gd name="connsiteY1573" fmla="*/ 928210 h 1552405"/>
                <a:gd name="connsiteX1574" fmla="*/ 1826222 w 2168635"/>
                <a:gd name="connsiteY1574" fmla="*/ 923361 h 1552405"/>
                <a:gd name="connsiteX1575" fmla="*/ 1824611 w 2168635"/>
                <a:gd name="connsiteY1575" fmla="*/ 921743 h 1552405"/>
                <a:gd name="connsiteX1576" fmla="*/ 1824611 w 2168635"/>
                <a:gd name="connsiteY1576" fmla="*/ 918506 h 1552405"/>
                <a:gd name="connsiteX1577" fmla="*/ 1821395 w 2168635"/>
                <a:gd name="connsiteY1577" fmla="*/ 912040 h 1552405"/>
                <a:gd name="connsiteX1578" fmla="*/ 1818185 w 2168635"/>
                <a:gd name="connsiteY1578" fmla="*/ 905566 h 1552405"/>
                <a:gd name="connsiteX1579" fmla="*/ 1818185 w 2168635"/>
                <a:gd name="connsiteY1579" fmla="*/ 902336 h 1552405"/>
                <a:gd name="connsiteX1580" fmla="*/ 1816574 w 2168635"/>
                <a:gd name="connsiteY1580" fmla="*/ 900718 h 1552405"/>
                <a:gd name="connsiteX1581" fmla="*/ 1816574 w 2168635"/>
                <a:gd name="connsiteY1581" fmla="*/ 897488 h 1552405"/>
                <a:gd name="connsiteX1582" fmla="*/ 1818185 w 2168635"/>
                <a:gd name="connsiteY1582" fmla="*/ 895870 h 1552405"/>
                <a:gd name="connsiteX1583" fmla="*/ 1818185 w 2168635"/>
                <a:gd name="connsiteY1583" fmla="*/ 892633 h 1552405"/>
                <a:gd name="connsiteX1584" fmla="*/ 1821395 w 2168635"/>
                <a:gd name="connsiteY1584" fmla="*/ 891014 h 1552405"/>
                <a:gd name="connsiteX1585" fmla="*/ 1823006 w 2168635"/>
                <a:gd name="connsiteY1585" fmla="*/ 889403 h 1552405"/>
                <a:gd name="connsiteX1586" fmla="*/ 1834259 w 2168635"/>
                <a:gd name="connsiteY1586" fmla="*/ 889403 h 1552405"/>
                <a:gd name="connsiteX1587" fmla="*/ 1837475 w 2168635"/>
                <a:gd name="connsiteY1587" fmla="*/ 891014 h 1552405"/>
                <a:gd name="connsiteX1588" fmla="*/ 1840691 w 2168635"/>
                <a:gd name="connsiteY1588" fmla="*/ 891014 h 1552405"/>
                <a:gd name="connsiteX1589" fmla="*/ 1840691 w 2168635"/>
                <a:gd name="connsiteY1589" fmla="*/ 889403 h 1552405"/>
                <a:gd name="connsiteX1590" fmla="*/ 1842296 w 2168635"/>
                <a:gd name="connsiteY1590" fmla="*/ 891014 h 1552405"/>
                <a:gd name="connsiteX1591" fmla="*/ 1843900 w 2168635"/>
                <a:gd name="connsiteY1591" fmla="*/ 889403 h 1552405"/>
                <a:gd name="connsiteX1592" fmla="*/ 1845512 w 2168635"/>
                <a:gd name="connsiteY1592" fmla="*/ 884548 h 1552405"/>
                <a:gd name="connsiteX1593" fmla="*/ 1847116 w 2168635"/>
                <a:gd name="connsiteY1593" fmla="*/ 881318 h 1552405"/>
                <a:gd name="connsiteX1594" fmla="*/ 1847116 w 2168635"/>
                <a:gd name="connsiteY1594" fmla="*/ 874845 h 1552405"/>
                <a:gd name="connsiteX1595" fmla="*/ 1848728 w 2168635"/>
                <a:gd name="connsiteY1595" fmla="*/ 873226 h 1552405"/>
                <a:gd name="connsiteX1596" fmla="*/ 1850333 w 2168635"/>
                <a:gd name="connsiteY1596" fmla="*/ 871608 h 1552405"/>
                <a:gd name="connsiteX1597" fmla="*/ 1850333 w 2168635"/>
                <a:gd name="connsiteY1597" fmla="*/ 866760 h 1552405"/>
                <a:gd name="connsiteX1598" fmla="*/ 1851944 w 2168635"/>
                <a:gd name="connsiteY1598" fmla="*/ 865141 h 1552405"/>
                <a:gd name="connsiteX1599" fmla="*/ 1851944 w 2168635"/>
                <a:gd name="connsiteY1599" fmla="*/ 858675 h 1552405"/>
                <a:gd name="connsiteX1600" fmla="*/ 1847116 w 2168635"/>
                <a:gd name="connsiteY1600" fmla="*/ 853826 h 1552405"/>
                <a:gd name="connsiteX1601" fmla="*/ 1845512 w 2168635"/>
                <a:gd name="connsiteY1601" fmla="*/ 852208 h 1552405"/>
                <a:gd name="connsiteX1602" fmla="*/ 1840691 w 2168635"/>
                <a:gd name="connsiteY1602" fmla="*/ 853826 h 1552405"/>
                <a:gd name="connsiteX1603" fmla="*/ 1837475 w 2168635"/>
                <a:gd name="connsiteY1603" fmla="*/ 855445 h 1552405"/>
                <a:gd name="connsiteX1604" fmla="*/ 1835864 w 2168635"/>
                <a:gd name="connsiteY1604" fmla="*/ 855445 h 1552405"/>
                <a:gd name="connsiteX1605" fmla="*/ 1834259 w 2168635"/>
                <a:gd name="connsiteY1605" fmla="*/ 857056 h 1552405"/>
                <a:gd name="connsiteX1606" fmla="*/ 1832648 w 2168635"/>
                <a:gd name="connsiteY1606" fmla="*/ 855445 h 1552405"/>
                <a:gd name="connsiteX1607" fmla="*/ 1832648 w 2168635"/>
                <a:gd name="connsiteY1607" fmla="*/ 857056 h 1552405"/>
                <a:gd name="connsiteX1608" fmla="*/ 1834259 w 2168635"/>
                <a:gd name="connsiteY1608" fmla="*/ 858675 h 1552405"/>
                <a:gd name="connsiteX1609" fmla="*/ 1831043 w 2168635"/>
                <a:gd name="connsiteY1609" fmla="*/ 857056 h 1552405"/>
                <a:gd name="connsiteX1610" fmla="*/ 1826222 w 2168635"/>
                <a:gd name="connsiteY1610" fmla="*/ 857056 h 1552405"/>
                <a:gd name="connsiteX1611" fmla="*/ 1823006 w 2168635"/>
                <a:gd name="connsiteY1611" fmla="*/ 855445 h 1552405"/>
                <a:gd name="connsiteX1612" fmla="*/ 1819790 w 2168635"/>
                <a:gd name="connsiteY1612" fmla="*/ 852208 h 1552405"/>
                <a:gd name="connsiteX1613" fmla="*/ 1818185 w 2168635"/>
                <a:gd name="connsiteY1613" fmla="*/ 850590 h 1552405"/>
                <a:gd name="connsiteX1614" fmla="*/ 1811753 w 2168635"/>
                <a:gd name="connsiteY1614" fmla="*/ 845735 h 1552405"/>
                <a:gd name="connsiteX1615" fmla="*/ 1810142 w 2168635"/>
                <a:gd name="connsiteY1615" fmla="*/ 844123 h 1552405"/>
                <a:gd name="connsiteX1616" fmla="*/ 1805321 w 2168635"/>
                <a:gd name="connsiteY1616" fmla="*/ 842505 h 1552405"/>
                <a:gd name="connsiteX1617" fmla="*/ 1797284 w 2168635"/>
                <a:gd name="connsiteY1617" fmla="*/ 840886 h 1552405"/>
                <a:gd name="connsiteX1618" fmla="*/ 1792457 w 2168635"/>
                <a:gd name="connsiteY1618" fmla="*/ 840886 h 1552405"/>
                <a:gd name="connsiteX1619" fmla="*/ 1789248 w 2168635"/>
                <a:gd name="connsiteY1619" fmla="*/ 842505 h 1552405"/>
                <a:gd name="connsiteX1620" fmla="*/ 1787636 w 2168635"/>
                <a:gd name="connsiteY1620" fmla="*/ 842505 h 1552405"/>
                <a:gd name="connsiteX1621" fmla="*/ 1784420 w 2168635"/>
                <a:gd name="connsiteY1621" fmla="*/ 844123 h 1552405"/>
                <a:gd name="connsiteX1622" fmla="*/ 1782815 w 2168635"/>
                <a:gd name="connsiteY1622" fmla="*/ 845735 h 1552405"/>
                <a:gd name="connsiteX1623" fmla="*/ 1781204 w 2168635"/>
                <a:gd name="connsiteY1623" fmla="*/ 850590 h 1552405"/>
                <a:gd name="connsiteX1624" fmla="*/ 1779599 w 2168635"/>
                <a:gd name="connsiteY1624" fmla="*/ 852208 h 1552405"/>
                <a:gd name="connsiteX1625" fmla="*/ 1779599 w 2168635"/>
                <a:gd name="connsiteY1625" fmla="*/ 857056 h 1552405"/>
                <a:gd name="connsiteX1626" fmla="*/ 1776390 w 2168635"/>
                <a:gd name="connsiteY1626" fmla="*/ 861911 h 1552405"/>
                <a:gd name="connsiteX1627" fmla="*/ 1773167 w 2168635"/>
                <a:gd name="connsiteY1627" fmla="*/ 863523 h 1552405"/>
                <a:gd name="connsiteX1628" fmla="*/ 1769951 w 2168635"/>
                <a:gd name="connsiteY1628" fmla="*/ 866760 h 1552405"/>
                <a:gd name="connsiteX1629" fmla="*/ 1768346 w 2168635"/>
                <a:gd name="connsiteY1629" fmla="*/ 868378 h 1552405"/>
                <a:gd name="connsiteX1630" fmla="*/ 1760310 w 2168635"/>
                <a:gd name="connsiteY1630" fmla="*/ 868378 h 1552405"/>
                <a:gd name="connsiteX1631" fmla="*/ 1753877 w 2168635"/>
                <a:gd name="connsiteY1631" fmla="*/ 869996 h 1552405"/>
                <a:gd name="connsiteX1632" fmla="*/ 1749057 w 2168635"/>
                <a:gd name="connsiteY1632" fmla="*/ 868378 h 1552405"/>
                <a:gd name="connsiteX1633" fmla="*/ 1744236 w 2168635"/>
                <a:gd name="connsiteY1633" fmla="*/ 866760 h 1552405"/>
                <a:gd name="connsiteX1634" fmla="*/ 1737804 w 2168635"/>
                <a:gd name="connsiteY1634" fmla="*/ 861911 h 1552405"/>
                <a:gd name="connsiteX1635" fmla="*/ 1736192 w 2168635"/>
                <a:gd name="connsiteY1635" fmla="*/ 860293 h 1552405"/>
                <a:gd name="connsiteX1636" fmla="*/ 1737804 w 2168635"/>
                <a:gd name="connsiteY1636" fmla="*/ 857056 h 1552405"/>
                <a:gd name="connsiteX1637" fmla="*/ 1736192 w 2168635"/>
                <a:gd name="connsiteY1637" fmla="*/ 850590 h 1552405"/>
                <a:gd name="connsiteX1638" fmla="*/ 1736192 w 2168635"/>
                <a:gd name="connsiteY1638" fmla="*/ 847353 h 1552405"/>
                <a:gd name="connsiteX1639" fmla="*/ 1732983 w 2168635"/>
                <a:gd name="connsiteY1639" fmla="*/ 844123 h 1552405"/>
                <a:gd name="connsiteX1640" fmla="*/ 1734588 w 2168635"/>
                <a:gd name="connsiteY1640" fmla="*/ 842505 h 1552405"/>
                <a:gd name="connsiteX1641" fmla="*/ 1734588 w 2168635"/>
                <a:gd name="connsiteY1641" fmla="*/ 840886 h 1552405"/>
                <a:gd name="connsiteX1642" fmla="*/ 1732983 w 2168635"/>
                <a:gd name="connsiteY1642" fmla="*/ 839268 h 1552405"/>
                <a:gd name="connsiteX1643" fmla="*/ 1731372 w 2168635"/>
                <a:gd name="connsiteY1643" fmla="*/ 836038 h 1552405"/>
                <a:gd name="connsiteX1644" fmla="*/ 1721730 w 2168635"/>
                <a:gd name="connsiteY1644" fmla="*/ 827953 h 1552405"/>
                <a:gd name="connsiteX1645" fmla="*/ 1720119 w 2168635"/>
                <a:gd name="connsiteY1645" fmla="*/ 827953 h 1552405"/>
                <a:gd name="connsiteX1646" fmla="*/ 1716903 w 2168635"/>
                <a:gd name="connsiteY1646" fmla="*/ 826335 h 1552405"/>
                <a:gd name="connsiteX1647" fmla="*/ 1715298 w 2168635"/>
                <a:gd name="connsiteY1647" fmla="*/ 827953 h 1552405"/>
                <a:gd name="connsiteX1648" fmla="*/ 1713687 w 2168635"/>
                <a:gd name="connsiteY1648" fmla="*/ 829565 h 1552405"/>
                <a:gd name="connsiteX1649" fmla="*/ 1712082 w 2168635"/>
                <a:gd name="connsiteY1649" fmla="*/ 827953 h 1552405"/>
                <a:gd name="connsiteX1650" fmla="*/ 1712082 w 2168635"/>
                <a:gd name="connsiteY1650" fmla="*/ 816631 h 1552405"/>
                <a:gd name="connsiteX1651" fmla="*/ 1713687 w 2168635"/>
                <a:gd name="connsiteY1651" fmla="*/ 816631 h 1552405"/>
                <a:gd name="connsiteX1652" fmla="*/ 1715298 w 2168635"/>
                <a:gd name="connsiteY1652" fmla="*/ 815013 h 1552405"/>
                <a:gd name="connsiteX1653" fmla="*/ 1718514 w 2168635"/>
                <a:gd name="connsiteY1653" fmla="*/ 815013 h 1552405"/>
                <a:gd name="connsiteX1654" fmla="*/ 1720119 w 2168635"/>
                <a:gd name="connsiteY1654" fmla="*/ 816631 h 1552405"/>
                <a:gd name="connsiteX1655" fmla="*/ 1716903 w 2168635"/>
                <a:gd name="connsiteY1655" fmla="*/ 816631 h 1552405"/>
                <a:gd name="connsiteX1656" fmla="*/ 1720119 w 2168635"/>
                <a:gd name="connsiteY1656" fmla="*/ 818243 h 1552405"/>
                <a:gd name="connsiteX1657" fmla="*/ 1721730 w 2168635"/>
                <a:gd name="connsiteY1657" fmla="*/ 818243 h 1552405"/>
                <a:gd name="connsiteX1658" fmla="*/ 1723335 w 2168635"/>
                <a:gd name="connsiteY1658" fmla="*/ 816631 h 1552405"/>
                <a:gd name="connsiteX1659" fmla="*/ 1726551 w 2168635"/>
                <a:gd name="connsiteY1659" fmla="*/ 818243 h 1552405"/>
                <a:gd name="connsiteX1660" fmla="*/ 1728156 w 2168635"/>
                <a:gd name="connsiteY1660" fmla="*/ 816631 h 1552405"/>
                <a:gd name="connsiteX1661" fmla="*/ 1732983 w 2168635"/>
                <a:gd name="connsiteY1661" fmla="*/ 816631 h 1552405"/>
                <a:gd name="connsiteX1662" fmla="*/ 1736192 w 2168635"/>
                <a:gd name="connsiteY1662" fmla="*/ 815013 h 1552405"/>
                <a:gd name="connsiteX1663" fmla="*/ 1737804 w 2168635"/>
                <a:gd name="connsiteY1663" fmla="*/ 813395 h 1552405"/>
                <a:gd name="connsiteX1664" fmla="*/ 1741020 w 2168635"/>
                <a:gd name="connsiteY1664" fmla="*/ 811776 h 1552405"/>
                <a:gd name="connsiteX1665" fmla="*/ 1745841 w 2168635"/>
                <a:gd name="connsiteY1665" fmla="*/ 810165 h 1552405"/>
                <a:gd name="connsiteX1666" fmla="*/ 1752273 w 2168635"/>
                <a:gd name="connsiteY1666" fmla="*/ 808546 h 1552405"/>
                <a:gd name="connsiteX1667" fmla="*/ 1755489 w 2168635"/>
                <a:gd name="connsiteY1667" fmla="*/ 806928 h 1552405"/>
                <a:gd name="connsiteX1668" fmla="*/ 1757094 w 2168635"/>
                <a:gd name="connsiteY1668" fmla="*/ 806928 h 1552405"/>
                <a:gd name="connsiteX1669" fmla="*/ 1758698 w 2168635"/>
                <a:gd name="connsiteY1669" fmla="*/ 805310 h 1552405"/>
                <a:gd name="connsiteX1670" fmla="*/ 1758698 w 2168635"/>
                <a:gd name="connsiteY1670" fmla="*/ 800461 h 1552405"/>
                <a:gd name="connsiteX1671" fmla="*/ 1761914 w 2168635"/>
                <a:gd name="connsiteY1671" fmla="*/ 800461 h 1552405"/>
                <a:gd name="connsiteX1672" fmla="*/ 1761914 w 2168635"/>
                <a:gd name="connsiteY1672" fmla="*/ 797225 h 1552405"/>
                <a:gd name="connsiteX1673" fmla="*/ 1760310 w 2168635"/>
                <a:gd name="connsiteY1673" fmla="*/ 797225 h 1552405"/>
                <a:gd name="connsiteX1674" fmla="*/ 1760310 w 2168635"/>
                <a:gd name="connsiteY1674" fmla="*/ 795606 h 1552405"/>
                <a:gd name="connsiteX1675" fmla="*/ 1758698 w 2168635"/>
                <a:gd name="connsiteY1675" fmla="*/ 793995 h 1552405"/>
                <a:gd name="connsiteX1676" fmla="*/ 1758698 w 2168635"/>
                <a:gd name="connsiteY1676" fmla="*/ 792370 h 1552405"/>
                <a:gd name="connsiteX1677" fmla="*/ 1760310 w 2168635"/>
                <a:gd name="connsiteY1677" fmla="*/ 792370 h 1552405"/>
                <a:gd name="connsiteX1678" fmla="*/ 1761914 w 2168635"/>
                <a:gd name="connsiteY1678" fmla="*/ 790758 h 1552405"/>
                <a:gd name="connsiteX1679" fmla="*/ 1765130 w 2168635"/>
                <a:gd name="connsiteY1679" fmla="*/ 789140 h 1552405"/>
                <a:gd name="connsiteX1680" fmla="*/ 1766742 w 2168635"/>
                <a:gd name="connsiteY1680" fmla="*/ 789140 h 1552405"/>
                <a:gd name="connsiteX1681" fmla="*/ 1768346 w 2168635"/>
                <a:gd name="connsiteY1681" fmla="*/ 790758 h 1552405"/>
                <a:gd name="connsiteX1682" fmla="*/ 1771563 w 2168635"/>
                <a:gd name="connsiteY1682" fmla="*/ 790758 h 1552405"/>
                <a:gd name="connsiteX1683" fmla="*/ 1771563 w 2168635"/>
                <a:gd name="connsiteY1683" fmla="*/ 792370 h 1552405"/>
                <a:gd name="connsiteX1684" fmla="*/ 1773167 w 2168635"/>
                <a:gd name="connsiteY1684" fmla="*/ 790758 h 1552405"/>
                <a:gd name="connsiteX1685" fmla="*/ 1773167 w 2168635"/>
                <a:gd name="connsiteY1685" fmla="*/ 789140 h 1552405"/>
                <a:gd name="connsiteX1686" fmla="*/ 1776383 w 2168635"/>
                <a:gd name="connsiteY1686" fmla="*/ 789140 h 1552405"/>
                <a:gd name="connsiteX1687" fmla="*/ 1779599 w 2168635"/>
                <a:gd name="connsiteY1687" fmla="*/ 787521 h 1552405"/>
                <a:gd name="connsiteX1688" fmla="*/ 1781204 w 2168635"/>
                <a:gd name="connsiteY1688" fmla="*/ 789140 h 1552405"/>
                <a:gd name="connsiteX1689" fmla="*/ 1782815 w 2168635"/>
                <a:gd name="connsiteY1689" fmla="*/ 789140 h 1552405"/>
                <a:gd name="connsiteX1690" fmla="*/ 1777995 w 2168635"/>
                <a:gd name="connsiteY1690" fmla="*/ 792370 h 1552405"/>
                <a:gd name="connsiteX1691" fmla="*/ 1776383 w 2168635"/>
                <a:gd name="connsiteY1691" fmla="*/ 793995 h 1552405"/>
                <a:gd name="connsiteX1692" fmla="*/ 1776383 w 2168635"/>
                <a:gd name="connsiteY1692" fmla="*/ 795606 h 1552405"/>
                <a:gd name="connsiteX1693" fmla="*/ 1774779 w 2168635"/>
                <a:gd name="connsiteY1693" fmla="*/ 800461 h 1552405"/>
                <a:gd name="connsiteX1694" fmla="*/ 1773167 w 2168635"/>
                <a:gd name="connsiteY1694" fmla="*/ 800461 h 1552405"/>
                <a:gd name="connsiteX1695" fmla="*/ 1773167 w 2168635"/>
                <a:gd name="connsiteY1695" fmla="*/ 802080 h 1552405"/>
                <a:gd name="connsiteX1696" fmla="*/ 1771563 w 2168635"/>
                <a:gd name="connsiteY1696" fmla="*/ 803691 h 1552405"/>
                <a:gd name="connsiteX1697" fmla="*/ 1771563 w 2168635"/>
                <a:gd name="connsiteY1697" fmla="*/ 805310 h 1552405"/>
                <a:gd name="connsiteX1698" fmla="*/ 1773167 w 2168635"/>
                <a:gd name="connsiteY1698" fmla="*/ 805310 h 1552405"/>
                <a:gd name="connsiteX1699" fmla="*/ 1774779 w 2168635"/>
                <a:gd name="connsiteY1699" fmla="*/ 806928 h 1552405"/>
                <a:gd name="connsiteX1700" fmla="*/ 1776383 w 2168635"/>
                <a:gd name="connsiteY1700" fmla="*/ 808546 h 1552405"/>
                <a:gd name="connsiteX1701" fmla="*/ 1776383 w 2168635"/>
                <a:gd name="connsiteY1701" fmla="*/ 810165 h 1552405"/>
                <a:gd name="connsiteX1702" fmla="*/ 1777995 w 2168635"/>
                <a:gd name="connsiteY1702" fmla="*/ 811776 h 1552405"/>
                <a:gd name="connsiteX1703" fmla="*/ 1777995 w 2168635"/>
                <a:gd name="connsiteY1703" fmla="*/ 813395 h 1552405"/>
                <a:gd name="connsiteX1704" fmla="*/ 1779599 w 2168635"/>
                <a:gd name="connsiteY1704" fmla="*/ 813395 h 1552405"/>
                <a:gd name="connsiteX1705" fmla="*/ 1784420 w 2168635"/>
                <a:gd name="connsiteY1705" fmla="*/ 816631 h 1552405"/>
                <a:gd name="connsiteX1706" fmla="*/ 1784420 w 2168635"/>
                <a:gd name="connsiteY1706" fmla="*/ 815013 h 1552405"/>
                <a:gd name="connsiteX1707" fmla="*/ 1792457 w 2168635"/>
                <a:gd name="connsiteY1707" fmla="*/ 815013 h 1552405"/>
                <a:gd name="connsiteX1708" fmla="*/ 1794068 w 2168635"/>
                <a:gd name="connsiteY1708" fmla="*/ 816631 h 1552405"/>
                <a:gd name="connsiteX1709" fmla="*/ 1794068 w 2168635"/>
                <a:gd name="connsiteY1709" fmla="*/ 818243 h 1552405"/>
                <a:gd name="connsiteX1710" fmla="*/ 1795680 w 2168635"/>
                <a:gd name="connsiteY1710" fmla="*/ 819861 h 1552405"/>
                <a:gd name="connsiteX1711" fmla="*/ 1798889 w 2168635"/>
                <a:gd name="connsiteY1711" fmla="*/ 819861 h 1552405"/>
                <a:gd name="connsiteX1712" fmla="*/ 1802105 w 2168635"/>
                <a:gd name="connsiteY1712" fmla="*/ 818243 h 1552405"/>
                <a:gd name="connsiteX1713" fmla="*/ 1802105 w 2168635"/>
                <a:gd name="connsiteY1713" fmla="*/ 816631 h 1552405"/>
                <a:gd name="connsiteX1714" fmla="*/ 1805321 w 2168635"/>
                <a:gd name="connsiteY1714" fmla="*/ 813395 h 1552405"/>
                <a:gd name="connsiteX1715" fmla="*/ 1806933 w 2168635"/>
                <a:gd name="connsiteY1715" fmla="*/ 810165 h 1552405"/>
                <a:gd name="connsiteX1716" fmla="*/ 1808537 w 2168635"/>
                <a:gd name="connsiteY1716" fmla="*/ 811776 h 1552405"/>
                <a:gd name="connsiteX1717" fmla="*/ 1810142 w 2168635"/>
                <a:gd name="connsiteY1717" fmla="*/ 810165 h 1552405"/>
                <a:gd name="connsiteX1718" fmla="*/ 1811753 w 2168635"/>
                <a:gd name="connsiteY1718" fmla="*/ 810165 h 1552405"/>
                <a:gd name="connsiteX1719" fmla="*/ 1811753 w 2168635"/>
                <a:gd name="connsiteY1719" fmla="*/ 808546 h 1552405"/>
                <a:gd name="connsiteX1720" fmla="*/ 1813358 w 2168635"/>
                <a:gd name="connsiteY1720" fmla="*/ 806928 h 1552405"/>
                <a:gd name="connsiteX1721" fmla="*/ 1813358 w 2168635"/>
                <a:gd name="connsiteY1721" fmla="*/ 800461 h 1552405"/>
                <a:gd name="connsiteX1722" fmla="*/ 1811753 w 2168635"/>
                <a:gd name="connsiteY1722" fmla="*/ 798843 h 1552405"/>
                <a:gd name="connsiteX1723" fmla="*/ 1810142 w 2168635"/>
                <a:gd name="connsiteY1723" fmla="*/ 797225 h 1552405"/>
                <a:gd name="connsiteX1724" fmla="*/ 1810142 w 2168635"/>
                <a:gd name="connsiteY1724" fmla="*/ 793995 h 1552405"/>
                <a:gd name="connsiteX1725" fmla="*/ 1808537 w 2168635"/>
                <a:gd name="connsiteY1725" fmla="*/ 792370 h 1552405"/>
                <a:gd name="connsiteX1726" fmla="*/ 1806933 w 2168635"/>
                <a:gd name="connsiteY1726" fmla="*/ 790758 h 1552405"/>
                <a:gd name="connsiteX1727" fmla="*/ 1805321 w 2168635"/>
                <a:gd name="connsiteY1727" fmla="*/ 787521 h 1552405"/>
                <a:gd name="connsiteX1728" fmla="*/ 1803710 w 2168635"/>
                <a:gd name="connsiteY1728" fmla="*/ 787521 h 1552405"/>
                <a:gd name="connsiteX1729" fmla="*/ 1805321 w 2168635"/>
                <a:gd name="connsiteY1729" fmla="*/ 784285 h 1552405"/>
                <a:gd name="connsiteX1730" fmla="*/ 1805321 w 2168635"/>
                <a:gd name="connsiteY1730" fmla="*/ 782673 h 1552405"/>
                <a:gd name="connsiteX1731" fmla="*/ 1806933 w 2168635"/>
                <a:gd name="connsiteY1731" fmla="*/ 782673 h 1552405"/>
                <a:gd name="connsiteX1732" fmla="*/ 1805321 w 2168635"/>
                <a:gd name="connsiteY1732" fmla="*/ 781055 h 1552405"/>
                <a:gd name="connsiteX1733" fmla="*/ 1805321 w 2168635"/>
                <a:gd name="connsiteY1733" fmla="*/ 779436 h 1552405"/>
                <a:gd name="connsiteX1734" fmla="*/ 1802105 w 2168635"/>
                <a:gd name="connsiteY1734" fmla="*/ 776206 h 1552405"/>
                <a:gd name="connsiteX1735" fmla="*/ 1800500 w 2168635"/>
                <a:gd name="connsiteY1735" fmla="*/ 777818 h 1552405"/>
                <a:gd name="connsiteX1736" fmla="*/ 1798889 w 2168635"/>
                <a:gd name="connsiteY1736" fmla="*/ 776206 h 1552405"/>
                <a:gd name="connsiteX1737" fmla="*/ 1798889 w 2168635"/>
                <a:gd name="connsiteY1737" fmla="*/ 774588 h 1552405"/>
                <a:gd name="connsiteX1738" fmla="*/ 1795680 w 2168635"/>
                <a:gd name="connsiteY1738" fmla="*/ 774588 h 1552405"/>
                <a:gd name="connsiteX1739" fmla="*/ 1794068 w 2168635"/>
                <a:gd name="connsiteY1739" fmla="*/ 776206 h 1552405"/>
                <a:gd name="connsiteX1740" fmla="*/ 1794068 w 2168635"/>
                <a:gd name="connsiteY1740" fmla="*/ 777818 h 1552405"/>
                <a:gd name="connsiteX1741" fmla="*/ 1792457 w 2168635"/>
                <a:gd name="connsiteY1741" fmla="*/ 777818 h 1552405"/>
                <a:gd name="connsiteX1742" fmla="*/ 1790852 w 2168635"/>
                <a:gd name="connsiteY1742" fmla="*/ 781055 h 1552405"/>
                <a:gd name="connsiteX1743" fmla="*/ 1789248 w 2168635"/>
                <a:gd name="connsiteY1743" fmla="*/ 782673 h 1552405"/>
                <a:gd name="connsiteX1744" fmla="*/ 1787636 w 2168635"/>
                <a:gd name="connsiteY1744" fmla="*/ 781055 h 1552405"/>
                <a:gd name="connsiteX1745" fmla="*/ 1787636 w 2168635"/>
                <a:gd name="connsiteY1745" fmla="*/ 776206 h 1552405"/>
                <a:gd name="connsiteX1746" fmla="*/ 1789248 w 2168635"/>
                <a:gd name="connsiteY1746" fmla="*/ 776206 h 1552405"/>
                <a:gd name="connsiteX1747" fmla="*/ 1792457 w 2168635"/>
                <a:gd name="connsiteY1747" fmla="*/ 772970 h 1552405"/>
                <a:gd name="connsiteX1748" fmla="*/ 1795680 w 2168635"/>
                <a:gd name="connsiteY1748" fmla="*/ 766496 h 1552405"/>
                <a:gd name="connsiteX1749" fmla="*/ 1795680 w 2168635"/>
                <a:gd name="connsiteY1749" fmla="*/ 764885 h 1552405"/>
                <a:gd name="connsiteX1750" fmla="*/ 1797284 w 2168635"/>
                <a:gd name="connsiteY1750" fmla="*/ 764885 h 1552405"/>
                <a:gd name="connsiteX1751" fmla="*/ 1800500 w 2168635"/>
                <a:gd name="connsiteY1751" fmla="*/ 760030 h 1552405"/>
                <a:gd name="connsiteX1752" fmla="*/ 1803710 w 2168635"/>
                <a:gd name="connsiteY1752" fmla="*/ 760030 h 1552405"/>
                <a:gd name="connsiteX1753" fmla="*/ 1805321 w 2168635"/>
                <a:gd name="connsiteY1753" fmla="*/ 756800 h 1552405"/>
                <a:gd name="connsiteX1754" fmla="*/ 1805321 w 2168635"/>
                <a:gd name="connsiteY1754" fmla="*/ 755181 h 1552405"/>
                <a:gd name="connsiteX1755" fmla="*/ 1808537 w 2168635"/>
                <a:gd name="connsiteY1755" fmla="*/ 755181 h 1552405"/>
                <a:gd name="connsiteX1756" fmla="*/ 1810142 w 2168635"/>
                <a:gd name="connsiteY1756" fmla="*/ 751945 h 1552405"/>
                <a:gd name="connsiteX1757" fmla="*/ 1811753 w 2168635"/>
                <a:gd name="connsiteY1757" fmla="*/ 748715 h 1552405"/>
                <a:gd name="connsiteX1758" fmla="*/ 1814969 w 2168635"/>
                <a:gd name="connsiteY1758" fmla="*/ 743860 h 1552405"/>
                <a:gd name="connsiteX1759" fmla="*/ 1814969 w 2168635"/>
                <a:gd name="connsiteY1759" fmla="*/ 732538 h 1552405"/>
                <a:gd name="connsiteX1760" fmla="*/ 1819790 w 2168635"/>
                <a:gd name="connsiteY1760" fmla="*/ 730927 h 1552405"/>
                <a:gd name="connsiteX1761" fmla="*/ 1821395 w 2168635"/>
                <a:gd name="connsiteY1761" fmla="*/ 729308 h 1552405"/>
                <a:gd name="connsiteX1762" fmla="*/ 1823006 w 2168635"/>
                <a:gd name="connsiteY1762" fmla="*/ 729308 h 1552405"/>
                <a:gd name="connsiteX1763" fmla="*/ 1821395 w 2168635"/>
                <a:gd name="connsiteY1763" fmla="*/ 730927 h 1552405"/>
                <a:gd name="connsiteX1764" fmla="*/ 1826222 w 2168635"/>
                <a:gd name="connsiteY1764" fmla="*/ 730927 h 1552405"/>
                <a:gd name="connsiteX1765" fmla="*/ 1831043 w 2168635"/>
                <a:gd name="connsiteY1765" fmla="*/ 732538 h 1552405"/>
                <a:gd name="connsiteX1766" fmla="*/ 1832648 w 2168635"/>
                <a:gd name="connsiteY1766" fmla="*/ 730927 h 1552405"/>
                <a:gd name="connsiteX1767" fmla="*/ 1832648 w 2168635"/>
                <a:gd name="connsiteY1767" fmla="*/ 729308 h 1552405"/>
                <a:gd name="connsiteX1768" fmla="*/ 1834259 w 2168635"/>
                <a:gd name="connsiteY1768" fmla="*/ 726071 h 1552405"/>
                <a:gd name="connsiteX1769" fmla="*/ 1832648 w 2168635"/>
                <a:gd name="connsiteY1769" fmla="*/ 724453 h 1552405"/>
                <a:gd name="connsiteX1770" fmla="*/ 1829438 w 2168635"/>
                <a:gd name="connsiteY1770" fmla="*/ 722841 h 1552405"/>
                <a:gd name="connsiteX1771" fmla="*/ 1829438 w 2168635"/>
                <a:gd name="connsiteY1771" fmla="*/ 721223 h 1552405"/>
                <a:gd name="connsiteX1772" fmla="*/ 1827827 w 2168635"/>
                <a:gd name="connsiteY1772" fmla="*/ 719605 h 1552405"/>
                <a:gd name="connsiteX1773" fmla="*/ 1827827 w 2168635"/>
                <a:gd name="connsiteY1773" fmla="*/ 717986 h 1552405"/>
                <a:gd name="connsiteX1774" fmla="*/ 1829438 w 2168635"/>
                <a:gd name="connsiteY1774" fmla="*/ 717986 h 1552405"/>
                <a:gd name="connsiteX1775" fmla="*/ 1831043 w 2168635"/>
                <a:gd name="connsiteY1775" fmla="*/ 714756 h 1552405"/>
                <a:gd name="connsiteX1776" fmla="*/ 1831043 w 2168635"/>
                <a:gd name="connsiteY1776" fmla="*/ 713138 h 1552405"/>
                <a:gd name="connsiteX1777" fmla="*/ 1829438 w 2168635"/>
                <a:gd name="connsiteY1777" fmla="*/ 713138 h 1552405"/>
                <a:gd name="connsiteX1778" fmla="*/ 1829438 w 2168635"/>
                <a:gd name="connsiteY1778" fmla="*/ 711520 h 1552405"/>
                <a:gd name="connsiteX1779" fmla="*/ 1827827 w 2168635"/>
                <a:gd name="connsiteY1779" fmla="*/ 709901 h 1552405"/>
                <a:gd name="connsiteX1780" fmla="*/ 1823006 w 2168635"/>
                <a:gd name="connsiteY1780" fmla="*/ 709901 h 1552405"/>
                <a:gd name="connsiteX1781" fmla="*/ 1821395 w 2168635"/>
                <a:gd name="connsiteY1781" fmla="*/ 708283 h 1552405"/>
                <a:gd name="connsiteX1782" fmla="*/ 1818185 w 2168635"/>
                <a:gd name="connsiteY1782" fmla="*/ 708283 h 1552405"/>
                <a:gd name="connsiteX1783" fmla="*/ 1816574 w 2168635"/>
                <a:gd name="connsiteY1783" fmla="*/ 705046 h 1552405"/>
                <a:gd name="connsiteX1784" fmla="*/ 1816574 w 2168635"/>
                <a:gd name="connsiteY1784" fmla="*/ 703435 h 1552405"/>
                <a:gd name="connsiteX1785" fmla="*/ 1814969 w 2168635"/>
                <a:gd name="connsiteY1785" fmla="*/ 703435 h 1552405"/>
                <a:gd name="connsiteX1786" fmla="*/ 1813358 w 2168635"/>
                <a:gd name="connsiteY1786" fmla="*/ 701816 h 1552405"/>
                <a:gd name="connsiteX1787" fmla="*/ 1811753 w 2168635"/>
                <a:gd name="connsiteY1787" fmla="*/ 701816 h 1552405"/>
                <a:gd name="connsiteX1788" fmla="*/ 1810142 w 2168635"/>
                <a:gd name="connsiteY1788" fmla="*/ 705046 h 1552405"/>
                <a:gd name="connsiteX1789" fmla="*/ 1806933 w 2168635"/>
                <a:gd name="connsiteY1789" fmla="*/ 708283 h 1552405"/>
                <a:gd name="connsiteX1790" fmla="*/ 1806933 w 2168635"/>
                <a:gd name="connsiteY1790" fmla="*/ 709901 h 1552405"/>
                <a:gd name="connsiteX1791" fmla="*/ 1805321 w 2168635"/>
                <a:gd name="connsiteY1791" fmla="*/ 713138 h 1552405"/>
                <a:gd name="connsiteX1792" fmla="*/ 1806933 w 2168635"/>
                <a:gd name="connsiteY1792" fmla="*/ 714756 h 1552405"/>
                <a:gd name="connsiteX1793" fmla="*/ 1806933 w 2168635"/>
                <a:gd name="connsiteY1793" fmla="*/ 716368 h 1552405"/>
                <a:gd name="connsiteX1794" fmla="*/ 1805321 w 2168635"/>
                <a:gd name="connsiteY1794" fmla="*/ 716368 h 1552405"/>
                <a:gd name="connsiteX1795" fmla="*/ 1802105 w 2168635"/>
                <a:gd name="connsiteY1795" fmla="*/ 714756 h 1552405"/>
                <a:gd name="connsiteX1796" fmla="*/ 1800500 w 2168635"/>
                <a:gd name="connsiteY1796" fmla="*/ 714756 h 1552405"/>
                <a:gd name="connsiteX1797" fmla="*/ 1800500 w 2168635"/>
                <a:gd name="connsiteY1797" fmla="*/ 713138 h 1552405"/>
                <a:gd name="connsiteX1798" fmla="*/ 1802105 w 2168635"/>
                <a:gd name="connsiteY1798" fmla="*/ 711520 h 1552405"/>
                <a:gd name="connsiteX1799" fmla="*/ 1803710 w 2168635"/>
                <a:gd name="connsiteY1799" fmla="*/ 711520 h 1552405"/>
                <a:gd name="connsiteX1800" fmla="*/ 1805321 w 2168635"/>
                <a:gd name="connsiteY1800" fmla="*/ 709901 h 1552405"/>
                <a:gd name="connsiteX1801" fmla="*/ 1806933 w 2168635"/>
                <a:gd name="connsiteY1801" fmla="*/ 706665 h 1552405"/>
                <a:gd name="connsiteX1802" fmla="*/ 1806933 w 2168635"/>
                <a:gd name="connsiteY1802" fmla="*/ 705046 h 1552405"/>
                <a:gd name="connsiteX1803" fmla="*/ 1803710 w 2168635"/>
                <a:gd name="connsiteY1803" fmla="*/ 705046 h 1552405"/>
                <a:gd name="connsiteX1804" fmla="*/ 1800500 w 2168635"/>
                <a:gd name="connsiteY1804" fmla="*/ 706665 h 1552405"/>
                <a:gd name="connsiteX1805" fmla="*/ 1798889 w 2168635"/>
                <a:gd name="connsiteY1805" fmla="*/ 705046 h 1552405"/>
                <a:gd name="connsiteX1806" fmla="*/ 1794068 w 2168635"/>
                <a:gd name="connsiteY1806" fmla="*/ 705046 h 1552405"/>
                <a:gd name="connsiteX1807" fmla="*/ 1790852 w 2168635"/>
                <a:gd name="connsiteY1807" fmla="*/ 701816 h 1552405"/>
                <a:gd name="connsiteX1808" fmla="*/ 1790852 w 2168635"/>
                <a:gd name="connsiteY1808" fmla="*/ 695350 h 1552405"/>
                <a:gd name="connsiteX1809" fmla="*/ 1792457 w 2168635"/>
                <a:gd name="connsiteY1809" fmla="*/ 692113 h 1552405"/>
                <a:gd name="connsiteX1810" fmla="*/ 1792457 w 2168635"/>
                <a:gd name="connsiteY1810" fmla="*/ 687265 h 1552405"/>
                <a:gd name="connsiteX1811" fmla="*/ 1790852 w 2168635"/>
                <a:gd name="connsiteY1811" fmla="*/ 685646 h 1552405"/>
                <a:gd name="connsiteX1812" fmla="*/ 1789248 w 2168635"/>
                <a:gd name="connsiteY1812" fmla="*/ 685646 h 1552405"/>
                <a:gd name="connsiteX1813" fmla="*/ 1789248 w 2168635"/>
                <a:gd name="connsiteY1813" fmla="*/ 687265 h 1552405"/>
                <a:gd name="connsiteX1814" fmla="*/ 1787636 w 2168635"/>
                <a:gd name="connsiteY1814" fmla="*/ 688883 h 1552405"/>
                <a:gd name="connsiteX1815" fmla="*/ 1787636 w 2168635"/>
                <a:gd name="connsiteY1815" fmla="*/ 690495 h 1552405"/>
                <a:gd name="connsiteX1816" fmla="*/ 1784420 w 2168635"/>
                <a:gd name="connsiteY1816" fmla="*/ 690495 h 1552405"/>
                <a:gd name="connsiteX1817" fmla="*/ 1776383 w 2168635"/>
                <a:gd name="connsiteY1817" fmla="*/ 685646 h 1552405"/>
                <a:gd name="connsiteX1818" fmla="*/ 1769951 w 2168635"/>
                <a:gd name="connsiteY1818" fmla="*/ 685646 h 1552405"/>
                <a:gd name="connsiteX1819" fmla="*/ 1769951 w 2168635"/>
                <a:gd name="connsiteY1819" fmla="*/ 688883 h 1552405"/>
                <a:gd name="connsiteX1820" fmla="*/ 1765130 w 2168635"/>
                <a:gd name="connsiteY1820" fmla="*/ 688883 h 1552405"/>
                <a:gd name="connsiteX1821" fmla="*/ 1765130 w 2168635"/>
                <a:gd name="connsiteY1821" fmla="*/ 690495 h 1552405"/>
                <a:gd name="connsiteX1822" fmla="*/ 1763526 w 2168635"/>
                <a:gd name="connsiteY1822" fmla="*/ 692113 h 1552405"/>
                <a:gd name="connsiteX1823" fmla="*/ 1760310 w 2168635"/>
                <a:gd name="connsiteY1823" fmla="*/ 690495 h 1552405"/>
                <a:gd name="connsiteX1824" fmla="*/ 1760310 w 2168635"/>
                <a:gd name="connsiteY1824" fmla="*/ 692113 h 1552405"/>
                <a:gd name="connsiteX1825" fmla="*/ 1758698 w 2168635"/>
                <a:gd name="connsiteY1825" fmla="*/ 690495 h 1552405"/>
                <a:gd name="connsiteX1826" fmla="*/ 1757094 w 2168635"/>
                <a:gd name="connsiteY1826" fmla="*/ 688883 h 1552405"/>
                <a:gd name="connsiteX1827" fmla="*/ 1753877 w 2168635"/>
                <a:gd name="connsiteY1827" fmla="*/ 688883 h 1552405"/>
                <a:gd name="connsiteX1828" fmla="*/ 1753877 w 2168635"/>
                <a:gd name="connsiteY1828" fmla="*/ 690495 h 1552405"/>
                <a:gd name="connsiteX1829" fmla="*/ 1752273 w 2168635"/>
                <a:gd name="connsiteY1829" fmla="*/ 692113 h 1552405"/>
                <a:gd name="connsiteX1830" fmla="*/ 1749057 w 2168635"/>
                <a:gd name="connsiteY1830" fmla="*/ 692113 h 1552405"/>
                <a:gd name="connsiteX1831" fmla="*/ 1749057 w 2168635"/>
                <a:gd name="connsiteY1831" fmla="*/ 690495 h 1552405"/>
                <a:gd name="connsiteX1832" fmla="*/ 1745841 w 2168635"/>
                <a:gd name="connsiteY1832" fmla="*/ 690495 h 1552405"/>
                <a:gd name="connsiteX1833" fmla="*/ 1744236 w 2168635"/>
                <a:gd name="connsiteY1833" fmla="*/ 688883 h 1552405"/>
                <a:gd name="connsiteX1834" fmla="*/ 1744236 w 2168635"/>
                <a:gd name="connsiteY1834" fmla="*/ 690495 h 1552405"/>
                <a:gd name="connsiteX1835" fmla="*/ 1742625 w 2168635"/>
                <a:gd name="connsiteY1835" fmla="*/ 690495 h 1552405"/>
                <a:gd name="connsiteX1836" fmla="*/ 1741020 w 2168635"/>
                <a:gd name="connsiteY1836" fmla="*/ 692113 h 1552405"/>
                <a:gd name="connsiteX1837" fmla="*/ 1741020 w 2168635"/>
                <a:gd name="connsiteY1837" fmla="*/ 693731 h 1552405"/>
                <a:gd name="connsiteX1838" fmla="*/ 1737804 w 2168635"/>
                <a:gd name="connsiteY1838" fmla="*/ 693731 h 1552405"/>
                <a:gd name="connsiteX1839" fmla="*/ 1736192 w 2168635"/>
                <a:gd name="connsiteY1839" fmla="*/ 695350 h 1552405"/>
                <a:gd name="connsiteX1840" fmla="*/ 1736192 w 2168635"/>
                <a:gd name="connsiteY1840" fmla="*/ 700198 h 1552405"/>
                <a:gd name="connsiteX1841" fmla="*/ 1737804 w 2168635"/>
                <a:gd name="connsiteY1841" fmla="*/ 701816 h 1552405"/>
                <a:gd name="connsiteX1842" fmla="*/ 1737804 w 2168635"/>
                <a:gd name="connsiteY1842" fmla="*/ 703435 h 1552405"/>
                <a:gd name="connsiteX1843" fmla="*/ 1739409 w 2168635"/>
                <a:gd name="connsiteY1843" fmla="*/ 703435 h 1552405"/>
                <a:gd name="connsiteX1844" fmla="*/ 1739409 w 2168635"/>
                <a:gd name="connsiteY1844" fmla="*/ 705046 h 1552405"/>
                <a:gd name="connsiteX1845" fmla="*/ 1742625 w 2168635"/>
                <a:gd name="connsiteY1845" fmla="*/ 708283 h 1552405"/>
                <a:gd name="connsiteX1846" fmla="*/ 1742625 w 2168635"/>
                <a:gd name="connsiteY1846" fmla="*/ 709901 h 1552405"/>
                <a:gd name="connsiteX1847" fmla="*/ 1737804 w 2168635"/>
                <a:gd name="connsiteY1847" fmla="*/ 714756 h 1552405"/>
                <a:gd name="connsiteX1848" fmla="*/ 1734588 w 2168635"/>
                <a:gd name="connsiteY1848" fmla="*/ 719605 h 1552405"/>
                <a:gd name="connsiteX1849" fmla="*/ 1732983 w 2168635"/>
                <a:gd name="connsiteY1849" fmla="*/ 721223 h 1552405"/>
                <a:gd name="connsiteX1850" fmla="*/ 1728156 w 2168635"/>
                <a:gd name="connsiteY1850" fmla="*/ 721223 h 1552405"/>
                <a:gd name="connsiteX1851" fmla="*/ 1726551 w 2168635"/>
                <a:gd name="connsiteY1851" fmla="*/ 717986 h 1552405"/>
                <a:gd name="connsiteX1852" fmla="*/ 1723335 w 2168635"/>
                <a:gd name="connsiteY1852" fmla="*/ 717986 h 1552405"/>
                <a:gd name="connsiteX1853" fmla="*/ 1721730 w 2168635"/>
                <a:gd name="connsiteY1853" fmla="*/ 719605 h 1552405"/>
                <a:gd name="connsiteX1854" fmla="*/ 1718514 w 2168635"/>
                <a:gd name="connsiteY1854" fmla="*/ 724453 h 1552405"/>
                <a:gd name="connsiteX1855" fmla="*/ 1712082 w 2168635"/>
                <a:gd name="connsiteY1855" fmla="*/ 729308 h 1552405"/>
                <a:gd name="connsiteX1856" fmla="*/ 1710478 w 2168635"/>
                <a:gd name="connsiteY1856" fmla="*/ 730927 h 1552405"/>
                <a:gd name="connsiteX1857" fmla="*/ 1708866 w 2168635"/>
                <a:gd name="connsiteY1857" fmla="*/ 734156 h 1552405"/>
                <a:gd name="connsiteX1858" fmla="*/ 1708866 w 2168635"/>
                <a:gd name="connsiteY1858" fmla="*/ 737393 h 1552405"/>
                <a:gd name="connsiteX1859" fmla="*/ 1710478 w 2168635"/>
                <a:gd name="connsiteY1859" fmla="*/ 739004 h 1552405"/>
                <a:gd name="connsiteX1860" fmla="*/ 1712082 w 2168635"/>
                <a:gd name="connsiteY1860" fmla="*/ 742241 h 1552405"/>
                <a:gd name="connsiteX1861" fmla="*/ 1710478 w 2168635"/>
                <a:gd name="connsiteY1861" fmla="*/ 745478 h 1552405"/>
                <a:gd name="connsiteX1862" fmla="*/ 1710478 w 2168635"/>
                <a:gd name="connsiteY1862" fmla="*/ 747096 h 1552405"/>
                <a:gd name="connsiteX1863" fmla="*/ 1715298 w 2168635"/>
                <a:gd name="connsiteY1863" fmla="*/ 751945 h 1552405"/>
                <a:gd name="connsiteX1864" fmla="*/ 1712082 w 2168635"/>
                <a:gd name="connsiteY1864" fmla="*/ 755181 h 1552405"/>
                <a:gd name="connsiteX1865" fmla="*/ 1708866 w 2168635"/>
                <a:gd name="connsiteY1865" fmla="*/ 755181 h 1552405"/>
                <a:gd name="connsiteX1866" fmla="*/ 1708866 w 2168635"/>
                <a:gd name="connsiteY1866" fmla="*/ 758411 h 1552405"/>
                <a:gd name="connsiteX1867" fmla="*/ 1707255 w 2168635"/>
                <a:gd name="connsiteY1867" fmla="*/ 756800 h 1552405"/>
                <a:gd name="connsiteX1868" fmla="*/ 1705650 w 2168635"/>
                <a:gd name="connsiteY1868" fmla="*/ 755181 h 1552405"/>
                <a:gd name="connsiteX1869" fmla="*/ 1705650 w 2168635"/>
                <a:gd name="connsiteY1869" fmla="*/ 760030 h 1552405"/>
                <a:gd name="connsiteX1870" fmla="*/ 1707255 w 2168635"/>
                <a:gd name="connsiteY1870" fmla="*/ 760030 h 1552405"/>
                <a:gd name="connsiteX1871" fmla="*/ 1707255 w 2168635"/>
                <a:gd name="connsiteY1871" fmla="*/ 761648 h 1552405"/>
                <a:gd name="connsiteX1872" fmla="*/ 1705650 w 2168635"/>
                <a:gd name="connsiteY1872" fmla="*/ 764885 h 1552405"/>
                <a:gd name="connsiteX1873" fmla="*/ 1705650 w 2168635"/>
                <a:gd name="connsiteY1873" fmla="*/ 768115 h 1552405"/>
                <a:gd name="connsiteX1874" fmla="*/ 1704045 w 2168635"/>
                <a:gd name="connsiteY1874" fmla="*/ 769733 h 1552405"/>
                <a:gd name="connsiteX1875" fmla="*/ 1699225 w 2168635"/>
                <a:gd name="connsiteY1875" fmla="*/ 774588 h 1552405"/>
                <a:gd name="connsiteX1876" fmla="*/ 1696002 w 2168635"/>
                <a:gd name="connsiteY1876" fmla="*/ 776206 h 1552405"/>
                <a:gd name="connsiteX1877" fmla="*/ 1687972 w 2168635"/>
                <a:gd name="connsiteY1877" fmla="*/ 777818 h 1552405"/>
                <a:gd name="connsiteX1878" fmla="*/ 1686360 w 2168635"/>
                <a:gd name="connsiteY1878" fmla="*/ 779436 h 1552405"/>
                <a:gd name="connsiteX1879" fmla="*/ 1679928 w 2168635"/>
                <a:gd name="connsiteY1879" fmla="*/ 782673 h 1552405"/>
                <a:gd name="connsiteX1880" fmla="*/ 1678323 w 2168635"/>
                <a:gd name="connsiteY1880" fmla="*/ 785903 h 1552405"/>
                <a:gd name="connsiteX1881" fmla="*/ 1675107 w 2168635"/>
                <a:gd name="connsiteY1881" fmla="*/ 792370 h 1552405"/>
                <a:gd name="connsiteX1882" fmla="*/ 1673496 w 2168635"/>
                <a:gd name="connsiteY1882" fmla="*/ 793988 h 1552405"/>
                <a:gd name="connsiteX1883" fmla="*/ 1671891 w 2168635"/>
                <a:gd name="connsiteY1883" fmla="*/ 795606 h 1552405"/>
                <a:gd name="connsiteX1884" fmla="*/ 1671891 w 2168635"/>
                <a:gd name="connsiteY1884" fmla="*/ 797225 h 1552405"/>
                <a:gd name="connsiteX1885" fmla="*/ 1670287 w 2168635"/>
                <a:gd name="connsiteY1885" fmla="*/ 798843 h 1552405"/>
                <a:gd name="connsiteX1886" fmla="*/ 1670287 w 2168635"/>
                <a:gd name="connsiteY1886" fmla="*/ 802080 h 1552405"/>
                <a:gd name="connsiteX1887" fmla="*/ 1668675 w 2168635"/>
                <a:gd name="connsiteY1887" fmla="*/ 802080 h 1552405"/>
                <a:gd name="connsiteX1888" fmla="*/ 1668675 w 2168635"/>
                <a:gd name="connsiteY1888" fmla="*/ 803691 h 1552405"/>
                <a:gd name="connsiteX1889" fmla="*/ 1667071 w 2168635"/>
                <a:gd name="connsiteY1889" fmla="*/ 805310 h 1552405"/>
                <a:gd name="connsiteX1890" fmla="*/ 1665459 w 2168635"/>
                <a:gd name="connsiteY1890" fmla="*/ 806928 h 1552405"/>
                <a:gd name="connsiteX1891" fmla="*/ 1667071 w 2168635"/>
                <a:gd name="connsiteY1891" fmla="*/ 808546 h 1552405"/>
                <a:gd name="connsiteX1892" fmla="*/ 1665459 w 2168635"/>
                <a:gd name="connsiteY1892" fmla="*/ 808546 h 1552405"/>
                <a:gd name="connsiteX1893" fmla="*/ 1665459 w 2168635"/>
                <a:gd name="connsiteY1893" fmla="*/ 813395 h 1552405"/>
                <a:gd name="connsiteX1894" fmla="*/ 1662243 w 2168635"/>
                <a:gd name="connsiteY1894" fmla="*/ 818243 h 1552405"/>
                <a:gd name="connsiteX1895" fmla="*/ 1657422 w 2168635"/>
                <a:gd name="connsiteY1895" fmla="*/ 819861 h 1552405"/>
                <a:gd name="connsiteX1896" fmla="*/ 1649386 w 2168635"/>
                <a:gd name="connsiteY1896" fmla="*/ 823098 h 1552405"/>
                <a:gd name="connsiteX1897" fmla="*/ 1644565 w 2168635"/>
                <a:gd name="connsiteY1897" fmla="*/ 826335 h 1552405"/>
                <a:gd name="connsiteX1898" fmla="*/ 1638133 w 2168635"/>
                <a:gd name="connsiteY1898" fmla="*/ 831183 h 1552405"/>
                <a:gd name="connsiteX1899" fmla="*/ 1633312 w 2168635"/>
                <a:gd name="connsiteY1899" fmla="*/ 837649 h 1552405"/>
                <a:gd name="connsiteX1900" fmla="*/ 1630096 w 2168635"/>
                <a:gd name="connsiteY1900" fmla="*/ 842505 h 1552405"/>
                <a:gd name="connsiteX1901" fmla="*/ 1628484 w 2168635"/>
                <a:gd name="connsiteY1901" fmla="*/ 845735 h 1552405"/>
                <a:gd name="connsiteX1902" fmla="*/ 1623664 w 2168635"/>
                <a:gd name="connsiteY1902" fmla="*/ 853826 h 1552405"/>
                <a:gd name="connsiteX1903" fmla="*/ 1620448 w 2168635"/>
                <a:gd name="connsiteY1903" fmla="*/ 860293 h 1552405"/>
                <a:gd name="connsiteX1904" fmla="*/ 1617232 w 2168635"/>
                <a:gd name="connsiteY1904" fmla="*/ 863523 h 1552405"/>
                <a:gd name="connsiteX1905" fmla="*/ 1615627 w 2168635"/>
                <a:gd name="connsiteY1905" fmla="*/ 868378 h 1552405"/>
                <a:gd name="connsiteX1906" fmla="*/ 1615627 w 2168635"/>
                <a:gd name="connsiteY1906" fmla="*/ 869996 h 1552405"/>
                <a:gd name="connsiteX1907" fmla="*/ 1620448 w 2168635"/>
                <a:gd name="connsiteY1907" fmla="*/ 865141 h 1552405"/>
                <a:gd name="connsiteX1908" fmla="*/ 1622059 w 2168635"/>
                <a:gd name="connsiteY1908" fmla="*/ 863523 h 1552405"/>
                <a:gd name="connsiteX1909" fmla="*/ 1626880 w 2168635"/>
                <a:gd name="connsiteY1909" fmla="*/ 866760 h 1552405"/>
                <a:gd name="connsiteX1910" fmla="*/ 1623664 w 2168635"/>
                <a:gd name="connsiteY1910" fmla="*/ 871608 h 1552405"/>
                <a:gd name="connsiteX1911" fmla="*/ 1622059 w 2168635"/>
                <a:gd name="connsiteY1911" fmla="*/ 871608 h 1552405"/>
                <a:gd name="connsiteX1912" fmla="*/ 1620448 w 2168635"/>
                <a:gd name="connsiteY1912" fmla="*/ 873226 h 1552405"/>
                <a:gd name="connsiteX1913" fmla="*/ 1615627 w 2168635"/>
                <a:gd name="connsiteY1913" fmla="*/ 878081 h 1552405"/>
                <a:gd name="connsiteX1914" fmla="*/ 1614022 w 2168635"/>
                <a:gd name="connsiteY1914" fmla="*/ 876463 h 1552405"/>
                <a:gd name="connsiteX1915" fmla="*/ 1612411 w 2168635"/>
                <a:gd name="connsiteY1915" fmla="*/ 879700 h 1552405"/>
                <a:gd name="connsiteX1916" fmla="*/ 1612411 w 2168635"/>
                <a:gd name="connsiteY1916" fmla="*/ 884548 h 1552405"/>
                <a:gd name="connsiteX1917" fmla="*/ 1614022 w 2168635"/>
                <a:gd name="connsiteY1917" fmla="*/ 884548 h 1552405"/>
                <a:gd name="connsiteX1918" fmla="*/ 1617232 w 2168635"/>
                <a:gd name="connsiteY1918" fmla="*/ 878081 h 1552405"/>
                <a:gd name="connsiteX1919" fmla="*/ 1618843 w 2168635"/>
                <a:gd name="connsiteY1919" fmla="*/ 879700 h 1552405"/>
                <a:gd name="connsiteX1920" fmla="*/ 1618843 w 2168635"/>
                <a:gd name="connsiteY1920" fmla="*/ 881318 h 1552405"/>
                <a:gd name="connsiteX1921" fmla="*/ 1615627 w 2168635"/>
                <a:gd name="connsiteY1921" fmla="*/ 886166 h 1552405"/>
                <a:gd name="connsiteX1922" fmla="*/ 1614022 w 2168635"/>
                <a:gd name="connsiteY1922" fmla="*/ 887785 h 1552405"/>
                <a:gd name="connsiteX1923" fmla="*/ 1612411 w 2168635"/>
                <a:gd name="connsiteY1923" fmla="*/ 889403 h 1552405"/>
                <a:gd name="connsiteX1924" fmla="*/ 1614022 w 2168635"/>
                <a:gd name="connsiteY1924" fmla="*/ 891014 h 1552405"/>
                <a:gd name="connsiteX1925" fmla="*/ 1617232 w 2168635"/>
                <a:gd name="connsiteY1925" fmla="*/ 887785 h 1552405"/>
                <a:gd name="connsiteX1926" fmla="*/ 1622059 w 2168635"/>
                <a:gd name="connsiteY1926" fmla="*/ 876463 h 1552405"/>
                <a:gd name="connsiteX1927" fmla="*/ 1623664 w 2168635"/>
                <a:gd name="connsiteY1927" fmla="*/ 878081 h 1552405"/>
                <a:gd name="connsiteX1928" fmla="*/ 1623664 w 2168635"/>
                <a:gd name="connsiteY1928" fmla="*/ 881311 h 1552405"/>
                <a:gd name="connsiteX1929" fmla="*/ 1620448 w 2168635"/>
                <a:gd name="connsiteY1929" fmla="*/ 887785 h 1552405"/>
                <a:gd name="connsiteX1930" fmla="*/ 1618843 w 2168635"/>
                <a:gd name="connsiteY1930" fmla="*/ 892633 h 1552405"/>
                <a:gd name="connsiteX1931" fmla="*/ 1615627 w 2168635"/>
                <a:gd name="connsiteY1931" fmla="*/ 899100 h 1552405"/>
                <a:gd name="connsiteX1932" fmla="*/ 1617232 w 2168635"/>
                <a:gd name="connsiteY1932" fmla="*/ 899100 h 1552405"/>
                <a:gd name="connsiteX1933" fmla="*/ 1626880 w 2168635"/>
                <a:gd name="connsiteY1933" fmla="*/ 892633 h 1552405"/>
                <a:gd name="connsiteX1934" fmla="*/ 1626880 w 2168635"/>
                <a:gd name="connsiteY1934" fmla="*/ 895870 h 1552405"/>
                <a:gd name="connsiteX1935" fmla="*/ 1620448 w 2168635"/>
                <a:gd name="connsiteY1935" fmla="*/ 900718 h 1552405"/>
                <a:gd name="connsiteX1936" fmla="*/ 1618843 w 2168635"/>
                <a:gd name="connsiteY1936" fmla="*/ 902336 h 1552405"/>
                <a:gd name="connsiteX1937" fmla="*/ 1617232 w 2168635"/>
                <a:gd name="connsiteY1937" fmla="*/ 903955 h 1552405"/>
                <a:gd name="connsiteX1938" fmla="*/ 1614022 w 2168635"/>
                <a:gd name="connsiteY1938" fmla="*/ 903955 h 1552405"/>
                <a:gd name="connsiteX1939" fmla="*/ 1612411 w 2168635"/>
                <a:gd name="connsiteY1939" fmla="*/ 902336 h 1552405"/>
                <a:gd name="connsiteX1940" fmla="*/ 1609195 w 2168635"/>
                <a:gd name="connsiteY1940" fmla="*/ 907185 h 1552405"/>
                <a:gd name="connsiteX1941" fmla="*/ 1610806 w 2168635"/>
                <a:gd name="connsiteY1941" fmla="*/ 908803 h 1552405"/>
                <a:gd name="connsiteX1942" fmla="*/ 1612411 w 2168635"/>
                <a:gd name="connsiteY1942" fmla="*/ 913658 h 1552405"/>
                <a:gd name="connsiteX1943" fmla="*/ 1614022 w 2168635"/>
                <a:gd name="connsiteY1943" fmla="*/ 916888 h 1552405"/>
                <a:gd name="connsiteX1944" fmla="*/ 1615627 w 2168635"/>
                <a:gd name="connsiteY1944" fmla="*/ 921743 h 1552405"/>
                <a:gd name="connsiteX1945" fmla="*/ 1618843 w 2168635"/>
                <a:gd name="connsiteY1945" fmla="*/ 924973 h 1552405"/>
                <a:gd name="connsiteX1946" fmla="*/ 1623664 w 2168635"/>
                <a:gd name="connsiteY1946" fmla="*/ 928210 h 1552405"/>
                <a:gd name="connsiteX1947" fmla="*/ 1623664 w 2168635"/>
                <a:gd name="connsiteY1947" fmla="*/ 931440 h 1552405"/>
                <a:gd name="connsiteX1948" fmla="*/ 1625275 w 2168635"/>
                <a:gd name="connsiteY1948" fmla="*/ 933058 h 1552405"/>
                <a:gd name="connsiteX1949" fmla="*/ 1625275 w 2168635"/>
                <a:gd name="connsiteY1949" fmla="*/ 936295 h 1552405"/>
                <a:gd name="connsiteX1950" fmla="*/ 1630096 w 2168635"/>
                <a:gd name="connsiteY1950" fmla="*/ 944380 h 1552405"/>
                <a:gd name="connsiteX1951" fmla="*/ 1631701 w 2168635"/>
                <a:gd name="connsiteY1951" fmla="*/ 947616 h 1552405"/>
                <a:gd name="connsiteX1952" fmla="*/ 1631701 w 2168635"/>
                <a:gd name="connsiteY1952" fmla="*/ 952464 h 1552405"/>
                <a:gd name="connsiteX1953" fmla="*/ 1633312 w 2168635"/>
                <a:gd name="connsiteY1953" fmla="*/ 957320 h 1552405"/>
                <a:gd name="connsiteX1954" fmla="*/ 1636528 w 2168635"/>
                <a:gd name="connsiteY1954" fmla="*/ 958931 h 1552405"/>
                <a:gd name="connsiteX1955" fmla="*/ 1636528 w 2168635"/>
                <a:gd name="connsiteY1955" fmla="*/ 960550 h 1552405"/>
                <a:gd name="connsiteX1956" fmla="*/ 1638133 w 2168635"/>
                <a:gd name="connsiteY1956" fmla="*/ 962168 h 1552405"/>
                <a:gd name="connsiteX1957" fmla="*/ 1639737 w 2168635"/>
                <a:gd name="connsiteY1957" fmla="*/ 965405 h 1552405"/>
                <a:gd name="connsiteX1958" fmla="*/ 1641349 w 2168635"/>
                <a:gd name="connsiteY1958" fmla="*/ 968635 h 1552405"/>
                <a:gd name="connsiteX1959" fmla="*/ 1641349 w 2168635"/>
                <a:gd name="connsiteY1959" fmla="*/ 979956 h 1552405"/>
                <a:gd name="connsiteX1960" fmla="*/ 1644565 w 2168635"/>
                <a:gd name="connsiteY1960" fmla="*/ 983193 h 1552405"/>
                <a:gd name="connsiteX1961" fmla="*/ 1644565 w 2168635"/>
                <a:gd name="connsiteY1961" fmla="*/ 992889 h 1552405"/>
                <a:gd name="connsiteX1962" fmla="*/ 1646170 w 2168635"/>
                <a:gd name="connsiteY1962" fmla="*/ 992889 h 1552405"/>
                <a:gd name="connsiteX1963" fmla="*/ 1647781 w 2168635"/>
                <a:gd name="connsiteY1963" fmla="*/ 997745 h 1552405"/>
                <a:gd name="connsiteX1964" fmla="*/ 1647781 w 2168635"/>
                <a:gd name="connsiteY1964" fmla="*/ 999363 h 1552405"/>
                <a:gd name="connsiteX1965" fmla="*/ 1649386 w 2168635"/>
                <a:gd name="connsiteY1965" fmla="*/ 1009066 h 1552405"/>
                <a:gd name="connsiteX1966" fmla="*/ 1650990 w 2168635"/>
                <a:gd name="connsiteY1966" fmla="*/ 1013914 h 1552405"/>
                <a:gd name="connsiteX1967" fmla="*/ 1652602 w 2168635"/>
                <a:gd name="connsiteY1967" fmla="*/ 1017151 h 1552405"/>
                <a:gd name="connsiteX1968" fmla="*/ 1655818 w 2168635"/>
                <a:gd name="connsiteY1968" fmla="*/ 1020381 h 1552405"/>
                <a:gd name="connsiteX1969" fmla="*/ 1659034 w 2168635"/>
                <a:gd name="connsiteY1969" fmla="*/ 1026848 h 1552405"/>
                <a:gd name="connsiteX1970" fmla="*/ 1659034 w 2168635"/>
                <a:gd name="connsiteY1970" fmla="*/ 1036558 h 1552405"/>
                <a:gd name="connsiteX1971" fmla="*/ 1657422 w 2168635"/>
                <a:gd name="connsiteY1971" fmla="*/ 1049491 h 1552405"/>
                <a:gd name="connsiteX1972" fmla="*/ 1655818 w 2168635"/>
                <a:gd name="connsiteY1972" fmla="*/ 1052721 h 1552405"/>
                <a:gd name="connsiteX1973" fmla="*/ 1655818 w 2168635"/>
                <a:gd name="connsiteY1973" fmla="*/ 1054339 h 1552405"/>
                <a:gd name="connsiteX1974" fmla="*/ 1654206 w 2168635"/>
                <a:gd name="connsiteY1974" fmla="*/ 1057576 h 1552405"/>
                <a:gd name="connsiteX1975" fmla="*/ 1655818 w 2168635"/>
                <a:gd name="connsiteY1975" fmla="*/ 1059195 h 1552405"/>
                <a:gd name="connsiteX1976" fmla="*/ 1654206 w 2168635"/>
                <a:gd name="connsiteY1976" fmla="*/ 1060813 h 1552405"/>
                <a:gd name="connsiteX1977" fmla="*/ 1652602 w 2168635"/>
                <a:gd name="connsiteY1977" fmla="*/ 1060813 h 1552405"/>
                <a:gd name="connsiteX1978" fmla="*/ 1652602 w 2168635"/>
                <a:gd name="connsiteY1978" fmla="*/ 1059195 h 1552405"/>
                <a:gd name="connsiteX1979" fmla="*/ 1650990 w 2168635"/>
                <a:gd name="connsiteY1979" fmla="*/ 1062431 h 1552405"/>
                <a:gd name="connsiteX1980" fmla="*/ 1652602 w 2168635"/>
                <a:gd name="connsiteY1980" fmla="*/ 1062431 h 1552405"/>
                <a:gd name="connsiteX1981" fmla="*/ 1654206 w 2168635"/>
                <a:gd name="connsiteY1981" fmla="*/ 1060813 h 1552405"/>
                <a:gd name="connsiteX1982" fmla="*/ 1662243 w 2168635"/>
                <a:gd name="connsiteY1982" fmla="*/ 1060813 h 1552405"/>
                <a:gd name="connsiteX1983" fmla="*/ 1667071 w 2168635"/>
                <a:gd name="connsiteY1983" fmla="*/ 1064043 h 1552405"/>
                <a:gd name="connsiteX1984" fmla="*/ 1667071 w 2168635"/>
                <a:gd name="connsiteY1984" fmla="*/ 1065661 h 1552405"/>
                <a:gd name="connsiteX1985" fmla="*/ 1663855 w 2168635"/>
                <a:gd name="connsiteY1985" fmla="*/ 1068898 h 1552405"/>
                <a:gd name="connsiteX1986" fmla="*/ 1660638 w 2168635"/>
                <a:gd name="connsiteY1986" fmla="*/ 1070516 h 1552405"/>
                <a:gd name="connsiteX1987" fmla="*/ 1659034 w 2168635"/>
                <a:gd name="connsiteY1987" fmla="*/ 1073746 h 1552405"/>
                <a:gd name="connsiteX1988" fmla="*/ 1655818 w 2168635"/>
                <a:gd name="connsiteY1988" fmla="*/ 1080213 h 1552405"/>
                <a:gd name="connsiteX1989" fmla="*/ 1654206 w 2168635"/>
                <a:gd name="connsiteY1989" fmla="*/ 1085068 h 1552405"/>
                <a:gd name="connsiteX1990" fmla="*/ 1652602 w 2168635"/>
                <a:gd name="connsiteY1990" fmla="*/ 1091534 h 1552405"/>
                <a:gd name="connsiteX1991" fmla="*/ 1650990 w 2168635"/>
                <a:gd name="connsiteY1991" fmla="*/ 1094771 h 1552405"/>
                <a:gd name="connsiteX1992" fmla="*/ 1647774 w 2168635"/>
                <a:gd name="connsiteY1992" fmla="*/ 1099620 h 1552405"/>
                <a:gd name="connsiteX1993" fmla="*/ 1646170 w 2168635"/>
                <a:gd name="connsiteY1993" fmla="*/ 1102856 h 1552405"/>
                <a:gd name="connsiteX1994" fmla="*/ 1646170 w 2168635"/>
                <a:gd name="connsiteY1994" fmla="*/ 1120645 h 1552405"/>
                <a:gd name="connsiteX1995" fmla="*/ 1647774 w 2168635"/>
                <a:gd name="connsiteY1995" fmla="*/ 1127111 h 1552405"/>
                <a:gd name="connsiteX1996" fmla="*/ 1649386 w 2168635"/>
                <a:gd name="connsiteY1996" fmla="*/ 1133585 h 1552405"/>
                <a:gd name="connsiteX1997" fmla="*/ 1650990 w 2168635"/>
                <a:gd name="connsiteY1997" fmla="*/ 1135196 h 1552405"/>
                <a:gd name="connsiteX1998" fmla="*/ 1652602 w 2168635"/>
                <a:gd name="connsiteY1998" fmla="*/ 1136815 h 1552405"/>
                <a:gd name="connsiteX1999" fmla="*/ 1652602 w 2168635"/>
                <a:gd name="connsiteY1999" fmla="*/ 1138433 h 1552405"/>
                <a:gd name="connsiteX2000" fmla="*/ 1654206 w 2168635"/>
                <a:gd name="connsiteY2000" fmla="*/ 1141663 h 1552405"/>
                <a:gd name="connsiteX2001" fmla="*/ 1657422 w 2168635"/>
                <a:gd name="connsiteY2001" fmla="*/ 1146518 h 1552405"/>
                <a:gd name="connsiteX2002" fmla="*/ 1657422 w 2168635"/>
                <a:gd name="connsiteY2002" fmla="*/ 1151366 h 1552405"/>
                <a:gd name="connsiteX2003" fmla="*/ 1654206 w 2168635"/>
                <a:gd name="connsiteY2003" fmla="*/ 1159451 h 1552405"/>
                <a:gd name="connsiteX2004" fmla="*/ 1654206 w 2168635"/>
                <a:gd name="connsiteY2004" fmla="*/ 1164299 h 1552405"/>
                <a:gd name="connsiteX2005" fmla="*/ 1652602 w 2168635"/>
                <a:gd name="connsiteY2005" fmla="*/ 1170773 h 1552405"/>
                <a:gd name="connsiteX2006" fmla="*/ 1652602 w 2168635"/>
                <a:gd name="connsiteY2006" fmla="*/ 1185331 h 1552405"/>
                <a:gd name="connsiteX2007" fmla="*/ 1650990 w 2168635"/>
                <a:gd name="connsiteY2007" fmla="*/ 1190180 h 1552405"/>
                <a:gd name="connsiteX2008" fmla="*/ 1650990 w 2168635"/>
                <a:gd name="connsiteY2008" fmla="*/ 1209579 h 1552405"/>
                <a:gd name="connsiteX2009" fmla="*/ 1652602 w 2168635"/>
                <a:gd name="connsiteY2009" fmla="*/ 1212816 h 1552405"/>
                <a:gd name="connsiteX2010" fmla="*/ 1652602 w 2168635"/>
                <a:gd name="connsiteY2010" fmla="*/ 1214434 h 1552405"/>
                <a:gd name="connsiteX2011" fmla="*/ 1649386 w 2168635"/>
                <a:gd name="connsiteY2011" fmla="*/ 1214434 h 1552405"/>
                <a:gd name="connsiteX2012" fmla="*/ 1649386 w 2168635"/>
                <a:gd name="connsiteY2012" fmla="*/ 1216053 h 1552405"/>
                <a:gd name="connsiteX2013" fmla="*/ 1647774 w 2168635"/>
                <a:gd name="connsiteY2013" fmla="*/ 1214434 h 1552405"/>
                <a:gd name="connsiteX2014" fmla="*/ 1646170 w 2168635"/>
                <a:gd name="connsiteY2014" fmla="*/ 1214434 h 1552405"/>
                <a:gd name="connsiteX2015" fmla="*/ 1644565 w 2168635"/>
                <a:gd name="connsiteY2015" fmla="*/ 1216053 h 1552405"/>
                <a:gd name="connsiteX2016" fmla="*/ 1639737 w 2168635"/>
                <a:gd name="connsiteY2016" fmla="*/ 1217664 h 1552405"/>
                <a:gd name="connsiteX2017" fmla="*/ 1639737 w 2168635"/>
                <a:gd name="connsiteY2017" fmla="*/ 1219283 h 1552405"/>
                <a:gd name="connsiteX2018" fmla="*/ 1636528 w 2168635"/>
                <a:gd name="connsiteY2018" fmla="*/ 1220901 h 1552405"/>
                <a:gd name="connsiteX2019" fmla="*/ 1633312 w 2168635"/>
                <a:gd name="connsiteY2019" fmla="*/ 1222520 h 1552405"/>
                <a:gd name="connsiteX2020" fmla="*/ 1631701 w 2168635"/>
                <a:gd name="connsiteY2020" fmla="*/ 1225756 h 1552405"/>
                <a:gd name="connsiteX2021" fmla="*/ 1628484 w 2168635"/>
                <a:gd name="connsiteY2021" fmla="*/ 1228993 h 1552405"/>
                <a:gd name="connsiteX2022" fmla="*/ 1626880 w 2168635"/>
                <a:gd name="connsiteY2022" fmla="*/ 1232223 h 1552405"/>
                <a:gd name="connsiteX2023" fmla="*/ 1625275 w 2168635"/>
                <a:gd name="connsiteY2023" fmla="*/ 1235460 h 1552405"/>
                <a:gd name="connsiteX2024" fmla="*/ 1623664 w 2168635"/>
                <a:gd name="connsiteY2024" fmla="*/ 1238696 h 1552405"/>
                <a:gd name="connsiteX2025" fmla="*/ 1622059 w 2168635"/>
                <a:gd name="connsiteY2025" fmla="*/ 1240308 h 1552405"/>
                <a:gd name="connsiteX2026" fmla="*/ 1620448 w 2168635"/>
                <a:gd name="connsiteY2026" fmla="*/ 1241926 h 1552405"/>
                <a:gd name="connsiteX2027" fmla="*/ 1618843 w 2168635"/>
                <a:gd name="connsiteY2027" fmla="*/ 1243544 h 1552405"/>
                <a:gd name="connsiteX2028" fmla="*/ 1617232 w 2168635"/>
                <a:gd name="connsiteY2028" fmla="*/ 1243544 h 1552405"/>
                <a:gd name="connsiteX2029" fmla="*/ 1615627 w 2168635"/>
                <a:gd name="connsiteY2029" fmla="*/ 1245163 h 1552405"/>
                <a:gd name="connsiteX2030" fmla="*/ 1615627 w 2168635"/>
                <a:gd name="connsiteY2030" fmla="*/ 1246781 h 1552405"/>
                <a:gd name="connsiteX2031" fmla="*/ 1614016 w 2168635"/>
                <a:gd name="connsiteY2031" fmla="*/ 1248393 h 1552405"/>
                <a:gd name="connsiteX2032" fmla="*/ 1614016 w 2168635"/>
                <a:gd name="connsiteY2032" fmla="*/ 1250011 h 1552405"/>
                <a:gd name="connsiteX2033" fmla="*/ 1610806 w 2168635"/>
                <a:gd name="connsiteY2033" fmla="*/ 1251630 h 1552405"/>
                <a:gd name="connsiteX2034" fmla="*/ 1610806 w 2168635"/>
                <a:gd name="connsiteY2034" fmla="*/ 1250011 h 1552405"/>
                <a:gd name="connsiteX2035" fmla="*/ 1607583 w 2168635"/>
                <a:gd name="connsiteY2035" fmla="*/ 1250011 h 1552405"/>
                <a:gd name="connsiteX2036" fmla="*/ 1605979 w 2168635"/>
                <a:gd name="connsiteY2036" fmla="*/ 1248393 h 1552405"/>
                <a:gd name="connsiteX2037" fmla="*/ 1604374 w 2168635"/>
                <a:gd name="connsiteY2037" fmla="*/ 1250011 h 1552405"/>
                <a:gd name="connsiteX2038" fmla="*/ 1602763 w 2168635"/>
                <a:gd name="connsiteY2038" fmla="*/ 1250011 h 1552405"/>
                <a:gd name="connsiteX2039" fmla="*/ 1602763 w 2168635"/>
                <a:gd name="connsiteY2039" fmla="*/ 1264563 h 1552405"/>
                <a:gd name="connsiteX2040" fmla="*/ 1604374 w 2168635"/>
                <a:gd name="connsiteY2040" fmla="*/ 1271029 h 1552405"/>
                <a:gd name="connsiteX2041" fmla="*/ 1605979 w 2168635"/>
                <a:gd name="connsiteY2041" fmla="*/ 1274266 h 1552405"/>
                <a:gd name="connsiteX2042" fmla="*/ 1607583 w 2168635"/>
                <a:gd name="connsiteY2042" fmla="*/ 1277496 h 1552405"/>
                <a:gd name="connsiteX2043" fmla="*/ 1609195 w 2168635"/>
                <a:gd name="connsiteY2043" fmla="*/ 1277496 h 1552405"/>
                <a:gd name="connsiteX2044" fmla="*/ 1609195 w 2168635"/>
                <a:gd name="connsiteY2044" fmla="*/ 1279114 h 1552405"/>
                <a:gd name="connsiteX2045" fmla="*/ 1610806 w 2168635"/>
                <a:gd name="connsiteY2045" fmla="*/ 1279114 h 1552405"/>
                <a:gd name="connsiteX2046" fmla="*/ 1610806 w 2168635"/>
                <a:gd name="connsiteY2046" fmla="*/ 1285588 h 1552405"/>
                <a:gd name="connsiteX2047" fmla="*/ 1612411 w 2168635"/>
                <a:gd name="connsiteY2047" fmla="*/ 1285588 h 1552405"/>
                <a:gd name="connsiteX2048" fmla="*/ 1612411 w 2168635"/>
                <a:gd name="connsiteY2048" fmla="*/ 1293673 h 1552405"/>
                <a:gd name="connsiteX2049" fmla="*/ 1609195 w 2168635"/>
                <a:gd name="connsiteY2049" fmla="*/ 1293673 h 1552405"/>
                <a:gd name="connsiteX2050" fmla="*/ 1610806 w 2168635"/>
                <a:gd name="connsiteY2050" fmla="*/ 1292061 h 1552405"/>
                <a:gd name="connsiteX2051" fmla="*/ 1610806 w 2168635"/>
                <a:gd name="connsiteY2051" fmla="*/ 1288825 h 1552405"/>
                <a:gd name="connsiteX2052" fmla="*/ 1607583 w 2168635"/>
                <a:gd name="connsiteY2052" fmla="*/ 1293673 h 1552405"/>
                <a:gd name="connsiteX2053" fmla="*/ 1604374 w 2168635"/>
                <a:gd name="connsiteY2053" fmla="*/ 1293673 h 1552405"/>
                <a:gd name="connsiteX2054" fmla="*/ 1602763 w 2168635"/>
                <a:gd name="connsiteY2054" fmla="*/ 1296910 h 1552405"/>
                <a:gd name="connsiteX2055" fmla="*/ 1602763 w 2168635"/>
                <a:gd name="connsiteY2055" fmla="*/ 1300146 h 1552405"/>
                <a:gd name="connsiteX2056" fmla="*/ 1605979 w 2168635"/>
                <a:gd name="connsiteY2056" fmla="*/ 1304994 h 1552405"/>
                <a:gd name="connsiteX2057" fmla="*/ 1605979 w 2168635"/>
                <a:gd name="connsiteY2057" fmla="*/ 1308224 h 1552405"/>
                <a:gd name="connsiteX2058" fmla="*/ 1607583 w 2168635"/>
                <a:gd name="connsiteY2058" fmla="*/ 1309843 h 1552405"/>
                <a:gd name="connsiteX2059" fmla="*/ 1607583 w 2168635"/>
                <a:gd name="connsiteY2059" fmla="*/ 1311461 h 1552405"/>
                <a:gd name="connsiteX2060" fmla="*/ 1604374 w 2168635"/>
                <a:gd name="connsiteY2060" fmla="*/ 1316309 h 1552405"/>
                <a:gd name="connsiteX2061" fmla="*/ 1604374 w 2168635"/>
                <a:gd name="connsiteY2061" fmla="*/ 1317928 h 1552405"/>
                <a:gd name="connsiteX2062" fmla="*/ 1601158 w 2168635"/>
                <a:gd name="connsiteY2062" fmla="*/ 1316309 h 1552405"/>
                <a:gd name="connsiteX2063" fmla="*/ 1593121 w 2168635"/>
                <a:gd name="connsiteY2063" fmla="*/ 1313080 h 1552405"/>
                <a:gd name="connsiteX2064" fmla="*/ 1578652 w 2168635"/>
                <a:gd name="connsiteY2064" fmla="*/ 1304994 h 1552405"/>
                <a:gd name="connsiteX2065" fmla="*/ 1572220 w 2168635"/>
                <a:gd name="connsiteY2065" fmla="*/ 1298528 h 1552405"/>
                <a:gd name="connsiteX2066" fmla="*/ 1569004 w 2168635"/>
                <a:gd name="connsiteY2066" fmla="*/ 1293673 h 1552405"/>
                <a:gd name="connsiteX2067" fmla="*/ 1564183 w 2168635"/>
                <a:gd name="connsiteY2067" fmla="*/ 1290443 h 1552405"/>
                <a:gd name="connsiteX2068" fmla="*/ 1562579 w 2168635"/>
                <a:gd name="connsiteY2068" fmla="*/ 1287206 h 1552405"/>
                <a:gd name="connsiteX2069" fmla="*/ 1562579 w 2168635"/>
                <a:gd name="connsiteY2069" fmla="*/ 1279114 h 1552405"/>
                <a:gd name="connsiteX2070" fmla="*/ 1565788 w 2168635"/>
                <a:gd name="connsiteY2070" fmla="*/ 1272648 h 1552405"/>
                <a:gd name="connsiteX2071" fmla="*/ 1565788 w 2168635"/>
                <a:gd name="connsiteY2071" fmla="*/ 1266181 h 1552405"/>
                <a:gd name="connsiteX2072" fmla="*/ 1564183 w 2168635"/>
                <a:gd name="connsiteY2072" fmla="*/ 1264563 h 1552405"/>
                <a:gd name="connsiteX2073" fmla="*/ 1557751 w 2168635"/>
                <a:gd name="connsiteY2073" fmla="*/ 1258096 h 1552405"/>
                <a:gd name="connsiteX2074" fmla="*/ 1556147 w 2168635"/>
                <a:gd name="connsiteY2074" fmla="*/ 1258096 h 1552405"/>
                <a:gd name="connsiteX2075" fmla="*/ 1556147 w 2168635"/>
                <a:gd name="connsiteY2075" fmla="*/ 1259715 h 1552405"/>
                <a:gd name="connsiteX2076" fmla="*/ 1554535 w 2168635"/>
                <a:gd name="connsiteY2076" fmla="*/ 1261333 h 1552405"/>
                <a:gd name="connsiteX2077" fmla="*/ 1554535 w 2168635"/>
                <a:gd name="connsiteY2077" fmla="*/ 1266181 h 1552405"/>
                <a:gd name="connsiteX2078" fmla="*/ 1552931 w 2168635"/>
                <a:gd name="connsiteY2078" fmla="*/ 1267799 h 1552405"/>
                <a:gd name="connsiteX2079" fmla="*/ 1549715 w 2168635"/>
                <a:gd name="connsiteY2079" fmla="*/ 1271029 h 1552405"/>
                <a:gd name="connsiteX2080" fmla="*/ 1546498 w 2168635"/>
                <a:gd name="connsiteY2080" fmla="*/ 1272648 h 1552405"/>
                <a:gd name="connsiteX2081" fmla="*/ 1546498 w 2168635"/>
                <a:gd name="connsiteY2081" fmla="*/ 1274266 h 1552405"/>
                <a:gd name="connsiteX2082" fmla="*/ 1544894 w 2168635"/>
                <a:gd name="connsiteY2082" fmla="*/ 1277496 h 1552405"/>
                <a:gd name="connsiteX2083" fmla="*/ 1543282 w 2168635"/>
                <a:gd name="connsiteY2083" fmla="*/ 1282358 h 1552405"/>
                <a:gd name="connsiteX2084" fmla="*/ 1546498 w 2168635"/>
                <a:gd name="connsiteY2084" fmla="*/ 1282358 h 1552405"/>
                <a:gd name="connsiteX2085" fmla="*/ 1548110 w 2168635"/>
                <a:gd name="connsiteY2085" fmla="*/ 1283976 h 1552405"/>
                <a:gd name="connsiteX2086" fmla="*/ 1546498 w 2168635"/>
                <a:gd name="connsiteY2086" fmla="*/ 1285588 h 1552405"/>
                <a:gd name="connsiteX2087" fmla="*/ 1548110 w 2168635"/>
                <a:gd name="connsiteY2087" fmla="*/ 1285588 h 1552405"/>
                <a:gd name="connsiteX2088" fmla="*/ 1546498 w 2168635"/>
                <a:gd name="connsiteY2088" fmla="*/ 1287206 h 1552405"/>
                <a:gd name="connsiteX2089" fmla="*/ 1544894 w 2168635"/>
                <a:gd name="connsiteY2089" fmla="*/ 1287206 h 1552405"/>
                <a:gd name="connsiteX2090" fmla="*/ 1538462 w 2168635"/>
                <a:gd name="connsiteY2090" fmla="*/ 1285588 h 1552405"/>
                <a:gd name="connsiteX2091" fmla="*/ 1535246 w 2168635"/>
                <a:gd name="connsiteY2091" fmla="*/ 1285588 h 1552405"/>
                <a:gd name="connsiteX2092" fmla="*/ 1535246 w 2168635"/>
                <a:gd name="connsiteY2092" fmla="*/ 1287206 h 1552405"/>
                <a:gd name="connsiteX2093" fmla="*/ 1533641 w 2168635"/>
                <a:gd name="connsiteY2093" fmla="*/ 1288825 h 1552405"/>
                <a:gd name="connsiteX2094" fmla="*/ 1532029 w 2168635"/>
                <a:gd name="connsiteY2094" fmla="*/ 1288825 h 1552405"/>
                <a:gd name="connsiteX2095" fmla="*/ 1528813 w 2168635"/>
                <a:gd name="connsiteY2095" fmla="*/ 1290443 h 1552405"/>
                <a:gd name="connsiteX2096" fmla="*/ 1523993 w 2168635"/>
                <a:gd name="connsiteY2096" fmla="*/ 1293673 h 1552405"/>
                <a:gd name="connsiteX2097" fmla="*/ 1519172 w 2168635"/>
                <a:gd name="connsiteY2097" fmla="*/ 1298528 h 1552405"/>
                <a:gd name="connsiteX2098" fmla="*/ 1517567 w 2168635"/>
                <a:gd name="connsiteY2098" fmla="*/ 1301758 h 1552405"/>
                <a:gd name="connsiteX2099" fmla="*/ 1519172 w 2168635"/>
                <a:gd name="connsiteY2099" fmla="*/ 1303376 h 1552405"/>
                <a:gd name="connsiteX2100" fmla="*/ 1504703 w 2168635"/>
                <a:gd name="connsiteY2100" fmla="*/ 1303376 h 1552405"/>
                <a:gd name="connsiteX2101" fmla="*/ 1503099 w 2168635"/>
                <a:gd name="connsiteY2101" fmla="*/ 1304994 h 1552405"/>
                <a:gd name="connsiteX2102" fmla="*/ 1496666 w 2168635"/>
                <a:gd name="connsiteY2102" fmla="*/ 1304994 h 1552405"/>
                <a:gd name="connsiteX2103" fmla="*/ 1493450 w 2168635"/>
                <a:gd name="connsiteY2103" fmla="*/ 1306613 h 1552405"/>
                <a:gd name="connsiteX2104" fmla="*/ 1491839 w 2168635"/>
                <a:gd name="connsiteY2104" fmla="*/ 1309843 h 1552405"/>
                <a:gd name="connsiteX2105" fmla="*/ 1488623 w 2168635"/>
                <a:gd name="connsiteY2105" fmla="*/ 1311461 h 1552405"/>
                <a:gd name="connsiteX2106" fmla="*/ 1485413 w 2168635"/>
                <a:gd name="connsiteY2106" fmla="*/ 1311461 h 1552405"/>
                <a:gd name="connsiteX2107" fmla="*/ 1483802 w 2168635"/>
                <a:gd name="connsiteY2107" fmla="*/ 1309843 h 1552405"/>
                <a:gd name="connsiteX2108" fmla="*/ 1483802 w 2168635"/>
                <a:gd name="connsiteY2108" fmla="*/ 1300146 h 1552405"/>
                <a:gd name="connsiteX2109" fmla="*/ 1487018 w 2168635"/>
                <a:gd name="connsiteY2109" fmla="*/ 1298528 h 1552405"/>
                <a:gd name="connsiteX2110" fmla="*/ 1487018 w 2168635"/>
                <a:gd name="connsiteY2110" fmla="*/ 1296910 h 1552405"/>
                <a:gd name="connsiteX2111" fmla="*/ 1488623 w 2168635"/>
                <a:gd name="connsiteY2111" fmla="*/ 1290443 h 1552405"/>
                <a:gd name="connsiteX2112" fmla="*/ 1490234 w 2168635"/>
                <a:gd name="connsiteY2112" fmla="*/ 1287206 h 1552405"/>
                <a:gd name="connsiteX2113" fmla="*/ 1491839 w 2168635"/>
                <a:gd name="connsiteY2113" fmla="*/ 1283976 h 1552405"/>
                <a:gd name="connsiteX2114" fmla="*/ 1493450 w 2168635"/>
                <a:gd name="connsiteY2114" fmla="*/ 1282358 h 1552405"/>
                <a:gd name="connsiteX2115" fmla="*/ 1496666 w 2168635"/>
                <a:gd name="connsiteY2115" fmla="*/ 1280733 h 1552405"/>
                <a:gd name="connsiteX2116" fmla="*/ 1498271 w 2168635"/>
                <a:gd name="connsiteY2116" fmla="*/ 1280733 h 1552405"/>
                <a:gd name="connsiteX2117" fmla="*/ 1498271 w 2168635"/>
                <a:gd name="connsiteY2117" fmla="*/ 1277496 h 1552405"/>
                <a:gd name="connsiteX2118" fmla="*/ 1499876 w 2168635"/>
                <a:gd name="connsiteY2118" fmla="*/ 1274266 h 1552405"/>
                <a:gd name="connsiteX2119" fmla="*/ 1501487 w 2168635"/>
                <a:gd name="connsiteY2119" fmla="*/ 1274266 h 1552405"/>
                <a:gd name="connsiteX2120" fmla="*/ 1503099 w 2168635"/>
                <a:gd name="connsiteY2120" fmla="*/ 1275884 h 1552405"/>
                <a:gd name="connsiteX2121" fmla="*/ 1515956 w 2168635"/>
                <a:gd name="connsiteY2121" fmla="*/ 1275884 h 1552405"/>
                <a:gd name="connsiteX2122" fmla="*/ 1522388 w 2168635"/>
                <a:gd name="connsiteY2122" fmla="*/ 1279114 h 1552405"/>
                <a:gd name="connsiteX2123" fmla="*/ 1530425 w 2168635"/>
                <a:gd name="connsiteY2123" fmla="*/ 1279114 h 1552405"/>
                <a:gd name="connsiteX2124" fmla="*/ 1535246 w 2168635"/>
                <a:gd name="connsiteY2124" fmla="*/ 1280733 h 1552405"/>
                <a:gd name="connsiteX2125" fmla="*/ 1543282 w 2168635"/>
                <a:gd name="connsiteY2125" fmla="*/ 1280733 h 1552405"/>
                <a:gd name="connsiteX2126" fmla="*/ 1543282 w 2168635"/>
                <a:gd name="connsiteY2126" fmla="*/ 1275884 h 1552405"/>
                <a:gd name="connsiteX2127" fmla="*/ 1544894 w 2168635"/>
                <a:gd name="connsiteY2127" fmla="*/ 1271029 h 1552405"/>
                <a:gd name="connsiteX2128" fmla="*/ 1541678 w 2168635"/>
                <a:gd name="connsiteY2128" fmla="*/ 1267799 h 1552405"/>
                <a:gd name="connsiteX2129" fmla="*/ 1540066 w 2168635"/>
                <a:gd name="connsiteY2129" fmla="*/ 1264563 h 1552405"/>
                <a:gd name="connsiteX2130" fmla="*/ 1541678 w 2168635"/>
                <a:gd name="connsiteY2130" fmla="*/ 1261333 h 1552405"/>
                <a:gd name="connsiteX2131" fmla="*/ 1541678 w 2168635"/>
                <a:gd name="connsiteY2131" fmla="*/ 1259715 h 1552405"/>
                <a:gd name="connsiteX2132" fmla="*/ 1540066 w 2168635"/>
                <a:gd name="connsiteY2132" fmla="*/ 1258096 h 1552405"/>
                <a:gd name="connsiteX2133" fmla="*/ 1540066 w 2168635"/>
                <a:gd name="connsiteY2133" fmla="*/ 1256478 h 1552405"/>
                <a:gd name="connsiteX2134" fmla="*/ 1536857 w 2168635"/>
                <a:gd name="connsiteY2134" fmla="*/ 1256478 h 1552405"/>
                <a:gd name="connsiteX2135" fmla="*/ 1532029 w 2168635"/>
                <a:gd name="connsiteY2135" fmla="*/ 1258096 h 1552405"/>
                <a:gd name="connsiteX2136" fmla="*/ 1527209 w 2168635"/>
                <a:gd name="connsiteY2136" fmla="*/ 1256478 h 1552405"/>
                <a:gd name="connsiteX2137" fmla="*/ 1525604 w 2168635"/>
                <a:gd name="connsiteY2137" fmla="*/ 1254859 h 1552405"/>
                <a:gd name="connsiteX2138" fmla="*/ 1520777 w 2168635"/>
                <a:gd name="connsiteY2138" fmla="*/ 1254859 h 1552405"/>
                <a:gd name="connsiteX2139" fmla="*/ 1519172 w 2168635"/>
                <a:gd name="connsiteY2139" fmla="*/ 1253248 h 1552405"/>
                <a:gd name="connsiteX2140" fmla="*/ 1517567 w 2168635"/>
                <a:gd name="connsiteY2140" fmla="*/ 1254859 h 1552405"/>
                <a:gd name="connsiteX2141" fmla="*/ 1515956 w 2168635"/>
                <a:gd name="connsiteY2141" fmla="*/ 1253248 h 1552405"/>
                <a:gd name="connsiteX2142" fmla="*/ 1509524 w 2168635"/>
                <a:gd name="connsiteY2142" fmla="*/ 1254859 h 1552405"/>
                <a:gd name="connsiteX2143" fmla="*/ 1506308 w 2168635"/>
                <a:gd name="connsiteY2143" fmla="*/ 1256478 h 1552405"/>
                <a:gd name="connsiteX2144" fmla="*/ 1506308 w 2168635"/>
                <a:gd name="connsiteY2144" fmla="*/ 1258096 h 1552405"/>
                <a:gd name="connsiteX2145" fmla="*/ 1504703 w 2168635"/>
                <a:gd name="connsiteY2145" fmla="*/ 1259715 h 1552405"/>
                <a:gd name="connsiteX2146" fmla="*/ 1503099 w 2168635"/>
                <a:gd name="connsiteY2146" fmla="*/ 1261333 h 1552405"/>
                <a:gd name="connsiteX2147" fmla="*/ 1498271 w 2168635"/>
                <a:gd name="connsiteY2147" fmla="*/ 1262944 h 1552405"/>
                <a:gd name="connsiteX2148" fmla="*/ 1493450 w 2168635"/>
                <a:gd name="connsiteY2148" fmla="*/ 1261333 h 1552405"/>
                <a:gd name="connsiteX2149" fmla="*/ 1491839 w 2168635"/>
                <a:gd name="connsiteY2149" fmla="*/ 1261333 h 1552405"/>
                <a:gd name="connsiteX2150" fmla="*/ 1490234 w 2168635"/>
                <a:gd name="connsiteY2150" fmla="*/ 1262944 h 1552405"/>
                <a:gd name="connsiteX2151" fmla="*/ 1487018 w 2168635"/>
                <a:gd name="connsiteY2151" fmla="*/ 1266181 h 1552405"/>
                <a:gd name="connsiteX2152" fmla="*/ 1469333 w 2168635"/>
                <a:gd name="connsiteY2152" fmla="*/ 1266181 h 1552405"/>
                <a:gd name="connsiteX2153" fmla="*/ 1467728 w 2168635"/>
                <a:gd name="connsiteY2153" fmla="*/ 1267799 h 1552405"/>
                <a:gd name="connsiteX2154" fmla="*/ 1462908 w 2168635"/>
                <a:gd name="connsiteY2154" fmla="*/ 1266181 h 1552405"/>
                <a:gd name="connsiteX2155" fmla="*/ 1458080 w 2168635"/>
                <a:gd name="connsiteY2155" fmla="*/ 1264563 h 1552405"/>
                <a:gd name="connsiteX2156" fmla="*/ 1456476 w 2168635"/>
                <a:gd name="connsiteY2156" fmla="*/ 1262944 h 1552405"/>
                <a:gd name="connsiteX2157" fmla="*/ 1453259 w 2168635"/>
                <a:gd name="connsiteY2157" fmla="*/ 1261333 h 1552405"/>
                <a:gd name="connsiteX2158" fmla="*/ 1451655 w 2168635"/>
                <a:gd name="connsiteY2158" fmla="*/ 1261333 h 1552405"/>
                <a:gd name="connsiteX2159" fmla="*/ 1443611 w 2168635"/>
                <a:gd name="connsiteY2159" fmla="*/ 1262944 h 1552405"/>
                <a:gd name="connsiteX2160" fmla="*/ 1440402 w 2168635"/>
                <a:gd name="connsiteY2160" fmla="*/ 1261333 h 1552405"/>
                <a:gd name="connsiteX2161" fmla="*/ 1430754 w 2168635"/>
                <a:gd name="connsiteY2161" fmla="*/ 1261333 h 1552405"/>
                <a:gd name="connsiteX2162" fmla="*/ 1430754 w 2168635"/>
                <a:gd name="connsiteY2162" fmla="*/ 1264563 h 1552405"/>
                <a:gd name="connsiteX2163" fmla="*/ 1429149 w 2168635"/>
                <a:gd name="connsiteY2163" fmla="*/ 1267799 h 1552405"/>
                <a:gd name="connsiteX2164" fmla="*/ 1429149 w 2168635"/>
                <a:gd name="connsiteY2164" fmla="*/ 1271029 h 1552405"/>
                <a:gd name="connsiteX2165" fmla="*/ 1427538 w 2168635"/>
                <a:gd name="connsiteY2165" fmla="*/ 1271029 h 1552405"/>
                <a:gd name="connsiteX2166" fmla="*/ 1427538 w 2168635"/>
                <a:gd name="connsiteY2166" fmla="*/ 1272648 h 1552405"/>
                <a:gd name="connsiteX2167" fmla="*/ 1425933 w 2168635"/>
                <a:gd name="connsiteY2167" fmla="*/ 1279114 h 1552405"/>
                <a:gd name="connsiteX2168" fmla="*/ 1425933 w 2168635"/>
                <a:gd name="connsiteY2168" fmla="*/ 1280733 h 1552405"/>
                <a:gd name="connsiteX2169" fmla="*/ 1429149 w 2168635"/>
                <a:gd name="connsiteY2169" fmla="*/ 1282358 h 1552405"/>
                <a:gd name="connsiteX2170" fmla="*/ 1430754 w 2168635"/>
                <a:gd name="connsiteY2170" fmla="*/ 1283976 h 1552405"/>
                <a:gd name="connsiteX2171" fmla="*/ 1430754 w 2168635"/>
                <a:gd name="connsiteY2171" fmla="*/ 1287206 h 1552405"/>
                <a:gd name="connsiteX2172" fmla="*/ 1429149 w 2168635"/>
                <a:gd name="connsiteY2172" fmla="*/ 1288825 h 1552405"/>
                <a:gd name="connsiteX2173" fmla="*/ 1429149 w 2168635"/>
                <a:gd name="connsiteY2173" fmla="*/ 1290443 h 1552405"/>
                <a:gd name="connsiteX2174" fmla="*/ 1414680 w 2168635"/>
                <a:gd name="connsiteY2174" fmla="*/ 1290443 h 1552405"/>
                <a:gd name="connsiteX2175" fmla="*/ 1411464 w 2168635"/>
                <a:gd name="connsiteY2175" fmla="*/ 1287206 h 1552405"/>
                <a:gd name="connsiteX2176" fmla="*/ 1401816 w 2168635"/>
                <a:gd name="connsiteY2176" fmla="*/ 1287206 h 1552405"/>
                <a:gd name="connsiteX2177" fmla="*/ 1400211 w 2168635"/>
                <a:gd name="connsiteY2177" fmla="*/ 1288825 h 1552405"/>
                <a:gd name="connsiteX2178" fmla="*/ 1398600 w 2168635"/>
                <a:gd name="connsiteY2178" fmla="*/ 1288825 h 1552405"/>
                <a:gd name="connsiteX2179" fmla="*/ 1396995 w 2168635"/>
                <a:gd name="connsiteY2179" fmla="*/ 1290443 h 1552405"/>
                <a:gd name="connsiteX2180" fmla="*/ 1395390 w 2168635"/>
                <a:gd name="connsiteY2180" fmla="*/ 1292061 h 1552405"/>
                <a:gd name="connsiteX2181" fmla="*/ 1390563 w 2168635"/>
                <a:gd name="connsiteY2181" fmla="*/ 1292061 h 1552405"/>
                <a:gd name="connsiteX2182" fmla="*/ 1387347 w 2168635"/>
                <a:gd name="connsiteY2182" fmla="*/ 1287206 h 1552405"/>
                <a:gd name="connsiteX2183" fmla="*/ 1385742 w 2168635"/>
                <a:gd name="connsiteY2183" fmla="*/ 1285588 h 1552405"/>
                <a:gd name="connsiteX2184" fmla="*/ 1382526 w 2168635"/>
                <a:gd name="connsiteY2184" fmla="*/ 1283976 h 1552405"/>
                <a:gd name="connsiteX2185" fmla="*/ 1379310 w 2168635"/>
                <a:gd name="connsiteY2185" fmla="*/ 1282358 h 1552405"/>
                <a:gd name="connsiteX2186" fmla="*/ 1376094 w 2168635"/>
                <a:gd name="connsiteY2186" fmla="*/ 1280740 h 1552405"/>
                <a:gd name="connsiteX2187" fmla="*/ 1376094 w 2168635"/>
                <a:gd name="connsiteY2187" fmla="*/ 1279114 h 1552405"/>
                <a:gd name="connsiteX2188" fmla="*/ 1374489 w 2168635"/>
                <a:gd name="connsiteY2188" fmla="*/ 1279114 h 1552405"/>
                <a:gd name="connsiteX2189" fmla="*/ 1372878 w 2168635"/>
                <a:gd name="connsiteY2189" fmla="*/ 1277496 h 1552405"/>
                <a:gd name="connsiteX2190" fmla="*/ 1372878 w 2168635"/>
                <a:gd name="connsiteY2190" fmla="*/ 1269418 h 1552405"/>
                <a:gd name="connsiteX2191" fmla="*/ 1377706 w 2168635"/>
                <a:gd name="connsiteY2191" fmla="*/ 1269418 h 1552405"/>
                <a:gd name="connsiteX2192" fmla="*/ 1380915 w 2168635"/>
                <a:gd name="connsiteY2192" fmla="*/ 1267799 h 1552405"/>
                <a:gd name="connsiteX2193" fmla="*/ 1382526 w 2168635"/>
                <a:gd name="connsiteY2193" fmla="*/ 1266181 h 1552405"/>
                <a:gd name="connsiteX2194" fmla="*/ 1382526 w 2168635"/>
                <a:gd name="connsiteY2194" fmla="*/ 1264563 h 1552405"/>
                <a:gd name="connsiteX2195" fmla="*/ 1380915 w 2168635"/>
                <a:gd name="connsiteY2195" fmla="*/ 1261333 h 1552405"/>
                <a:gd name="connsiteX2196" fmla="*/ 1380915 w 2168635"/>
                <a:gd name="connsiteY2196" fmla="*/ 1262944 h 1552405"/>
                <a:gd name="connsiteX2197" fmla="*/ 1379310 w 2168635"/>
                <a:gd name="connsiteY2197" fmla="*/ 1264563 h 1552405"/>
                <a:gd name="connsiteX2198" fmla="*/ 1372878 w 2168635"/>
                <a:gd name="connsiteY2198" fmla="*/ 1264563 h 1552405"/>
                <a:gd name="connsiteX2199" fmla="*/ 1368057 w 2168635"/>
                <a:gd name="connsiteY2199" fmla="*/ 1262944 h 1552405"/>
                <a:gd name="connsiteX2200" fmla="*/ 1361625 w 2168635"/>
                <a:gd name="connsiteY2200" fmla="*/ 1262944 h 1552405"/>
                <a:gd name="connsiteX2201" fmla="*/ 1361625 w 2168635"/>
                <a:gd name="connsiteY2201" fmla="*/ 1264563 h 1552405"/>
                <a:gd name="connsiteX2202" fmla="*/ 1360021 w 2168635"/>
                <a:gd name="connsiteY2202" fmla="*/ 1264563 h 1552405"/>
                <a:gd name="connsiteX2203" fmla="*/ 1356804 w 2168635"/>
                <a:gd name="connsiteY2203" fmla="*/ 1266181 h 1552405"/>
                <a:gd name="connsiteX2204" fmla="*/ 1355200 w 2168635"/>
                <a:gd name="connsiteY2204" fmla="*/ 1266181 h 1552405"/>
                <a:gd name="connsiteX2205" fmla="*/ 1355200 w 2168635"/>
                <a:gd name="connsiteY2205" fmla="*/ 1264563 h 1552405"/>
                <a:gd name="connsiteX2206" fmla="*/ 1353588 w 2168635"/>
                <a:gd name="connsiteY2206" fmla="*/ 1262944 h 1552405"/>
                <a:gd name="connsiteX2207" fmla="*/ 1343947 w 2168635"/>
                <a:gd name="connsiteY2207" fmla="*/ 1262944 h 1552405"/>
                <a:gd name="connsiteX2208" fmla="*/ 1343947 w 2168635"/>
                <a:gd name="connsiteY2208" fmla="*/ 1264563 h 1552405"/>
                <a:gd name="connsiteX2209" fmla="*/ 1345551 w 2168635"/>
                <a:gd name="connsiteY2209" fmla="*/ 1264563 h 1552405"/>
                <a:gd name="connsiteX2210" fmla="*/ 1345551 w 2168635"/>
                <a:gd name="connsiteY2210" fmla="*/ 1266181 h 1552405"/>
                <a:gd name="connsiteX2211" fmla="*/ 1343947 w 2168635"/>
                <a:gd name="connsiteY2211" fmla="*/ 1267799 h 1552405"/>
                <a:gd name="connsiteX2212" fmla="*/ 1343947 w 2168635"/>
                <a:gd name="connsiteY2212" fmla="*/ 1269418 h 1552405"/>
                <a:gd name="connsiteX2213" fmla="*/ 1347156 w 2168635"/>
                <a:gd name="connsiteY2213" fmla="*/ 1267799 h 1552405"/>
                <a:gd name="connsiteX2214" fmla="*/ 1348768 w 2168635"/>
                <a:gd name="connsiteY2214" fmla="*/ 1269418 h 1552405"/>
                <a:gd name="connsiteX2215" fmla="*/ 1351984 w 2168635"/>
                <a:gd name="connsiteY2215" fmla="*/ 1267799 h 1552405"/>
                <a:gd name="connsiteX2216" fmla="*/ 1353588 w 2168635"/>
                <a:gd name="connsiteY2216" fmla="*/ 1269418 h 1552405"/>
                <a:gd name="connsiteX2217" fmla="*/ 1355200 w 2168635"/>
                <a:gd name="connsiteY2217" fmla="*/ 1271029 h 1552405"/>
                <a:gd name="connsiteX2218" fmla="*/ 1358409 w 2168635"/>
                <a:gd name="connsiteY2218" fmla="*/ 1271029 h 1552405"/>
                <a:gd name="connsiteX2219" fmla="*/ 1358409 w 2168635"/>
                <a:gd name="connsiteY2219" fmla="*/ 1269418 h 1552405"/>
                <a:gd name="connsiteX2220" fmla="*/ 1355200 w 2168635"/>
                <a:gd name="connsiteY2220" fmla="*/ 1269418 h 1552405"/>
                <a:gd name="connsiteX2221" fmla="*/ 1353588 w 2168635"/>
                <a:gd name="connsiteY2221" fmla="*/ 1267799 h 1552405"/>
                <a:gd name="connsiteX2222" fmla="*/ 1353588 w 2168635"/>
                <a:gd name="connsiteY2222" fmla="*/ 1266181 h 1552405"/>
                <a:gd name="connsiteX2223" fmla="*/ 1356804 w 2168635"/>
                <a:gd name="connsiteY2223" fmla="*/ 1267799 h 1552405"/>
                <a:gd name="connsiteX2224" fmla="*/ 1358409 w 2168635"/>
                <a:gd name="connsiteY2224" fmla="*/ 1266181 h 1552405"/>
                <a:gd name="connsiteX2225" fmla="*/ 1361625 w 2168635"/>
                <a:gd name="connsiteY2225" fmla="*/ 1266181 h 1552405"/>
                <a:gd name="connsiteX2226" fmla="*/ 1361625 w 2168635"/>
                <a:gd name="connsiteY2226" fmla="*/ 1267799 h 1552405"/>
                <a:gd name="connsiteX2227" fmla="*/ 1371273 w 2168635"/>
                <a:gd name="connsiteY2227" fmla="*/ 1267799 h 1552405"/>
                <a:gd name="connsiteX2228" fmla="*/ 1371273 w 2168635"/>
                <a:gd name="connsiteY2228" fmla="*/ 1271029 h 1552405"/>
                <a:gd name="connsiteX2229" fmla="*/ 1369662 w 2168635"/>
                <a:gd name="connsiteY2229" fmla="*/ 1274266 h 1552405"/>
                <a:gd name="connsiteX2230" fmla="*/ 1371273 w 2168635"/>
                <a:gd name="connsiteY2230" fmla="*/ 1275884 h 1552405"/>
                <a:gd name="connsiteX2231" fmla="*/ 1372878 w 2168635"/>
                <a:gd name="connsiteY2231" fmla="*/ 1277496 h 1552405"/>
                <a:gd name="connsiteX2232" fmla="*/ 1372878 w 2168635"/>
                <a:gd name="connsiteY2232" fmla="*/ 1280740 h 1552405"/>
                <a:gd name="connsiteX2233" fmla="*/ 1374489 w 2168635"/>
                <a:gd name="connsiteY2233" fmla="*/ 1280740 h 1552405"/>
                <a:gd name="connsiteX2234" fmla="*/ 1376094 w 2168635"/>
                <a:gd name="connsiteY2234" fmla="*/ 1283976 h 1552405"/>
                <a:gd name="connsiteX2235" fmla="*/ 1374489 w 2168635"/>
                <a:gd name="connsiteY2235" fmla="*/ 1283976 h 1552405"/>
                <a:gd name="connsiteX2236" fmla="*/ 1369662 w 2168635"/>
                <a:gd name="connsiteY2236" fmla="*/ 1287206 h 1552405"/>
                <a:gd name="connsiteX2237" fmla="*/ 1364841 w 2168635"/>
                <a:gd name="connsiteY2237" fmla="*/ 1285588 h 1552405"/>
                <a:gd name="connsiteX2238" fmla="*/ 1363237 w 2168635"/>
                <a:gd name="connsiteY2238" fmla="*/ 1287206 h 1552405"/>
                <a:gd name="connsiteX2239" fmla="*/ 1360021 w 2168635"/>
                <a:gd name="connsiteY2239" fmla="*/ 1290443 h 1552405"/>
                <a:gd name="connsiteX2240" fmla="*/ 1360021 w 2168635"/>
                <a:gd name="connsiteY2240" fmla="*/ 1293673 h 1552405"/>
                <a:gd name="connsiteX2241" fmla="*/ 1353588 w 2168635"/>
                <a:gd name="connsiteY2241" fmla="*/ 1293673 h 1552405"/>
                <a:gd name="connsiteX2242" fmla="*/ 1353588 w 2168635"/>
                <a:gd name="connsiteY2242" fmla="*/ 1292061 h 1552405"/>
                <a:gd name="connsiteX2243" fmla="*/ 1347156 w 2168635"/>
                <a:gd name="connsiteY2243" fmla="*/ 1292061 h 1552405"/>
                <a:gd name="connsiteX2244" fmla="*/ 1348768 w 2168635"/>
                <a:gd name="connsiteY2244" fmla="*/ 1293673 h 1552405"/>
                <a:gd name="connsiteX2245" fmla="*/ 1358409 w 2168635"/>
                <a:gd name="connsiteY2245" fmla="*/ 1296910 h 1552405"/>
                <a:gd name="connsiteX2246" fmla="*/ 1360021 w 2168635"/>
                <a:gd name="connsiteY2246" fmla="*/ 1296910 h 1552405"/>
                <a:gd name="connsiteX2247" fmla="*/ 1360021 w 2168635"/>
                <a:gd name="connsiteY2247" fmla="*/ 1300146 h 1552405"/>
                <a:gd name="connsiteX2248" fmla="*/ 1355200 w 2168635"/>
                <a:gd name="connsiteY2248" fmla="*/ 1298528 h 1552405"/>
                <a:gd name="connsiteX2249" fmla="*/ 1348768 w 2168635"/>
                <a:gd name="connsiteY2249" fmla="*/ 1296910 h 1552405"/>
                <a:gd name="connsiteX2250" fmla="*/ 1348768 w 2168635"/>
                <a:gd name="connsiteY2250" fmla="*/ 1300146 h 1552405"/>
                <a:gd name="connsiteX2251" fmla="*/ 1360021 w 2168635"/>
                <a:gd name="connsiteY2251" fmla="*/ 1303376 h 1552405"/>
                <a:gd name="connsiteX2252" fmla="*/ 1361625 w 2168635"/>
                <a:gd name="connsiteY2252" fmla="*/ 1303376 h 1552405"/>
                <a:gd name="connsiteX2253" fmla="*/ 1361625 w 2168635"/>
                <a:gd name="connsiteY2253" fmla="*/ 1306613 h 1552405"/>
                <a:gd name="connsiteX2254" fmla="*/ 1353588 w 2168635"/>
                <a:gd name="connsiteY2254" fmla="*/ 1306613 h 1552405"/>
                <a:gd name="connsiteX2255" fmla="*/ 1351984 w 2168635"/>
                <a:gd name="connsiteY2255" fmla="*/ 1304994 h 1552405"/>
                <a:gd name="connsiteX2256" fmla="*/ 1345551 w 2168635"/>
                <a:gd name="connsiteY2256" fmla="*/ 1304994 h 1552405"/>
                <a:gd name="connsiteX2257" fmla="*/ 1345551 w 2168635"/>
                <a:gd name="connsiteY2257" fmla="*/ 1306613 h 1552405"/>
                <a:gd name="connsiteX2258" fmla="*/ 1348768 w 2168635"/>
                <a:gd name="connsiteY2258" fmla="*/ 1306613 h 1552405"/>
                <a:gd name="connsiteX2259" fmla="*/ 1353588 w 2168635"/>
                <a:gd name="connsiteY2259" fmla="*/ 1308224 h 1552405"/>
                <a:gd name="connsiteX2260" fmla="*/ 1364841 w 2168635"/>
                <a:gd name="connsiteY2260" fmla="*/ 1308224 h 1552405"/>
                <a:gd name="connsiteX2261" fmla="*/ 1366453 w 2168635"/>
                <a:gd name="connsiteY2261" fmla="*/ 1309843 h 1552405"/>
                <a:gd name="connsiteX2262" fmla="*/ 1369662 w 2168635"/>
                <a:gd name="connsiteY2262" fmla="*/ 1311461 h 1552405"/>
                <a:gd name="connsiteX2263" fmla="*/ 1372878 w 2168635"/>
                <a:gd name="connsiteY2263" fmla="*/ 1313080 h 1552405"/>
                <a:gd name="connsiteX2264" fmla="*/ 1376094 w 2168635"/>
                <a:gd name="connsiteY2264" fmla="*/ 1314698 h 1552405"/>
                <a:gd name="connsiteX2265" fmla="*/ 1382526 w 2168635"/>
                <a:gd name="connsiteY2265" fmla="*/ 1314698 h 1552405"/>
                <a:gd name="connsiteX2266" fmla="*/ 1390563 w 2168635"/>
                <a:gd name="connsiteY2266" fmla="*/ 1317928 h 1552405"/>
                <a:gd name="connsiteX2267" fmla="*/ 1393779 w 2168635"/>
                <a:gd name="connsiteY2267" fmla="*/ 1317928 h 1552405"/>
                <a:gd name="connsiteX2268" fmla="*/ 1396995 w 2168635"/>
                <a:gd name="connsiteY2268" fmla="*/ 1319546 h 1552405"/>
                <a:gd name="connsiteX2269" fmla="*/ 1413069 w 2168635"/>
                <a:gd name="connsiteY2269" fmla="*/ 1326013 h 1552405"/>
                <a:gd name="connsiteX2270" fmla="*/ 1416285 w 2168635"/>
                <a:gd name="connsiteY2270" fmla="*/ 1326013 h 1552405"/>
                <a:gd name="connsiteX2271" fmla="*/ 1421105 w 2168635"/>
                <a:gd name="connsiteY2271" fmla="*/ 1327631 h 1552405"/>
                <a:gd name="connsiteX2272" fmla="*/ 1425933 w 2168635"/>
                <a:gd name="connsiteY2272" fmla="*/ 1327631 h 1552405"/>
                <a:gd name="connsiteX2273" fmla="*/ 1427538 w 2168635"/>
                <a:gd name="connsiteY2273" fmla="*/ 1329249 h 1552405"/>
                <a:gd name="connsiteX2274" fmla="*/ 1432358 w 2168635"/>
                <a:gd name="connsiteY2274" fmla="*/ 1327631 h 1552405"/>
                <a:gd name="connsiteX2275" fmla="*/ 1432358 w 2168635"/>
                <a:gd name="connsiteY2275" fmla="*/ 1329249 h 1552405"/>
                <a:gd name="connsiteX2276" fmla="*/ 1435574 w 2168635"/>
                <a:gd name="connsiteY2276" fmla="*/ 1330861 h 1552405"/>
                <a:gd name="connsiteX2277" fmla="*/ 1437186 w 2168635"/>
                <a:gd name="connsiteY2277" fmla="*/ 1332479 h 1552405"/>
                <a:gd name="connsiteX2278" fmla="*/ 1440402 w 2168635"/>
                <a:gd name="connsiteY2278" fmla="*/ 1334098 h 1552405"/>
                <a:gd name="connsiteX2279" fmla="*/ 1442007 w 2168635"/>
                <a:gd name="connsiteY2279" fmla="*/ 1334098 h 1552405"/>
                <a:gd name="connsiteX2280" fmla="*/ 1445223 w 2168635"/>
                <a:gd name="connsiteY2280" fmla="*/ 1332479 h 1552405"/>
                <a:gd name="connsiteX2281" fmla="*/ 1446827 w 2168635"/>
                <a:gd name="connsiteY2281" fmla="*/ 1334098 h 1552405"/>
                <a:gd name="connsiteX2282" fmla="*/ 1450043 w 2168635"/>
                <a:gd name="connsiteY2282" fmla="*/ 1334098 h 1552405"/>
                <a:gd name="connsiteX2283" fmla="*/ 1456476 w 2168635"/>
                <a:gd name="connsiteY2283" fmla="*/ 1335723 h 1552405"/>
                <a:gd name="connsiteX2284" fmla="*/ 1461296 w 2168635"/>
                <a:gd name="connsiteY2284" fmla="*/ 1335723 h 1552405"/>
                <a:gd name="connsiteX2285" fmla="*/ 1462908 w 2168635"/>
                <a:gd name="connsiteY2285" fmla="*/ 1334098 h 1552405"/>
                <a:gd name="connsiteX2286" fmla="*/ 1464512 w 2168635"/>
                <a:gd name="connsiteY2286" fmla="*/ 1332479 h 1552405"/>
                <a:gd name="connsiteX2287" fmla="*/ 1469333 w 2168635"/>
                <a:gd name="connsiteY2287" fmla="*/ 1326013 h 1552405"/>
                <a:gd name="connsiteX2288" fmla="*/ 1470944 w 2168635"/>
                <a:gd name="connsiteY2288" fmla="*/ 1322776 h 1552405"/>
                <a:gd name="connsiteX2289" fmla="*/ 1472549 w 2168635"/>
                <a:gd name="connsiteY2289" fmla="*/ 1317928 h 1552405"/>
                <a:gd name="connsiteX2290" fmla="*/ 1474161 w 2168635"/>
                <a:gd name="connsiteY2290" fmla="*/ 1311461 h 1552405"/>
                <a:gd name="connsiteX2291" fmla="*/ 1474161 w 2168635"/>
                <a:gd name="connsiteY2291" fmla="*/ 1317928 h 1552405"/>
                <a:gd name="connsiteX2292" fmla="*/ 1472549 w 2168635"/>
                <a:gd name="connsiteY2292" fmla="*/ 1321165 h 1552405"/>
                <a:gd name="connsiteX2293" fmla="*/ 1472549 w 2168635"/>
                <a:gd name="connsiteY2293" fmla="*/ 1327631 h 1552405"/>
                <a:gd name="connsiteX2294" fmla="*/ 1470944 w 2168635"/>
                <a:gd name="connsiteY2294" fmla="*/ 1332479 h 1552405"/>
                <a:gd name="connsiteX2295" fmla="*/ 1469333 w 2168635"/>
                <a:gd name="connsiteY2295" fmla="*/ 1332479 h 1552405"/>
                <a:gd name="connsiteX2296" fmla="*/ 1467728 w 2168635"/>
                <a:gd name="connsiteY2296" fmla="*/ 1334098 h 1552405"/>
                <a:gd name="connsiteX2297" fmla="*/ 1469333 w 2168635"/>
                <a:gd name="connsiteY2297" fmla="*/ 1334098 h 1552405"/>
                <a:gd name="connsiteX2298" fmla="*/ 1469333 w 2168635"/>
                <a:gd name="connsiteY2298" fmla="*/ 1335723 h 1552405"/>
                <a:gd name="connsiteX2299" fmla="*/ 1472549 w 2168635"/>
                <a:gd name="connsiteY2299" fmla="*/ 1335723 h 1552405"/>
                <a:gd name="connsiteX2300" fmla="*/ 1472549 w 2168635"/>
                <a:gd name="connsiteY2300" fmla="*/ 1337341 h 1552405"/>
                <a:gd name="connsiteX2301" fmla="*/ 1470944 w 2168635"/>
                <a:gd name="connsiteY2301" fmla="*/ 1338953 h 1552405"/>
                <a:gd name="connsiteX2302" fmla="*/ 1469333 w 2168635"/>
                <a:gd name="connsiteY2302" fmla="*/ 1340571 h 1552405"/>
                <a:gd name="connsiteX2303" fmla="*/ 1467728 w 2168635"/>
                <a:gd name="connsiteY2303" fmla="*/ 1343808 h 1552405"/>
                <a:gd name="connsiteX2304" fmla="*/ 1467728 w 2168635"/>
                <a:gd name="connsiteY2304" fmla="*/ 1347038 h 1552405"/>
                <a:gd name="connsiteX2305" fmla="*/ 1469333 w 2168635"/>
                <a:gd name="connsiteY2305" fmla="*/ 1345426 h 1552405"/>
                <a:gd name="connsiteX2306" fmla="*/ 1472549 w 2168635"/>
                <a:gd name="connsiteY2306" fmla="*/ 1342190 h 1552405"/>
                <a:gd name="connsiteX2307" fmla="*/ 1474161 w 2168635"/>
                <a:gd name="connsiteY2307" fmla="*/ 1342190 h 1552405"/>
                <a:gd name="connsiteX2308" fmla="*/ 1477370 w 2168635"/>
                <a:gd name="connsiteY2308" fmla="*/ 1338953 h 1552405"/>
                <a:gd name="connsiteX2309" fmla="*/ 1478981 w 2168635"/>
                <a:gd name="connsiteY2309" fmla="*/ 1338953 h 1552405"/>
                <a:gd name="connsiteX2310" fmla="*/ 1482197 w 2168635"/>
                <a:gd name="connsiteY2310" fmla="*/ 1337335 h 1552405"/>
                <a:gd name="connsiteX2311" fmla="*/ 1485413 w 2168635"/>
                <a:gd name="connsiteY2311" fmla="*/ 1337335 h 1552405"/>
                <a:gd name="connsiteX2312" fmla="*/ 1485413 w 2168635"/>
                <a:gd name="connsiteY2312" fmla="*/ 1338953 h 1552405"/>
                <a:gd name="connsiteX2313" fmla="*/ 1490234 w 2168635"/>
                <a:gd name="connsiteY2313" fmla="*/ 1338953 h 1552405"/>
                <a:gd name="connsiteX2314" fmla="*/ 1491839 w 2168635"/>
                <a:gd name="connsiteY2314" fmla="*/ 1337335 h 1552405"/>
                <a:gd name="connsiteX2315" fmla="*/ 1491839 w 2168635"/>
                <a:gd name="connsiteY2315" fmla="*/ 1335723 h 1552405"/>
                <a:gd name="connsiteX2316" fmla="*/ 1493450 w 2168635"/>
                <a:gd name="connsiteY2316" fmla="*/ 1337335 h 1552405"/>
                <a:gd name="connsiteX2317" fmla="*/ 1495062 w 2168635"/>
                <a:gd name="connsiteY2317" fmla="*/ 1337335 h 1552405"/>
                <a:gd name="connsiteX2318" fmla="*/ 1495062 w 2168635"/>
                <a:gd name="connsiteY2318" fmla="*/ 1338953 h 1552405"/>
                <a:gd name="connsiteX2319" fmla="*/ 1496666 w 2168635"/>
                <a:gd name="connsiteY2319" fmla="*/ 1340571 h 1552405"/>
                <a:gd name="connsiteX2320" fmla="*/ 1496666 w 2168635"/>
                <a:gd name="connsiteY2320" fmla="*/ 1347038 h 1552405"/>
                <a:gd name="connsiteX2321" fmla="*/ 1499876 w 2168635"/>
                <a:gd name="connsiteY2321" fmla="*/ 1351893 h 1552405"/>
                <a:gd name="connsiteX2322" fmla="*/ 1499876 w 2168635"/>
                <a:gd name="connsiteY2322" fmla="*/ 1353504 h 1552405"/>
                <a:gd name="connsiteX2323" fmla="*/ 1501487 w 2168635"/>
                <a:gd name="connsiteY2323" fmla="*/ 1355123 h 1552405"/>
                <a:gd name="connsiteX2324" fmla="*/ 1504703 w 2168635"/>
                <a:gd name="connsiteY2324" fmla="*/ 1355123 h 1552405"/>
                <a:gd name="connsiteX2325" fmla="*/ 1504703 w 2168635"/>
                <a:gd name="connsiteY2325" fmla="*/ 1356741 h 1552405"/>
                <a:gd name="connsiteX2326" fmla="*/ 1507919 w 2168635"/>
                <a:gd name="connsiteY2326" fmla="*/ 1358359 h 1552405"/>
                <a:gd name="connsiteX2327" fmla="*/ 1506315 w 2168635"/>
                <a:gd name="connsiteY2327" fmla="*/ 1361589 h 1552405"/>
                <a:gd name="connsiteX2328" fmla="*/ 1503099 w 2168635"/>
                <a:gd name="connsiteY2328" fmla="*/ 1361589 h 1552405"/>
                <a:gd name="connsiteX2329" fmla="*/ 1501487 w 2168635"/>
                <a:gd name="connsiteY2329" fmla="*/ 1363208 h 1552405"/>
                <a:gd name="connsiteX2330" fmla="*/ 1499876 w 2168635"/>
                <a:gd name="connsiteY2330" fmla="*/ 1364826 h 1552405"/>
                <a:gd name="connsiteX2331" fmla="*/ 1496666 w 2168635"/>
                <a:gd name="connsiteY2331" fmla="*/ 1369674 h 1552405"/>
                <a:gd name="connsiteX2332" fmla="*/ 1490234 w 2168635"/>
                <a:gd name="connsiteY2332" fmla="*/ 1380996 h 1552405"/>
                <a:gd name="connsiteX2333" fmla="*/ 1488623 w 2168635"/>
                <a:gd name="connsiteY2333" fmla="*/ 1380996 h 1552405"/>
                <a:gd name="connsiteX2334" fmla="*/ 1488623 w 2168635"/>
                <a:gd name="connsiteY2334" fmla="*/ 1382614 h 1552405"/>
                <a:gd name="connsiteX2335" fmla="*/ 1487018 w 2168635"/>
                <a:gd name="connsiteY2335" fmla="*/ 1382614 h 1552405"/>
                <a:gd name="connsiteX2336" fmla="*/ 1483802 w 2168635"/>
                <a:gd name="connsiteY2336" fmla="*/ 1385844 h 1552405"/>
                <a:gd name="connsiteX2337" fmla="*/ 1477370 w 2168635"/>
                <a:gd name="connsiteY2337" fmla="*/ 1395554 h 1552405"/>
                <a:gd name="connsiteX2338" fmla="*/ 1474161 w 2168635"/>
                <a:gd name="connsiteY2338" fmla="*/ 1395554 h 1552405"/>
                <a:gd name="connsiteX2339" fmla="*/ 1472549 w 2168635"/>
                <a:gd name="connsiteY2339" fmla="*/ 1397173 h 1552405"/>
                <a:gd name="connsiteX2340" fmla="*/ 1470944 w 2168635"/>
                <a:gd name="connsiteY2340" fmla="*/ 1398785 h 1552405"/>
                <a:gd name="connsiteX2341" fmla="*/ 1469333 w 2168635"/>
                <a:gd name="connsiteY2341" fmla="*/ 1403640 h 1552405"/>
                <a:gd name="connsiteX2342" fmla="*/ 1469333 w 2168635"/>
                <a:gd name="connsiteY2342" fmla="*/ 1410106 h 1552405"/>
                <a:gd name="connsiteX2343" fmla="*/ 1470944 w 2168635"/>
                <a:gd name="connsiteY2343" fmla="*/ 1418191 h 1552405"/>
                <a:gd name="connsiteX2344" fmla="*/ 1472549 w 2168635"/>
                <a:gd name="connsiteY2344" fmla="*/ 1421421 h 1552405"/>
                <a:gd name="connsiteX2345" fmla="*/ 1474161 w 2168635"/>
                <a:gd name="connsiteY2345" fmla="*/ 1424658 h 1552405"/>
                <a:gd name="connsiteX2346" fmla="*/ 1477370 w 2168635"/>
                <a:gd name="connsiteY2346" fmla="*/ 1427895 h 1552405"/>
                <a:gd name="connsiteX2347" fmla="*/ 1478981 w 2168635"/>
                <a:gd name="connsiteY2347" fmla="*/ 1429506 h 1552405"/>
                <a:gd name="connsiteX2348" fmla="*/ 1482197 w 2168635"/>
                <a:gd name="connsiteY2348" fmla="*/ 1429506 h 1552405"/>
                <a:gd name="connsiteX2349" fmla="*/ 1483802 w 2168635"/>
                <a:gd name="connsiteY2349" fmla="*/ 1427895 h 1552405"/>
                <a:gd name="connsiteX2350" fmla="*/ 1488623 w 2168635"/>
                <a:gd name="connsiteY2350" fmla="*/ 1431124 h 1552405"/>
                <a:gd name="connsiteX2351" fmla="*/ 1490234 w 2168635"/>
                <a:gd name="connsiteY2351" fmla="*/ 1431124 h 1552405"/>
                <a:gd name="connsiteX2352" fmla="*/ 1496666 w 2168635"/>
                <a:gd name="connsiteY2352" fmla="*/ 1432743 h 1552405"/>
                <a:gd name="connsiteX2353" fmla="*/ 1504703 w 2168635"/>
                <a:gd name="connsiteY2353" fmla="*/ 1432743 h 1552405"/>
                <a:gd name="connsiteX2354" fmla="*/ 1514351 w 2168635"/>
                <a:gd name="connsiteY2354" fmla="*/ 1434361 h 1552405"/>
                <a:gd name="connsiteX2355" fmla="*/ 1515956 w 2168635"/>
                <a:gd name="connsiteY2355" fmla="*/ 1434361 h 1552405"/>
                <a:gd name="connsiteX2356" fmla="*/ 1517567 w 2168635"/>
                <a:gd name="connsiteY2356" fmla="*/ 1437591 h 1552405"/>
                <a:gd name="connsiteX2357" fmla="*/ 1520777 w 2168635"/>
                <a:gd name="connsiteY2357" fmla="*/ 1440828 h 1552405"/>
                <a:gd name="connsiteX2358" fmla="*/ 1520777 w 2168635"/>
                <a:gd name="connsiteY2358" fmla="*/ 1445676 h 1552405"/>
                <a:gd name="connsiteX2359" fmla="*/ 1507919 w 2168635"/>
                <a:gd name="connsiteY2359" fmla="*/ 1444057 h 1552405"/>
                <a:gd name="connsiteX2360" fmla="*/ 1501487 w 2168635"/>
                <a:gd name="connsiteY2360" fmla="*/ 1444057 h 1552405"/>
                <a:gd name="connsiteX2361" fmla="*/ 1498271 w 2168635"/>
                <a:gd name="connsiteY2361" fmla="*/ 1445676 h 1552405"/>
                <a:gd name="connsiteX2362" fmla="*/ 1491839 w 2168635"/>
                <a:gd name="connsiteY2362" fmla="*/ 1450531 h 1552405"/>
                <a:gd name="connsiteX2363" fmla="*/ 1490234 w 2168635"/>
                <a:gd name="connsiteY2363" fmla="*/ 1452149 h 1552405"/>
                <a:gd name="connsiteX2364" fmla="*/ 1487018 w 2168635"/>
                <a:gd name="connsiteY2364" fmla="*/ 1460234 h 1552405"/>
                <a:gd name="connsiteX2365" fmla="*/ 1478981 w 2168635"/>
                <a:gd name="connsiteY2365" fmla="*/ 1460234 h 1552405"/>
                <a:gd name="connsiteX2366" fmla="*/ 1477377 w 2168635"/>
                <a:gd name="connsiteY2366" fmla="*/ 1461853 h 1552405"/>
                <a:gd name="connsiteX2367" fmla="*/ 1469333 w 2168635"/>
                <a:gd name="connsiteY2367" fmla="*/ 1461853 h 1552405"/>
                <a:gd name="connsiteX2368" fmla="*/ 1467728 w 2168635"/>
                <a:gd name="connsiteY2368" fmla="*/ 1465090 h 1552405"/>
                <a:gd name="connsiteX2369" fmla="*/ 1462908 w 2168635"/>
                <a:gd name="connsiteY2369" fmla="*/ 1465090 h 1552405"/>
                <a:gd name="connsiteX2370" fmla="*/ 1461296 w 2168635"/>
                <a:gd name="connsiteY2370" fmla="*/ 1466701 h 1552405"/>
                <a:gd name="connsiteX2371" fmla="*/ 1459692 w 2168635"/>
                <a:gd name="connsiteY2371" fmla="*/ 1469938 h 1552405"/>
                <a:gd name="connsiteX2372" fmla="*/ 1458080 w 2168635"/>
                <a:gd name="connsiteY2372" fmla="*/ 1473175 h 1552405"/>
                <a:gd name="connsiteX2373" fmla="*/ 1456476 w 2168635"/>
                <a:gd name="connsiteY2373" fmla="*/ 1476404 h 1552405"/>
                <a:gd name="connsiteX2374" fmla="*/ 1458080 w 2168635"/>
                <a:gd name="connsiteY2374" fmla="*/ 1479641 h 1552405"/>
                <a:gd name="connsiteX2375" fmla="*/ 1458080 w 2168635"/>
                <a:gd name="connsiteY2375" fmla="*/ 1482871 h 1552405"/>
                <a:gd name="connsiteX2376" fmla="*/ 1461296 w 2168635"/>
                <a:gd name="connsiteY2376" fmla="*/ 1484489 h 1552405"/>
                <a:gd name="connsiteX2377" fmla="*/ 1466117 w 2168635"/>
                <a:gd name="connsiteY2377" fmla="*/ 1484489 h 1552405"/>
                <a:gd name="connsiteX2378" fmla="*/ 1469333 w 2168635"/>
                <a:gd name="connsiteY2378" fmla="*/ 1486108 h 1552405"/>
                <a:gd name="connsiteX2379" fmla="*/ 1469333 w 2168635"/>
                <a:gd name="connsiteY2379" fmla="*/ 1489338 h 1552405"/>
                <a:gd name="connsiteX2380" fmla="*/ 1470944 w 2168635"/>
                <a:gd name="connsiteY2380" fmla="*/ 1489338 h 1552405"/>
                <a:gd name="connsiteX2381" fmla="*/ 1472549 w 2168635"/>
                <a:gd name="connsiteY2381" fmla="*/ 1487726 h 1552405"/>
                <a:gd name="connsiteX2382" fmla="*/ 1470944 w 2168635"/>
                <a:gd name="connsiteY2382" fmla="*/ 1486108 h 1552405"/>
                <a:gd name="connsiteX2383" fmla="*/ 1472549 w 2168635"/>
                <a:gd name="connsiteY2383" fmla="*/ 1486108 h 1552405"/>
                <a:gd name="connsiteX2384" fmla="*/ 1474161 w 2168635"/>
                <a:gd name="connsiteY2384" fmla="*/ 1489338 h 1552405"/>
                <a:gd name="connsiteX2385" fmla="*/ 1474161 w 2168635"/>
                <a:gd name="connsiteY2385" fmla="*/ 1494193 h 1552405"/>
                <a:gd name="connsiteX2386" fmla="*/ 1475765 w 2168635"/>
                <a:gd name="connsiteY2386" fmla="*/ 1500659 h 1552405"/>
                <a:gd name="connsiteX2387" fmla="*/ 1480586 w 2168635"/>
                <a:gd name="connsiteY2387" fmla="*/ 1507126 h 1552405"/>
                <a:gd name="connsiteX2388" fmla="*/ 1482197 w 2168635"/>
                <a:gd name="connsiteY2388" fmla="*/ 1510370 h 1552405"/>
                <a:gd name="connsiteX2389" fmla="*/ 1482197 w 2168635"/>
                <a:gd name="connsiteY2389" fmla="*/ 1511988 h 1552405"/>
                <a:gd name="connsiteX2390" fmla="*/ 1477377 w 2168635"/>
                <a:gd name="connsiteY2390" fmla="*/ 1508751 h 1552405"/>
                <a:gd name="connsiteX2391" fmla="*/ 1472549 w 2168635"/>
                <a:gd name="connsiteY2391" fmla="*/ 1507126 h 1552405"/>
                <a:gd name="connsiteX2392" fmla="*/ 1467728 w 2168635"/>
                <a:gd name="connsiteY2392" fmla="*/ 1505508 h 1552405"/>
                <a:gd name="connsiteX2393" fmla="*/ 1464512 w 2168635"/>
                <a:gd name="connsiteY2393" fmla="*/ 1505508 h 1552405"/>
                <a:gd name="connsiteX2394" fmla="*/ 1461296 w 2168635"/>
                <a:gd name="connsiteY2394" fmla="*/ 1507126 h 1552405"/>
                <a:gd name="connsiteX2395" fmla="*/ 1458080 w 2168635"/>
                <a:gd name="connsiteY2395" fmla="*/ 1507126 h 1552405"/>
                <a:gd name="connsiteX2396" fmla="*/ 1456476 w 2168635"/>
                <a:gd name="connsiteY2396" fmla="*/ 1508751 h 1552405"/>
                <a:gd name="connsiteX2397" fmla="*/ 1448439 w 2168635"/>
                <a:gd name="connsiteY2397" fmla="*/ 1513600 h 1552405"/>
                <a:gd name="connsiteX2398" fmla="*/ 1445223 w 2168635"/>
                <a:gd name="connsiteY2398" fmla="*/ 1513600 h 1552405"/>
                <a:gd name="connsiteX2399" fmla="*/ 1440402 w 2168635"/>
                <a:gd name="connsiteY2399" fmla="*/ 1515218 h 1552405"/>
                <a:gd name="connsiteX2400" fmla="*/ 1427538 w 2168635"/>
                <a:gd name="connsiteY2400" fmla="*/ 1515218 h 1552405"/>
                <a:gd name="connsiteX2401" fmla="*/ 1424322 w 2168635"/>
                <a:gd name="connsiteY2401" fmla="*/ 1516836 h 1552405"/>
                <a:gd name="connsiteX2402" fmla="*/ 1403420 w 2168635"/>
                <a:gd name="connsiteY2402" fmla="*/ 1516836 h 1552405"/>
                <a:gd name="connsiteX2403" fmla="*/ 1398600 w 2168635"/>
                <a:gd name="connsiteY2403" fmla="*/ 1518455 h 1552405"/>
                <a:gd name="connsiteX2404" fmla="*/ 1392168 w 2168635"/>
                <a:gd name="connsiteY2404" fmla="*/ 1520066 h 1552405"/>
                <a:gd name="connsiteX2405" fmla="*/ 1382526 w 2168635"/>
                <a:gd name="connsiteY2405" fmla="*/ 1523303 h 1552405"/>
                <a:gd name="connsiteX2406" fmla="*/ 1377706 w 2168635"/>
                <a:gd name="connsiteY2406" fmla="*/ 1524921 h 1552405"/>
                <a:gd name="connsiteX2407" fmla="*/ 1371273 w 2168635"/>
                <a:gd name="connsiteY2407" fmla="*/ 1526540 h 1552405"/>
                <a:gd name="connsiteX2408" fmla="*/ 1368057 w 2168635"/>
                <a:gd name="connsiteY2408" fmla="*/ 1528151 h 1552405"/>
                <a:gd name="connsiteX2409" fmla="*/ 1364841 w 2168635"/>
                <a:gd name="connsiteY2409" fmla="*/ 1529769 h 1552405"/>
                <a:gd name="connsiteX2410" fmla="*/ 1360021 w 2168635"/>
                <a:gd name="connsiteY2410" fmla="*/ 1531388 h 1552405"/>
                <a:gd name="connsiteX2411" fmla="*/ 1356804 w 2168635"/>
                <a:gd name="connsiteY2411" fmla="*/ 1533006 h 1552405"/>
                <a:gd name="connsiteX2412" fmla="*/ 1351984 w 2168635"/>
                <a:gd name="connsiteY2412" fmla="*/ 1534618 h 1552405"/>
                <a:gd name="connsiteX2413" fmla="*/ 1348768 w 2168635"/>
                <a:gd name="connsiteY2413" fmla="*/ 1539473 h 1552405"/>
                <a:gd name="connsiteX2414" fmla="*/ 1347156 w 2168635"/>
                <a:gd name="connsiteY2414" fmla="*/ 1539473 h 1552405"/>
                <a:gd name="connsiteX2415" fmla="*/ 1342335 w 2168635"/>
                <a:gd name="connsiteY2415" fmla="*/ 1544321 h 1552405"/>
                <a:gd name="connsiteX2416" fmla="*/ 1340731 w 2168635"/>
                <a:gd name="connsiteY2416" fmla="*/ 1545939 h 1552405"/>
                <a:gd name="connsiteX2417" fmla="*/ 1334299 w 2168635"/>
                <a:gd name="connsiteY2417" fmla="*/ 1549176 h 1552405"/>
                <a:gd name="connsiteX2418" fmla="*/ 1331083 w 2168635"/>
                <a:gd name="connsiteY2418" fmla="*/ 1549176 h 1552405"/>
                <a:gd name="connsiteX2419" fmla="*/ 1327866 w 2168635"/>
                <a:gd name="connsiteY2419" fmla="*/ 1550788 h 1552405"/>
                <a:gd name="connsiteX2420" fmla="*/ 1321441 w 2168635"/>
                <a:gd name="connsiteY2420" fmla="*/ 1552406 h 1552405"/>
                <a:gd name="connsiteX2421" fmla="*/ 1319830 w 2168635"/>
                <a:gd name="connsiteY2421" fmla="*/ 1552406 h 1552405"/>
                <a:gd name="connsiteX2422" fmla="*/ 1318225 w 2168635"/>
                <a:gd name="connsiteY2422" fmla="*/ 1550788 h 1552405"/>
                <a:gd name="connsiteX2423" fmla="*/ 1315009 w 2168635"/>
                <a:gd name="connsiteY2423" fmla="*/ 1544321 h 1552405"/>
                <a:gd name="connsiteX2424" fmla="*/ 1315009 w 2168635"/>
                <a:gd name="connsiteY2424" fmla="*/ 1542703 h 1552405"/>
                <a:gd name="connsiteX2425" fmla="*/ 1313398 w 2168635"/>
                <a:gd name="connsiteY2425" fmla="*/ 1541091 h 1552405"/>
                <a:gd name="connsiteX2426" fmla="*/ 1311793 w 2168635"/>
                <a:gd name="connsiteY2426" fmla="*/ 1539473 h 1552405"/>
                <a:gd name="connsiteX2427" fmla="*/ 1300540 w 2168635"/>
                <a:gd name="connsiteY2427" fmla="*/ 1539473 h 1552405"/>
                <a:gd name="connsiteX2428" fmla="*/ 1298935 w 2168635"/>
                <a:gd name="connsiteY2428" fmla="*/ 1537854 h 1552405"/>
                <a:gd name="connsiteX2429" fmla="*/ 1294108 w 2168635"/>
                <a:gd name="connsiteY2429" fmla="*/ 1536236 h 1552405"/>
                <a:gd name="connsiteX2430" fmla="*/ 1290892 w 2168635"/>
                <a:gd name="connsiteY2430" fmla="*/ 1534618 h 1552405"/>
                <a:gd name="connsiteX2431" fmla="*/ 1289287 w 2168635"/>
                <a:gd name="connsiteY2431" fmla="*/ 1536236 h 1552405"/>
                <a:gd name="connsiteX2432" fmla="*/ 1286071 w 2168635"/>
                <a:gd name="connsiteY2432" fmla="*/ 1536236 h 1552405"/>
                <a:gd name="connsiteX2433" fmla="*/ 1276423 w 2168635"/>
                <a:gd name="connsiteY2433" fmla="*/ 1537854 h 1552405"/>
                <a:gd name="connsiteX2434" fmla="*/ 1268386 w 2168635"/>
                <a:gd name="connsiteY2434" fmla="*/ 1536236 h 1552405"/>
                <a:gd name="connsiteX2435" fmla="*/ 1266782 w 2168635"/>
                <a:gd name="connsiteY2435" fmla="*/ 1536236 h 1552405"/>
                <a:gd name="connsiteX2436" fmla="*/ 1263565 w 2168635"/>
                <a:gd name="connsiteY2436" fmla="*/ 1537854 h 1552405"/>
                <a:gd name="connsiteX2437" fmla="*/ 1263565 w 2168635"/>
                <a:gd name="connsiteY2437" fmla="*/ 1536236 h 1552405"/>
                <a:gd name="connsiteX2438" fmla="*/ 1261954 w 2168635"/>
                <a:gd name="connsiteY2438" fmla="*/ 1531388 h 1552405"/>
                <a:gd name="connsiteX2439" fmla="*/ 1260349 w 2168635"/>
                <a:gd name="connsiteY2439" fmla="*/ 1531388 h 1552405"/>
                <a:gd name="connsiteX2440" fmla="*/ 1253917 w 2168635"/>
                <a:gd name="connsiteY2440" fmla="*/ 1526540 h 1552405"/>
                <a:gd name="connsiteX2441" fmla="*/ 1252313 w 2168635"/>
                <a:gd name="connsiteY2441" fmla="*/ 1523303 h 1552405"/>
                <a:gd name="connsiteX2442" fmla="*/ 1247492 w 2168635"/>
                <a:gd name="connsiteY2442" fmla="*/ 1520066 h 1552405"/>
                <a:gd name="connsiteX2443" fmla="*/ 1245880 w 2168635"/>
                <a:gd name="connsiteY2443" fmla="*/ 1516836 h 1552405"/>
                <a:gd name="connsiteX2444" fmla="*/ 1244276 w 2168635"/>
                <a:gd name="connsiteY2444" fmla="*/ 1515218 h 1552405"/>
                <a:gd name="connsiteX2445" fmla="*/ 1242664 w 2168635"/>
                <a:gd name="connsiteY2445" fmla="*/ 1515218 h 1552405"/>
                <a:gd name="connsiteX2446" fmla="*/ 1241060 w 2168635"/>
                <a:gd name="connsiteY2446" fmla="*/ 1511981 h 1552405"/>
                <a:gd name="connsiteX2447" fmla="*/ 1239448 w 2168635"/>
                <a:gd name="connsiteY2447" fmla="*/ 1510363 h 1552405"/>
                <a:gd name="connsiteX2448" fmla="*/ 1239448 w 2168635"/>
                <a:gd name="connsiteY2448" fmla="*/ 1507126 h 1552405"/>
                <a:gd name="connsiteX2449" fmla="*/ 1226591 w 2168635"/>
                <a:gd name="connsiteY2449" fmla="*/ 1507126 h 1552405"/>
                <a:gd name="connsiteX2450" fmla="*/ 1224986 w 2168635"/>
                <a:gd name="connsiteY2450" fmla="*/ 1503896 h 1552405"/>
                <a:gd name="connsiteX2451" fmla="*/ 1223375 w 2168635"/>
                <a:gd name="connsiteY2451" fmla="*/ 1502278 h 1552405"/>
                <a:gd name="connsiteX2452" fmla="*/ 1221770 w 2168635"/>
                <a:gd name="connsiteY2452" fmla="*/ 1500659 h 1552405"/>
                <a:gd name="connsiteX2453" fmla="*/ 1216943 w 2168635"/>
                <a:gd name="connsiteY2453" fmla="*/ 1499041 h 1552405"/>
                <a:gd name="connsiteX2454" fmla="*/ 1215338 w 2168635"/>
                <a:gd name="connsiteY2454" fmla="*/ 1497423 h 1552405"/>
                <a:gd name="connsiteX2455" fmla="*/ 1212122 w 2168635"/>
                <a:gd name="connsiteY2455" fmla="*/ 1495811 h 1552405"/>
                <a:gd name="connsiteX2456" fmla="*/ 1207301 w 2168635"/>
                <a:gd name="connsiteY2456" fmla="*/ 1494193 h 1552405"/>
                <a:gd name="connsiteX2457" fmla="*/ 1207301 w 2168635"/>
                <a:gd name="connsiteY2457" fmla="*/ 1487726 h 1552405"/>
                <a:gd name="connsiteX2458" fmla="*/ 1208906 w 2168635"/>
                <a:gd name="connsiteY2458" fmla="*/ 1486108 h 1552405"/>
                <a:gd name="connsiteX2459" fmla="*/ 1208906 w 2168635"/>
                <a:gd name="connsiteY2459" fmla="*/ 1479641 h 1552405"/>
                <a:gd name="connsiteX2460" fmla="*/ 1210517 w 2168635"/>
                <a:gd name="connsiteY2460" fmla="*/ 1479641 h 1552405"/>
                <a:gd name="connsiteX2461" fmla="*/ 1210517 w 2168635"/>
                <a:gd name="connsiteY2461" fmla="*/ 1478023 h 1552405"/>
                <a:gd name="connsiteX2462" fmla="*/ 1212122 w 2168635"/>
                <a:gd name="connsiteY2462" fmla="*/ 1476404 h 1552405"/>
                <a:gd name="connsiteX2463" fmla="*/ 1213733 w 2168635"/>
                <a:gd name="connsiteY2463" fmla="*/ 1474786 h 1552405"/>
                <a:gd name="connsiteX2464" fmla="*/ 1212122 w 2168635"/>
                <a:gd name="connsiteY2464" fmla="*/ 1473175 h 1552405"/>
                <a:gd name="connsiteX2465" fmla="*/ 1212122 w 2168635"/>
                <a:gd name="connsiteY2465" fmla="*/ 1466701 h 1552405"/>
                <a:gd name="connsiteX2466" fmla="*/ 1213733 w 2168635"/>
                <a:gd name="connsiteY2466" fmla="*/ 1466701 h 1552405"/>
                <a:gd name="connsiteX2467" fmla="*/ 1216943 w 2168635"/>
                <a:gd name="connsiteY2467" fmla="*/ 1465090 h 1552405"/>
                <a:gd name="connsiteX2468" fmla="*/ 1215338 w 2168635"/>
                <a:gd name="connsiteY2468" fmla="*/ 1461853 h 1552405"/>
                <a:gd name="connsiteX2469" fmla="*/ 1213733 w 2168635"/>
                <a:gd name="connsiteY2469" fmla="*/ 1460234 h 1552405"/>
                <a:gd name="connsiteX2470" fmla="*/ 1213733 w 2168635"/>
                <a:gd name="connsiteY2470" fmla="*/ 1457005 h 1552405"/>
                <a:gd name="connsiteX2471" fmla="*/ 1212122 w 2168635"/>
                <a:gd name="connsiteY2471" fmla="*/ 1453768 h 1552405"/>
                <a:gd name="connsiteX2472" fmla="*/ 1212122 w 2168635"/>
                <a:gd name="connsiteY2472" fmla="*/ 1452143 h 1552405"/>
                <a:gd name="connsiteX2473" fmla="*/ 1210517 w 2168635"/>
                <a:gd name="connsiteY2473" fmla="*/ 1448913 h 1552405"/>
                <a:gd name="connsiteX2474" fmla="*/ 1213733 w 2168635"/>
                <a:gd name="connsiteY2474" fmla="*/ 1447294 h 1552405"/>
                <a:gd name="connsiteX2475" fmla="*/ 1213733 w 2168635"/>
                <a:gd name="connsiteY2475" fmla="*/ 1445676 h 1552405"/>
                <a:gd name="connsiteX2476" fmla="*/ 1212122 w 2168635"/>
                <a:gd name="connsiteY2476" fmla="*/ 1442446 h 1552405"/>
                <a:gd name="connsiteX2477" fmla="*/ 1207301 w 2168635"/>
                <a:gd name="connsiteY2477" fmla="*/ 1439209 h 1552405"/>
                <a:gd name="connsiteX2478" fmla="*/ 1205690 w 2168635"/>
                <a:gd name="connsiteY2478" fmla="*/ 1437591 h 1552405"/>
                <a:gd name="connsiteX2479" fmla="*/ 1204085 w 2168635"/>
                <a:gd name="connsiteY2479" fmla="*/ 1435980 h 1552405"/>
                <a:gd name="connsiteX2480" fmla="*/ 1200869 w 2168635"/>
                <a:gd name="connsiteY2480" fmla="*/ 1434361 h 1552405"/>
                <a:gd name="connsiteX2481" fmla="*/ 1197653 w 2168635"/>
                <a:gd name="connsiteY2481" fmla="*/ 1432743 h 1552405"/>
                <a:gd name="connsiteX2482" fmla="*/ 1197653 w 2168635"/>
                <a:gd name="connsiteY2482" fmla="*/ 1434361 h 1552405"/>
                <a:gd name="connsiteX2483" fmla="*/ 1196048 w 2168635"/>
                <a:gd name="connsiteY2483" fmla="*/ 1435980 h 1552405"/>
                <a:gd name="connsiteX2484" fmla="*/ 1194437 w 2168635"/>
                <a:gd name="connsiteY2484" fmla="*/ 1435980 h 1552405"/>
                <a:gd name="connsiteX2485" fmla="*/ 1194437 w 2168635"/>
                <a:gd name="connsiteY2485" fmla="*/ 1432743 h 1552405"/>
                <a:gd name="connsiteX2486" fmla="*/ 1189616 w 2168635"/>
                <a:gd name="connsiteY2486" fmla="*/ 1429506 h 1552405"/>
                <a:gd name="connsiteX2487" fmla="*/ 1188005 w 2168635"/>
                <a:gd name="connsiteY2487" fmla="*/ 1431124 h 1552405"/>
                <a:gd name="connsiteX2488" fmla="*/ 1188005 w 2168635"/>
                <a:gd name="connsiteY2488" fmla="*/ 1432743 h 1552405"/>
                <a:gd name="connsiteX2489" fmla="*/ 1186400 w 2168635"/>
                <a:gd name="connsiteY2489" fmla="*/ 1437591 h 1552405"/>
                <a:gd name="connsiteX2490" fmla="*/ 1179975 w 2168635"/>
                <a:gd name="connsiteY2490" fmla="*/ 1435980 h 1552405"/>
                <a:gd name="connsiteX2491" fmla="*/ 1178363 w 2168635"/>
                <a:gd name="connsiteY2491" fmla="*/ 1432743 h 1552405"/>
                <a:gd name="connsiteX2492" fmla="*/ 1171931 w 2168635"/>
                <a:gd name="connsiteY2492" fmla="*/ 1432743 h 1552405"/>
                <a:gd name="connsiteX2493" fmla="*/ 1170326 w 2168635"/>
                <a:gd name="connsiteY2493" fmla="*/ 1431124 h 1552405"/>
                <a:gd name="connsiteX2494" fmla="*/ 1168715 w 2168635"/>
                <a:gd name="connsiteY2494" fmla="*/ 1431124 h 1552405"/>
                <a:gd name="connsiteX2495" fmla="*/ 1165499 w 2168635"/>
                <a:gd name="connsiteY2495" fmla="*/ 1432743 h 1552405"/>
                <a:gd name="connsiteX2496" fmla="*/ 1163894 w 2168635"/>
                <a:gd name="connsiteY2496" fmla="*/ 1434361 h 1552405"/>
                <a:gd name="connsiteX2497" fmla="*/ 1160678 w 2168635"/>
                <a:gd name="connsiteY2497" fmla="*/ 1435980 h 1552405"/>
                <a:gd name="connsiteX2498" fmla="*/ 1159074 w 2168635"/>
                <a:gd name="connsiteY2498" fmla="*/ 1435980 h 1552405"/>
                <a:gd name="connsiteX2499" fmla="*/ 1154246 w 2168635"/>
                <a:gd name="connsiteY2499" fmla="*/ 1439209 h 1552405"/>
                <a:gd name="connsiteX2500" fmla="*/ 1151030 w 2168635"/>
                <a:gd name="connsiteY2500" fmla="*/ 1440828 h 1552405"/>
                <a:gd name="connsiteX2501" fmla="*/ 1144605 w 2168635"/>
                <a:gd name="connsiteY2501" fmla="*/ 1440828 h 1552405"/>
                <a:gd name="connsiteX2502" fmla="*/ 1144605 w 2168635"/>
                <a:gd name="connsiteY2502" fmla="*/ 1437591 h 1552405"/>
                <a:gd name="connsiteX2503" fmla="*/ 1142993 w 2168635"/>
                <a:gd name="connsiteY2503" fmla="*/ 1435980 h 1552405"/>
                <a:gd name="connsiteX2504" fmla="*/ 1144605 w 2168635"/>
                <a:gd name="connsiteY2504" fmla="*/ 1431124 h 1552405"/>
                <a:gd name="connsiteX2505" fmla="*/ 1142993 w 2168635"/>
                <a:gd name="connsiteY2505" fmla="*/ 1427895 h 1552405"/>
                <a:gd name="connsiteX2506" fmla="*/ 1139777 w 2168635"/>
                <a:gd name="connsiteY2506" fmla="*/ 1424658 h 1552405"/>
                <a:gd name="connsiteX2507" fmla="*/ 1138172 w 2168635"/>
                <a:gd name="connsiteY2507" fmla="*/ 1423039 h 1552405"/>
                <a:gd name="connsiteX2508" fmla="*/ 1141389 w 2168635"/>
                <a:gd name="connsiteY2508" fmla="*/ 1419809 h 1552405"/>
                <a:gd name="connsiteX2509" fmla="*/ 1144605 w 2168635"/>
                <a:gd name="connsiteY2509" fmla="*/ 1416573 h 1552405"/>
                <a:gd name="connsiteX2510" fmla="*/ 1146209 w 2168635"/>
                <a:gd name="connsiteY2510" fmla="*/ 1416573 h 1552405"/>
                <a:gd name="connsiteX2511" fmla="*/ 1147821 w 2168635"/>
                <a:gd name="connsiteY2511" fmla="*/ 1414954 h 1552405"/>
                <a:gd name="connsiteX2512" fmla="*/ 1147821 w 2168635"/>
                <a:gd name="connsiteY2512" fmla="*/ 1411725 h 1552405"/>
                <a:gd name="connsiteX2513" fmla="*/ 1139777 w 2168635"/>
                <a:gd name="connsiteY2513" fmla="*/ 1403640 h 1552405"/>
                <a:gd name="connsiteX2514" fmla="*/ 1138172 w 2168635"/>
                <a:gd name="connsiteY2514" fmla="*/ 1402021 h 1552405"/>
                <a:gd name="connsiteX2515" fmla="*/ 1138172 w 2168635"/>
                <a:gd name="connsiteY2515" fmla="*/ 1400403 h 1552405"/>
                <a:gd name="connsiteX2516" fmla="*/ 1134956 w 2168635"/>
                <a:gd name="connsiteY2516" fmla="*/ 1402021 h 1552405"/>
                <a:gd name="connsiteX2517" fmla="*/ 1133352 w 2168635"/>
                <a:gd name="connsiteY2517" fmla="*/ 1403640 h 1552405"/>
                <a:gd name="connsiteX2518" fmla="*/ 1126920 w 2168635"/>
                <a:gd name="connsiteY2518" fmla="*/ 1405258 h 1552405"/>
                <a:gd name="connsiteX2519" fmla="*/ 1123704 w 2168635"/>
                <a:gd name="connsiteY2519" fmla="*/ 1406869 h 1552405"/>
                <a:gd name="connsiteX2520" fmla="*/ 1120487 w 2168635"/>
                <a:gd name="connsiteY2520" fmla="*/ 1408488 h 1552405"/>
                <a:gd name="connsiteX2521" fmla="*/ 1118883 w 2168635"/>
                <a:gd name="connsiteY2521" fmla="*/ 1405258 h 1552405"/>
                <a:gd name="connsiteX2522" fmla="*/ 1115667 w 2168635"/>
                <a:gd name="connsiteY2522" fmla="*/ 1405258 h 1552405"/>
                <a:gd name="connsiteX2523" fmla="*/ 1112451 w 2168635"/>
                <a:gd name="connsiteY2523" fmla="*/ 1406869 h 1552405"/>
                <a:gd name="connsiteX2524" fmla="*/ 1107630 w 2168635"/>
                <a:gd name="connsiteY2524" fmla="*/ 1410106 h 1552405"/>
                <a:gd name="connsiteX2525" fmla="*/ 1102809 w 2168635"/>
                <a:gd name="connsiteY2525" fmla="*/ 1411725 h 1552405"/>
                <a:gd name="connsiteX2526" fmla="*/ 1102809 w 2168635"/>
                <a:gd name="connsiteY2526" fmla="*/ 1410106 h 1552405"/>
                <a:gd name="connsiteX2527" fmla="*/ 1101198 w 2168635"/>
                <a:gd name="connsiteY2527" fmla="*/ 1403640 h 1552405"/>
                <a:gd name="connsiteX2528" fmla="*/ 1104414 w 2168635"/>
                <a:gd name="connsiteY2528" fmla="*/ 1400403 h 1552405"/>
                <a:gd name="connsiteX2529" fmla="*/ 1104414 w 2168635"/>
                <a:gd name="connsiteY2529" fmla="*/ 1397166 h 1552405"/>
                <a:gd name="connsiteX2530" fmla="*/ 1096377 w 2168635"/>
                <a:gd name="connsiteY2530" fmla="*/ 1393929 h 1552405"/>
                <a:gd name="connsiteX2531" fmla="*/ 1089945 w 2168635"/>
                <a:gd name="connsiteY2531" fmla="*/ 1393929 h 1552405"/>
                <a:gd name="connsiteX2532" fmla="*/ 1088333 w 2168635"/>
                <a:gd name="connsiteY2532" fmla="*/ 1392311 h 1552405"/>
                <a:gd name="connsiteX2533" fmla="*/ 1086729 w 2168635"/>
                <a:gd name="connsiteY2533" fmla="*/ 1392311 h 1552405"/>
                <a:gd name="connsiteX2534" fmla="*/ 1088333 w 2168635"/>
                <a:gd name="connsiteY2534" fmla="*/ 1387463 h 1552405"/>
                <a:gd name="connsiteX2535" fmla="*/ 1088333 w 2168635"/>
                <a:gd name="connsiteY2535" fmla="*/ 1384226 h 1552405"/>
                <a:gd name="connsiteX2536" fmla="*/ 1086729 w 2168635"/>
                <a:gd name="connsiteY2536" fmla="*/ 1380996 h 1552405"/>
                <a:gd name="connsiteX2537" fmla="*/ 1083513 w 2168635"/>
                <a:gd name="connsiteY2537" fmla="*/ 1380996 h 1552405"/>
                <a:gd name="connsiteX2538" fmla="*/ 1083513 w 2168635"/>
                <a:gd name="connsiteY2538" fmla="*/ 1374530 h 1552405"/>
                <a:gd name="connsiteX2539" fmla="*/ 1081908 w 2168635"/>
                <a:gd name="connsiteY2539" fmla="*/ 1372911 h 1552405"/>
                <a:gd name="connsiteX2540" fmla="*/ 1078692 w 2168635"/>
                <a:gd name="connsiteY2540" fmla="*/ 1371293 h 1552405"/>
                <a:gd name="connsiteX2541" fmla="*/ 1078692 w 2168635"/>
                <a:gd name="connsiteY2541" fmla="*/ 1366445 h 1552405"/>
                <a:gd name="connsiteX2542" fmla="*/ 1077081 w 2168635"/>
                <a:gd name="connsiteY2542" fmla="*/ 1364826 h 1552405"/>
                <a:gd name="connsiteX2543" fmla="*/ 1078692 w 2168635"/>
                <a:gd name="connsiteY2543" fmla="*/ 1361589 h 1552405"/>
                <a:gd name="connsiteX2544" fmla="*/ 1080297 w 2168635"/>
                <a:gd name="connsiteY2544" fmla="*/ 1358359 h 1552405"/>
                <a:gd name="connsiteX2545" fmla="*/ 1075476 w 2168635"/>
                <a:gd name="connsiteY2545" fmla="*/ 1348656 h 1552405"/>
                <a:gd name="connsiteX2546" fmla="*/ 1077081 w 2168635"/>
                <a:gd name="connsiteY2546" fmla="*/ 1343801 h 1552405"/>
                <a:gd name="connsiteX2547" fmla="*/ 1075476 w 2168635"/>
                <a:gd name="connsiteY2547" fmla="*/ 1342190 h 1552405"/>
                <a:gd name="connsiteX2548" fmla="*/ 1075476 w 2168635"/>
                <a:gd name="connsiteY2548" fmla="*/ 1337335 h 1552405"/>
                <a:gd name="connsiteX2549" fmla="*/ 1073871 w 2168635"/>
                <a:gd name="connsiteY2549" fmla="*/ 1335716 h 1552405"/>
                <a:gd name="connsiteX2550" fmla="*/ 1072267 w 2168635"/>
                <a:gd name="connsiteY2550" fmla="*/ 1335716 h 1552405"/>
                <a:gd name="connsiteX2551" fmla="*/ 1067439 w 2168635"/>
                <a:gd name="connsiteY2551" fmla="*/ 1337335 h 1552405"/>
                <a:gd name="connsiteX2552" fmla="*/ 1064223 w 2168635"/>
                <a:gd name="connsiteY2552" fmla="*/ 1338946 h 1552405"/>
                <a:gd name="connsiteX2553" fmla="*/ 1059402 w 2168635"/>
                <a:gd name="connsiteY2553" fmla="*/ 1337335 h 1552405"/>
                <a:gd name="connsiteX2554" fmla="*/ 1059402 w 2168635"/>
                <a:gd name="connsiteY2554" fmla="*/ 1330861 h 1552405"/>
                <a:gd name="connsiteX2555" fmla="*/ 1056186 w 2168635"/>
                <a:gd name="connsiteY2555" fmla="*/ 1330861 h 1552405"/>
                <a:gd name="connsiteX2556" fmla="*/ 1052970 w 2168635"/>
                <a:gd name="connsiteY2556" fmla="*/ 1329249 h 1552405"/>
                <a:gd name="connsiteX2557" fmla="*/ 1043322 w 2168635"/>
                <a:gd name="connsiteY2557" fmla="*/ 1329249 h 1552405"/>
                <a:gd name="connsiteX2558" fmla="*/ 1040113 w 2168635"/>
                <a:gd name="connsiteY2558" fmla="*/ 1326013 h 1552405"/>
                <a:gd name="connsiteX2559" fmla="*/ 1036897 w 2168635"/>
                <a:gd name="connsiteY2559" fmla="*/ 1327631 h 1552405"/>
                <a:gd name="connsiteX2560" fmla="*/ 1032069 w 2168635"/>
                <a:gd name="connsiteY2560" fmla="*/ 1327631 h 1552405"/>
                <a:gd name="connsiteX2561" fmla="*/ 1028860 w 2168635"/>
                <a:gd name="connsiteY2561" fmla="*/ 1326013 h 1552405"/>
                <a:gd name="connsiteX2562" fmla="*/ 1030465 w 2168635"/>
                <a:gd name="connsiteY2562" fmla="*/ 1324394 h 1552405"/>
                <a:gd name="connsiteX2563" fmla="*/ 1032069 w 2168635"/>
                <a:gd name="connsiteY2563" fmla="*/ 1324394 h 1552405"/>
                <a:gd name="connsiteX2564" fmla="*/ 1032069 w 2168635"/>
                <a:gd name="connsiteY2564" fmla="*/ 1322776 h 1552405"/>
                <a:gd name="connsiteX2565" fmla="*/ 1030465 w 2168635"/>
                <a:gd name="connsiteY2565" fmla="*/ 1321165 h 1552405"/>
                <a:gd name="connsiteX2566" fmla="*/ 1030465 w 2168635"/>
                <a:gd name="connsiteY2566" fmla="*/ 1319546 h 1552405"/>
                <a:gd name="connsiteX2567" fmla="*/ 1032069 w 2168635"/>
                <a:gd name="connsiteY2567" fmla="*/ 1316309 h 1552405"/>
                <a:gd name="connsiteX2568" fmla="*/ 1033681 w 2168635"/>
                <a:gd name="connsiteY2568" fmla="*/ 1313080 h 1552405"/>
                <a:gd name="connsiteX2569" fmla="*/ 1038501 w 2168635"/>
                <a:gd name="connsiteY2569" fmla="*/ 1313080 h 1552405"/>
                <a:gd name="connsiteX2570" fmla="*/ 1038501 w 2168635"/>
                <a:gd name="connsiteY2570" fmla="*/ 1306613 h 1552405"/>
                <a:gd name="connsiteX2571" fmla="*/ 1028860 w 2168635"/>
                <a:gd name="connsiteY2571" fmla="*/ 1303376 h 1552405"/>
                <a:gd name="connsiteX2572" fmla="*/ 1025644 w 2168635"/>
                <a:gd name="connsiteY2572" fmla="*/ 1303376 h 1552405"/>
                <a:gd name="connsiteX2573" fmla="*/ 1025644 w 2168635"/>
                <a:gd name="connsiteY2573" fmla="*/ 1301758 h 1552405"/>
                <a:gd name="connsiteX2574" fmla="*/ 1028860 w 2168635"/>
                <a:gd name="connsiteY2574" fmla="*/ 1298528 h 1552405"/>
                <a:gd name="connsiteX2575" fmla="*/ 1030465 w 2168635"/>
                <a:gd name="connsiteY2575" fmla="*/ 1296910 h 1552405"/>
                <a:gd name="connsiteX2576" fmla="*/ 1033681 w 2168635"/>
                <a:gd name="connsiteY2576" fmla="*/ 1296910 h 1552405"/>
                <a:gd name="connsiteX2577" fmla="*/ 1033681 w 2168635"/>
                <a:gd name="connsiteY2577" fmla="*/ 1292061 h 1552405"/>
                <a:gd name="connsiteX2578" fmla="*/ 1036897 w 2168635"/>
                <a:gd name="connsiteY2578" fmla="*/ 1293673 h 1552405"/>
                <a:gd name="connsiteX2579" fmla="*/ 1041717 w 2168635"/>
                <a:gd name="connsiteY2579" fmla="*/ 1292061 h 1552405"/>
                <a:gd name="connsiteX2580" fmla="*/ 1041717 w 2168635"/>
                <a:gd name="connsiteY2580" fmla="*/ 1290443 h 1552405"/>
                <a:gd name="connsiteX2581" fmla="*/ 1040113 w 2168635"/>
                <a:gd name="connsiteY2581" fmla="*/ 1285588 h 1552405"/>
                <a:gd name="connsiteX2582" fmla="*/ 1040113 w 2168635"/>
                <a:gd name="connsiteY2582" fmla="*/ 1283976 h 1552405"/>
                <a:gd name="connsiteX2583" fmla="*/ 1036897 w 2168635"/>
                <a:gd name="connsiteY2583" fmla="*/ 1282358 h 1552405"/>
                <a:gd name="connsiteX2584" fmla="*/ 1033681 w 2168635"/>
                <a:gd name="connsiteY2584" fmla="*/ 1279114 h 1552405"/>
                <a:gd name="connsiteX2585" fmla="*/ 1028860 w 2168635"/>
                <a:gd name="connsiteY2585" fmla="*/ 1274266 h 1552405"/>
                <a:gd name="connsiteX2586" fmla="*/ 1025644 w 2168635"/>
                <a:gd name="connsiteY2586" fmla="*/ 1269418 h 1552405"/>
                <a:gd name="connsiteX2587" fmla="*/ 1024032 w 2168635"/>
                <a:gd name="connsiteY2587" fmla="*/ 1266181 h 1552405"/>
                <a:gd name="connsiteX2588" fmla="*/ 1022428 w 2168635"/>
                <a:gd name="connsiteY2588" fmla="*/ 1264563 h 1552405"/>
                <a:gd name="connsiteX2589" fmla="*/ 1020816 w 2168635"/>
                <a:gd name="connsiteY2589" fmla="*/ 1261333 h 1552405"/>
                <a:gd name="connsiteX2590" fmla="*/ 1017607 w 2168635"/>
                <a:gd name="connsiteY2590" fmla="*/ 1256478 h 1552405"/>
                <a:gd name="connsiteX2591" fmla="*/ 1015996 w 2168635"/>
                <a:gd name="connsiteY2591" fmla="*/ 1253248 h 1552405"/>
                <a:gd name="connsiteX2592" fmla="*/ 1012779 w 2168635"/>
                <a:gd name="connsiteY2592" fmla="*/ 1251630 h 1552405"/>
                <a:gd name="connsiteX2593" fmla="*/ 1007959 w 2168635"/>
                <a:gd name="connsiteY2593" fmla="*/ 1251630 h 1552405"/>
                <a:gd name="connsiteX2594" fmla="*/ 1006354 w 2168635"/>
                <a:gd name="connsiteY2594" fmla="*/ 1250011 h 1552405"/>
                <a:gd name="connsiteX2595" fmla="*/ 1004743 w 2168635"/>
                <a:gd name="connsiteY2595" fmla="*/ 1248393 h 1552405"/>
                <a:gd name="connsiteX2596" fmla="*/ 1004743 w 2168635"/>
                <a:gd name="connsiteY2596" fmla="*/ 1246781 h 1552405"/>
                <a:gd name="connsiteX2597" fmla="*/ 1003138 w 2168635"/>
                <a:gd name="connsiteY2597" fmla="*/ 1245163 h 1552405"/>
                <a:gd name="connsiteX2598" fmla="*/ 1001527 w 2168635"/>
                <a:gd name="connsiteY2598" fmla="*/ 1241926 h 1552405"/>
                <a:gd name="connsiteX2599" fmla="*/ 1001527 w 2168635"/>
                <a:gd name="connsiteY2599" fmla="*/ 1238696 h 1552405"/>
                <a:gd name="connsiteX2600" fmla="*/ 999922 w 2168635"/>
                <a:gd name="connsiteY2600" fmla="*/ 1237078 h 1552405"/>
                <a:gd name="connsiteX2601" fmla="*/ 996706 w 2168635"/>
                <a:gd name="connsiteY2601" fmla="*/ 1235460 h 1552405"/>
                <a:gd name="connsiteX2602" fmla="*/ 996706 w 2168635"/>
                <a:gd name="connsiteY2602" fmla="*/ 1233841 h 1552405"/>
                <a:gd name="connsiteX2603" fmla="*/ 991878 w 2168635"/>
                <a:gd name="connsiteY2603" fmla="*/ 1228993 h 1552405"/>
                <a:gd name="connsiteX2604" fmla="*/ 991878 w 2168635"/>
                <a:gd name="connsiteY2604" fmla="*/ 1224138 h 1552405"/>
                <a:gd name="connsiteX2605" fmla="*/ 990274 w 2168635"/>
                <a:gd name="connsiteY2605" fmla="*/ 1219283 h 1552405"/>
                <a:gd name="connsiteX2606" fmla="*/ 988669 w 2168635"/>
                <a:gd name="connsiteY2606" fmla="*/ 1217664 h 1552405"/>
                <a:gd name="connsiteX2607" fmla="*/ 985453 w 2168635"/>
                <a:gd name="connsiteY2607" fmla="*/ 1216053 h 1552405"/>
                <a:gd name="connsiteX2608" fmla="*/ 983842 w 2168635"/>
                <a:gd name="connsiteY2608" fmla="*/ 1212816 h 1552405"/>
                <a:gd name="connsiteX2609" fmla="*/ 987058 w 2168635"/>
                <a:gd name="connsiteY2609" fmla="*/ 1211198 h 1552405"/>
                <a:gd name="connsiteX2610" fmla="*/ 985453 w 2168635"/>
                <a:gd name="connsiteY2610" fmla="*/ 1206349 h 1552405"/>
                <a:gd name="connsiteX2611" fmla="*/ 985453 w 2168635"/>
                <a:gd name="connsiteY2611" fmla="*/ 1204731 h 1552405"/>
                <a:gd name="connsiteX2612" fmla="*/ 983842 w 2168635"/>
                <a:gd name="connsiteY2612" fmla="*/ 1204731 h 1552405"/>
                <a:gd name="connsiteX2613" fmla="*/ 983842 w 2168635"/>
                <a:gd name="connsiteY2613" fmla="*/ 1203113 h 1552405"/>
                <a:gd name="connsiteX2614" fmla="*/ 985453 w 2168635"/>
                <a:gd name="connsiteY2614" fmla="*/ 1203113 h 1552405"/>
                <a:gd name="connsiteX2615" fmla="*/ 985453 w 2168635"/>
                <a:gd name="connsiteY2615" fmla="*/ 1201501 h 1552405"/>
                <a:gd name="connsiteX2616" fmla="*/ 983842 w 2168635"/>
                <a:gd name="connsiteY2616" fmla="*/ 1199883 h 1552405"/>
                <a:gd name="connsiteX2617" fmla="*/ 982237 w 2168635"/>
                <a:gd name="connsiteY2617" fmla="*/ 1199883 h 1552405"/>
                <a:gd name="connsiteX2618" fmla="*/ 980626 w 2168635"/>
                <a:gd name="connsiteY2618" fmla="*/ 1198265 h 1552405"/>
                <a:gd name="connsiteX2619" fmla="*/ 979021 w 2168635"/>
                <a:gd name="connsiteY2619" fmla="*/ 1196646 h 1552405"/>
                <a:gd name="connsiteX2620" fmla="*/ 977416 w 2168635"/>
                <a:gd name="connsiteY2620" fmla="*/ 1196646 h 1552405"/>
                <a:gd name="connsiteX2621" fmla="*/ 974200 w 2168635"/>
                <a:gd name="connsiteY2621" fmla="*/ 1195028 h 1552405"/>
                <a:gd name="connsiteX2622" fmla="*/ 972589 w 2168635"/>
                <a:gd name="connsiteY2622" fmla="*/ 1193416 h 1552405"/>
                <a:gd name="connsiteX2623" fmla="*/ 970984 w 2168635"/>
                <a:gd name="connsiteY2623" fmla="*/ 1193416 h 1552405"/>
                <a:gd name="connsiteX2624" fmla="*/ 966163 w 2168635"/>
                <a:gd name="connsiteY2624" fmla="*/ 1190180 h 1552405"/>
                <a:gd name="connsiteX2625" fmla="*/ 964552 w 2168635"/>
                <a:gd name="connsiteY2625" fmla="*/ 1188561 h 1552405"/>
                <a:gd name="connsiteX2626" fmla="*/ 962947 w 2168635"/>
                <a:gd name="connsiteY2626" fmla="*/ 1188561 h 1552405"/>
                <a:gd name="connsiteX2627" fmla="*/ 959731 w 2168635"/>
                <a:gd name="connsiteY2627" fmla="*/ 1185331 h 1552405"/>
                <a:gd name="connsiteX2628" fmla="*/ 954911 w 2168635"/>
                <a:gd name="connsiteY2628" fmla="*/ 1185331 h 1552405"/>
                <a:gd name="connsiteX2629" fmla="*/ 951694 w 2168635"/>
                <a:gd name="connsiteY2629" fmla="*/ 1186943 h 1552405"/>
                <a:gd name="connsiteX2630" fmla="*/ 951694 w 2168635"/>
                <a:gd name="connsiteY2630" fmla="*/ 1188561 h 1552405"/>
                <a:gd name="connsiteX2631" fmla="*/ 950083 w 2168635"/>
                <a:gd name="connsiteY2631" fmla="*/ 1190180 h 1552405"/>
                <a:gd name="connsiteX2632" fmla="*/ 948478 w 2168635"/>
                <a:gd name="connsiteY2632" fmla="*/ 1191798 h 1552405"/>
                <a:gd name="connsiteX2633" fmla="*/ 948478 w 2168635"/>
                <a:gd name="connsiteY2633" fmla="*/ 1193416 h 1552405"/>
                <a:gd name="connsiteX2634" fmla="*/ 946867 w 2168635"/>
                <a:gd name="connsiteY2634" fmla="*/ 1193416 h 1552405"/>
                <a:gd name="connsiteX2635" fmla="*/ 945262 w 2168635"/>
                <a:gd name="connsiteY2635" fmla="*/ 1195028 h 1552405"/>
                <a:gd name="connsiteX2636" fmla="*/ 943658 w 2168635"/>
                <a:gd name="connsiteY2636" fmla="*/ 1193416 h 1552405"/>
                <a:gd name="connsiteX2637" fmla="*/ 940442 w 2168635"/>
                <a:gd name="connsiteY2637" fmla="*/ 1193416 h 1552405"/>
                <a:gd name="connsiteX2638" fmla="*/ 937226 w 2168635"/>
                <a:gd name="connsiteY2638" fmla="*/ 1191798 h 1552405"/>
                <a:gd name="connsiteX2639" fmla="*/ 934010 w 2168635"/>
                <a:gd name="connsiteY2639" fmla="*/ 1191798 h 1552405"/>
                <a:gd name="connsiteX2640" fmla="*/ 932405 w 2168635"/>
                <a:gd name="connsiteY2640" fmla="*/ 1188561 h 1552405"/>
                <a:gd name="connsiteX2641" fmla="*/ 930793 w 2168635"/>
                <a:gd name="connsiteY2641" fmla="*/ 1186943 h 1552405"/>
                <a:gd name="connsiteX2642" fmla="*/ 929189 w 2168635"/>
                <a:gd name="connsiteY2642" fmla="*/ 1186943 h 1552405"/>
                <a:gd name="connsiteX2643" fmla="*/ 925973 w 2168635"/>
                <a:gd name="connsiteY2643" fmla="*/ 1185331 h 1552405"/>
                <a:gd name="connsiteX2644" fmla="*/ 921152 w 2168635"/>
                <a:gd name="connsiteY2644" fmla="*/ 1188561 h 1552405"/>
                <a:gd name="connsiteX2645" fmla="*/ 914713 w 2168635"/>
                <a:gd name="connsiteY2645" fmla="*/ 1190180 h 1552405"/>
                <a:gd name="connsiteX2646" fmla="*/ 906683 w 2168635"/>
                <a:gd name="connsiteY2646" fmla="*/ 1186943 h 1552405"/>
                <a:gd name="connsiteX2647" fmla="*/ 903467 w 2168635"/>
                <a:gd name="connsiteY2647" fmla="*/ 1186943 h 1552405"/>
                <a:gd name="connsiteX2648" fmla="*/ 903467 w 2168635"/>
                <a:gd name="connsiteY2648" fmla="*/ 1185331 h 1552405"/>
                <a:gd name="connsiteX2649" fmla="*/ 900251 w 2168635"/>
                <a:gd name="connsiteY2649" fmla="*/ 1178865 h 1552405"/>
                <a:gd name="connsiteX2650" fmla="*/ 885782 w 2168635"/>
                <a:gd name="connsiteY2650" fmla="*/ 1165918 h 1552405"/>
                <a:gd name="connsiteX2651" fmla="*/ 874529 w 2168635"/>
                <a:gd name="connsiteY2651" fmla="*/ 1165918 h 1552405"/>
                <a:gd name="connsiteX2652" fmla="*/ 872918 w 2168635"/>
                <a:gd name="connsiteY2652" fmla="*/ 1167536 h 1552405"/>
                <a:gd name="connsiteX2653" fmla="*/ 871313 w 2168635"/>
                <a:gd name="connsiteY2653" fmla="*/ 1164299 h 1552405"/>
                <a:gd name="connsiteX2654" fmla="*/ 866492 w 2168635"/>
                <a:gd name="connsiteY2654" fmla="*/ 1164299 h 1552405"/>
                <a:gd name="connsiteX2655" fmla="*/ 864881 w 2168635"/>
                <a:gd name="connsiteY2655" fmla="*/ 1162688 h 1552405"/>
                <a:gd name="connsiteX2656" fmla="*/ 861665 w 2168635"/>
                <a:gd name="connsiteY2656" fmla="*/ 1161070 h 1552405"/>
                <a:gd name="connsiteX2657" fmla="*/ 860060 w 2168635"/>
                <a:gd name="connsiteY2657" fmla="*/ 1162688 h 1552405"/>
                <a:gd name="connsiteX2658" fmla="*/ 855239 w 2168635"/>
                <a:gd name="connsiteY2658" fmla="*/ 1164299 h 1552405"/>
                <a:gd name="connsiteX2659" fmla="*/ 853628 w 2168635"/>
                <a:gd name="connsiteY2659" fmla="*/ 1178865 h 1552405"/>
                <a:gd name="connsiteX2660" fmla="*/ 848807 w 2168635"/>
                <a:gd name="connsiteY2660" fmla="*/ 1178865 h 1552405"/>
                <a:gd name="connsiteX2661" fmla="*/ 843987 w 2168635"/>
                <a:gd name="connsiteY2661" fmla="*/ 1191798 h 1552405"/>
                <a:gd name="connsiteX2662" fmla="*/ 839159 w 2168635"/>
                <a:gd name="connsiteY2662" fmla="*/ 1191798 h 1552405"/>
                <a:gd name="connsiteX2663" fmla="*/ 839159 w 2168635"/>
                <a:gd name="connsiteY2663" fmla="*/ 1193416 h 1552405"/>
                <a:gd name="connsiteX2664" fmla="*/ 837554 w 2168635"/>
                <a:gd name="connsiteY2664" fmla="*/ 1196646 h 1552405"/>
                <a:gd name="connsiteX2665" fmla="*/ 835943 w 2168635"/>
                <a:gd name="connsiteY2665" fmla="*/ 1204731 h 1552405"/>
                <a:gd name="connsiteX2666" fmla="*/ 839159 w 2168635"/>
                <a:gd name="connsiteY2666" fmla="*/ 1216053 h 1552405"/>
                <a:gd name="connsiteX2667" fmla="*/ 832734 w 2168635"/>
                <a:gd name="connsiteY2667" fmla="*/ 1222520 h 1552405"/>
                <a:gd name="connsiteX2668" fmla="*/ 829518 w 2168635"/>
                <a:gd name="connsiteY2668" fmla="*/ 1222520 h 1552405"/>
                <a:gd name="connsiteX2669" fmla="*/ 829518 w 2168635"/>
                <a:gd name="connsiteY2669" fmla="*/ 1224138 h 1552405"/>
                <a:gd name="connsiteX2670" fmla="*/ 827906 w 2168635"/>
                <a:gd name="connsiteY2670" fmla="*/ 1224138 h 1552405"/>
                <a:gd name="connsiteX2671" fmla="*/ 824690 w 2168635"/>
                <a:gd name="connsiteY2671" fmla="*/ 1225749 h 1552405"/>
                <a:gd name="connsiteX2672" fmla="*/ 826302 w 2168635"/>
                <a:gd name="connsiteY2672" fmla="*/ 1230611 h 1552405"/>
                <a:gd name="connsiteX2673" fmla="*/ 821481 w 2168635"/>
                <a:gd name="connsiteY2673" fmla="*/ 1233841 h 1552405"/>
                <a:gd name="connsiteX2674" fmla="*/ 819869 w 2168635"/>
                <a:gd name="connsiteY2674" fmla="*/ 1238696 h 1552405"/>
                <a:gd name="connsiteX2675" fmla="*/ 819869 w 2168635"/>
                <a:gd name="connsiteY2675" fmla="*/ 1240308 h 1552405"/>
                <a:gd name="connsiteX2676" fmla="*/ 818265 w 2168635"/>
                <a:gd name="connsiteY2676" fmla="*/ 1241926 h 1552405"/>
                <a:gd name="connsiteX2677" fmla="*/ 818265 w 2168635"/>
                <a:gd name="connsiteY2677" fmla="*/ 1243544 h 1552405"/>
                <a:gd name="connsiteX2678" fmla="*/ 815049 w 2168635"/>
                <a:gd name="connsiteY2678" fmla="*/ 1243544 h 1552405"/>
                <a:gd name="connsiteX2679" fmla="*/ 811833 w 2168635"/>
                <a:gd name="connsiteY2679" fmla="*/ 1245163 h 1552405"/>
                <a:gd name="connsiteX2680" fmla="*/ 805400 w 2168635"/>
                <a:gd name="connsiteY2680" fmla="*/ 1254859 h 1552405"/>
                <a:gd name="connsiteX2681" fmla="*/ 803796 w 2168635"/>
                <a:gd name="connsiteY2681" fmla="*/ 1261333 h 1552405"/>
                <a:gd name="connsiteX2682" fmla="*/ 802191 w 2168635"/>
                <a:gd name="connsiteY2682" fmla="*/ 1261333 h 1552405"/>
                <a:gd name="connsiteX2683" fmla="*/ 800580 w 2168635"/>
                <a:gd name="connsiteY2683" fmla="*/ 1259715 h 1552405"/>
                <a:gd name="connsiteX2684" fmla="*/ 797364 w 2168635"/>
                <a:gd name="connsiteY2684" fmla="*/ 1259715 h 1552405"/>
                <a:gd name="connsiteX2685" fmla="*/ 795752 w 2168635"/>
                <a:gd name="connsiteY2685" fmla="*/ 1261333 h 1552405"/>
                <a:gd name="connsiteX2686" fmla="*/ 794148 w 2168635"/>
                <a:gd name="connsiteY2686" fmla="*/ 1261333 h 1552405"/>
                <a:gd name="connsiteX2687" fmla="*/ 792543 w 2168635"/>
                <a:gd name="connsiteY2687" fmla="*/ 1264563 h 1552405"/>
                <a:gd name="connsiteX2688" fmla="*/ 778074 w 2168635"/>
                <a:gd name="connsiteY2688" fmla="*/ 1280733 h 1552405"/>
                <a:gd name="connsiteX2689" fmla="*/ 774858 w 2168635"/>
                <a:gd name="connsiteY2689" fmla="*/ 1279114 h 1552405"/>
                <a:gd name="connsiteX2690" fmla="*/ 774858 w 2168635"/>
                <a:gd name="connsiteY2690" fmla="*/ 1277496 h 1552405"/>
                <a:gd name="connsiteX2691" fmla="*/ 763605 w 2168635"/>
                <a:gd name="connsiteY2691" fmla="*/ 1271029 h 1552405"/>
                <a:gd name="connsiteX2692" fmla="*/ 760389 w 2168635"/>
                <a:gd name="connsiteY2692" fmla="*/ 1274266 h 1552405"/>
                <a:gd name="connsiteX2693" fmla="*/ 757173 w 2168635"/>
                <a:gd name="connsiteY2693" fmla="*/ 1280733 h 1552405"/>
                <a:gd name="connsiteX2694" fmla="*/ 753957 w 2168635"/>
                <a:gd name="connsiteY2694" fmla="*/ 1283976 h 1552405"/>
                <a:gd name="connsiteX2695" fmla="*/ 753957 w 2168635"/>
                <a:gd name="connsiteY2695" fmla="*/ 1285588 h 1552405"/>
                <a:gd name="connsiteX2696" fmla="*/ 752352 w 2168635"/>
                <a:gd name="connsiteY2696" fmla="*/ 1287206 h 1552405"/>
                <a:gd name="connsiteX2697" fmla="*/ 749136 w 2168635"/>
                <a:gd name="connsiteY2697" fmla="*/ 1295291 h 1552405"/>
                <a:gd name="connsiteX2698" fmla="*/ 747532 w 2168635"/>
                <a:gd name="connsiteY2698" fmla="*/ 1296910 h 1552405"/>
                <a:gd name="connsiteX2699" fmla="*/ 745920 w 2168635"/>
                <a:gd name="connsiteY2699" fmla="*/ 1301758 h 1552405"/>
                <a:gd name="connsiteX2700" fmla="*/ 742704 w 2168635"/>
                <a:gd name="connsiteY2700" fmla="*/ 1311461 h 1552405"/>
                <a:gd name="connsiteX2701" fmla="*/ 742704 w 2168635"/>
                <a:gd name="connsiteY2701" fmla="*/ 1314698 h 1552405"/>
                <a:gd name="connsiteX2702" fmla="*/ 737883 w 2168635"/>
                <a:gd name="connsiteY2702" fmla="*/ 1311461 h 1552405"/>
                <a:gd name="connsiteX2703" fmla="*/ 736279 w 2168635"/>
                <a:gd name="connsiteY2703" fmla="*/ 1309843 h 1552405"/>
                <a:gd name="connsiteX2704" fmla="*/ 733063 w 2168635"/>
                <a:gd name="connsiteY2704" fmla="*/ 1306613 h 1552405"/>
                <a:gd name="connsiteX2705" fmla="*/ 723414 w 2168635"/>
                <a:gd name="connsiteY2705" fmla="*/ 1326013 h 1552405"/>
                <a:gd name="connsiteX2706" fmla="*/ 712161 w 2168635"/>
                <a:gd name="connsiteY2706" fmla="*/ 1321165 h 1552405"/>
                <a:gd name="connsiteX2707" fmla="*/ 704125 w 2168635"/>
                <a:gd name="connsiteY2707" fmla="*/ 1329249 h 1552405"/>
                <a:gd name="connsiteX2708" fmla="*/ 699297 w 2168635"/>
                <a:gd name="connsiteY2708" fmla="*/ 1327631 h 1552405"/>
                <a:gd name="connsiteX2709" fmla="*/ 696088 w 2168635"/>
                <a:gd name="connsiteY2709" fmla="*/ 1334098 h 1552405"/>
                <a:gd name="connsiteX2710" fmla="*/ 694476 w 2168635"/>
                <a:gd name="connsiteY2710" fmla="*/ 1334098 h 1552405"/>
                <a:gd name="connsiteX2711" fmla="*/ 692872 w 2168635"/>
                <a:gd name="connsiteY2711" fmla="*/ 1332479 h 1552405"/>
                <a:gd name="connsiteX2712" fmla="*/ 691267 w 2168635"/>
                <a:gd name="connsiteY2712" fmla="*/ 1330861 h 1552405"/>
                <a:gd name="connsiteX2713" fmla="*/ 689656 w 2168635"/>
                <a:gd name="connsiteY2713" fmla="*/ 1327631 h 1552405"/>
                <a:gd name="connsiteX2714" fmla="*/ 683224 w 2168635"/>
                <a:gd name="connsiteY2714" fmla="*/ 1324394 h 1552405"/>
                <a:gd name="connsiteX2715" fmla="*/ 681619 w 2168635"/>
                <a:gd name="connsiteY2715" fmla="*/ 1322776 h 1552405"/>
                <a:gd name="connsiteX2716" fmla="*/ 671971 w 2168635"/>
                <a:gd name="connsiteY2716" fmla="*/ 1322776 h 1552405"/>
                <a:gd name="connsiteX2717" fmla="*/ 663934 w 2168635"/>
                <a:gd name="connsiteY2717" fmla="*/ 1319546 h 1552405"/>
                <a:gd name="connsiteX2718" fmla="*/ 662329 w 2168635"/>
                <a:gd name="connsiteY2718" fmla="*/ 1317928 h 1552405"/>
                <a:gd name="connsiteX2719" fmla="*/ 657502 w 2168635"/>
                <a:gd name="connsiteY2719" fmla="*/ 1319546 h 1552405"/>
                <a:gd name="connsiteX2720" fmla="*/ 655897 w 2168635"/>
                <a:gd name="connsiteY2720" fmla="*/ 1314698 h 1552405"/>
                <a:gd name="connsiteX2721" fmla="*/ 657502 w 2168635"/>
                <a:gd name="connsiteY2721" fmla="*/ 1308224 h 1552405"/>
                <a:gd name="connsiteX2722" fmla="*/ 663934 w 2168635"/>
                <a:gd name="connsiteY2722" fmla="*/ 1287206 h 1552405"/>
                <a:gd name="connsiteX2723" fmla="*/ 662329 w 2168635"/>
                <a:gd name="connsiteY2723" fmla="*/ 1266181 h 1552405"/>
                <a:gd name="connsiteX2724" fmla="*/ 662329 w 2168635"/>
                <a:gd name="connsiteY2724" fmla="*/ 1259715 h 1552405"/>
                <a:gd name="connsiteX2725" fmla="*/ 644644 w 2168635"/>
                <a:gd name="connsiteY2725" fmla="*/ 1250011 h 1552405"/>
                <a:gd name="connsiteX2726" fmla="*/ 636608 w 2168635"/>
                <a:gd name="connsiteY2726" fmla="*/ 1251630 h 1552405"/>
                <a:gd name="connsiteX2727" fmla="*/ 598024 w 2168635"/>
                <a:gd name="connsiteY2727" fmla="*/ 1245163 h 1552405"/>
                <a:gd name="connsiteX2728" fmla="*/ 596415 w 2168635"/>
                <a:gd name="connsiteY2728" fmla="*/ 1248393 h 1552405"/>
                <a:gd name="connsiteX2729" fmla="*/ 591591 w 2168635"/>
                <a:gd name="connsiteY2729" fmla="*/ 1248393 h 1552405"/>
                <a:gd name="connsiteX2730" fmla="*/ 588377 w 2168635"/>
                <a:gd name="connsiteY2730" fmla="*/ 1246781 h 1552405"/>
                <a:gd name="connsiteX2731" fmla="*/ 586771 w 2168635"/>
                <a:gd name="connsiteY2731" fmla="*/ 1245163 h 1552405"/>
                <a:gd name="connsiteX2732" fmla="*/ 585163 w 2168635"/>
                <a:gd name="connsiteY2732" fmla="*/ 1245163 h 1552405"/>
                <a:gd name="connsiteX2733" fmla="*/ 580338 w 2168635"/>
                <a:gd name="connsiteY2733" fmla="*/ 1256478 h 1552405"/>
                <a:gd name="connsiteX2734" fmla="*/ 578732 w 2168635"/>
                <a:gd name="connsiteY2734" fmla="*/ 1264563 h 1552405"/>
                <a:gd name="connsiteX2735" fmla="*/ 577124 w 2168635"/>
                <a:gd name="connsiteY2735" fmla="*/ 1266181 h 1552405"/>
                <a:gd name="connsiteX2736" fmla="*/ 573909 w 2168635"/>
                <a:gd name="connsiteY2736" fmla="*/ 1266181 h 1552405"/>
                <a:gd name="connsiteX2737" fmla="*/ 565871 w 2168635"/>
                <a:gd name="connsiteY2737" fmla="*/ 1264563 h 1552405"/>
                <a:gd name="connsiteX2738" fmla="*/ 559441 w 2168635"/>
                <a:gd name="connsiteY2738" fmla="*/ 1282351 h 1552405"/>
                <a:gd name="connsiteX2739" fmla="*/ 559441 w 2168635"/>
                <a:gd name="connsiteY2739" fmla="*/ 1287206 h 1552405"/>
                <a:gd name="connsiteX2740" fmla="*/ 553009 w 2168635"/>
                <a:gd name="connsiteY2740" fmla="*/ 1308224 h 1552405"/>
                <a:gd name="connsiteX2741" fmla="*/ 553009 w 2168635"/>
                <a:gd name="connsiteY2741" fmla="*/ 1311461 h 1552405"/>
                <a:gd name="connsiteX2742" fmla="*/ 551403 w 2168635"/>
                <a:gd name="connsiteY2742" fmla="*/ 1311461 h 1552405"/>
                <a:gd name="connsiteX2743" fmla="*/ 544975 w 2168635"/>
                <a:gd name="connsiteY2743" fmla="*/ 1314698 h 1552405"/>
                <a:gd name="connsiteX2744" fmla="*/ 541756 w 2168635"/>
                <a:gd name="connsiteY2744" fmla="*/ 1316309 h 1552405"/>
                <a:gd name="connsiteX2745" fmla="*/ 540151 w 2168635"/>
                <a:gd name="connsiteY2745" fmla="*/ 1317928 h 1552405"/>
                <a:gd name="connsiteX2746" fmla="*/ 532112 w 2168635"/>
                <a:gd name="connsiteY2746" fmla="*/ 1324394 h 1552405"/>
                <a:gd name="connsiteX2747" fmla="*/ 530503 w 2168635"/>
                <a:gd name="connsiteY2747" fmla="*/ 1324394 h 1552405"/>
                <a:gd name="connsiteX2748" fmla="*/ 532112 w 2168635"/>
                <a:gd name="connsiteY2748" fmla="*/ 1327631 h 1552405"/>
                <a:gd name="connsiteX2749" fmla="*/ 533718 w 2168635"/>
                <a:gd name="connsiteY2749" fmla="*/ 1329249 h 1552405"/>
                <a:gd name="connsiteX2750" fmla="*/ 535328 w 2168635"/>
                <a:gd name="connsiteY2750" fmla="*/ 1330861 h 1552405"/>
                <a:gd name="connsiteX2751" fmla="*/ 540151 w 2168635"/>
                <a:gd name="connsiteY2751" fmla="*/ 1332479 h 1552405"/>
                <a:gd name="connsiteX2752" fmla="*/ 544975 w 2168635"/>
                <a:gd name="connsiteY2752" fmla="*/ 1337335 h 1552405"/>
                <a:gd name="connsiteX2753" fmla="*/ 548189 w 2168635"/>
                <a:gd name="connsiteY2753" fmla="*/ 1342183 h 1552405"/>
                <a:gd name="connsiteX2754" fmla="*/ 549795 w 2168635"/>
                <a:gd name="connsiteY2754" fmla="*/ 1345426 h 1552405"/>
                <a:gd name="connsiteX2755" fmla="*/ 553009 w 2168635"/>
                <a:gd name="connsiteY2755" fmla="*/ 1347038 h 1552405"/>
                <a:gd name="connsiteX2756" fmla="*/ 556227 w 2168635"/>
                <a:gd name="connsiteY2756" fmla="*/ 1348656 h 1552405"/>
                <a:gd name="connsiteX2757" fmla="*/ 553009 w 2168635"/>
                <a:gd name="connsiteY2757" fmla="*/ 1350275 h 1552405"/>
                <a:gd name="connsiteX2758" fmla="*/ 538542 w 2168635"/>
                <a:gd name="connsiteY2758" fmla="*/ 1355123 h 1552405"/>
                <a:gd name="connsiteX2759" fmla="*/ 528898 w 2168635"/>
                <a:gd name="connsiteY2759" fmla="*/ 1359978 h 1552405"/>
                <a:gd name="connsiteX2760" fmla="*/ 507998 w 2168635"/>
                <a:gd name="connsiteY2760" fmla="*/ 1366445 h 1552405"/>
                <a:gd name="connsiteX2761" fmla="*/ 503174 w 2168635"/>
                <a:gd name="connsiteY2761" fmla="*/ 1366445 h 1552405"/>
                <a:gd name="connsiteX2762" fmla="*/ 503174 w 2168635"/>
                <a:gd name="connsiteY2762" fmla="*/ 1368063 h 1552405"/>
                <a:gd name="connsiteX2763" fmla="*/ 496745 w 2168635"/>
                <a:gd name="connsiteY2763" fmla="*/ 1364826 h 1552405"/>
                <a:gd name="connsiteX2764" fmla="*/ 491922 w 2168635"/>
                <a:gd name="connsiteY2764" fmla="*/ 1368063 h 1552405"/>
                <a:gd name="connsiteX2765" fmla="*/ 480669 w 2168635"/>
                <a:gd name="connsiteY2765" fmla="*/ 1356741 h 1552405"/>
                <a:gd name="connsiteX2766" fmla="*/ 475848 w 2168635"/>
                <a:gd name="connsiteY2766" fmla="*/ 1356741 h 1552405"/>
                <a:gd name="connsiteX2767" fmla="*/ 475848 w 2168635"/>
                <a:gd name="connsiteY2767" fmla="*/ 1347038 h 1552405"/>
                <a:gd name="connsiteX2768" fmla="*/ 471025 w 2168635"/>
                <a:gd name="connsiteY2768" fmla="*/ 1345426 h 1552405"/>
                <a:gd name="connsiteX2769" fmla="*/ 471025 w 2168635"/>
                <a:gd name="connsiteY2769" fmla="*/ 1347038 h 1552405"/>
                <a:gd name="connsiteX2770" fmla="*/ 467810 w 2168635"/>
                <a:gd name="connsiteY2770" fmla="*/ 1345426 h 1552405"/>
                <a:gd name="connsiteX2771" fmla="*/ 462986 w 2168635"/>
                <a:gd name="connsiteY2771" fmla="*/ 1342190 h 1552405"/>
                <a:gd name="connsiteX2772" fmla="*/ 464592 w 2168635"/>
                <a:gd name="connsiteY2772" fmla="*/ 1340571 h 1552405"/>
                <a:gd name="connsiteX2773" fmla="*/ 464592 w 2168635"/>
                <a:gd name="connsiteY2773" fmla="*/ 1330861 h 1552405"/>
                <a:gd name="connsiteX2774" fmla="*/ 466201 w 2168635"/>
                <a:gd name="connsiteY2774" fmla="*/ 1327631 h 1552405"/>
                <a:gd name="connsiteX2775" fmla="*/ 464592 w 2168635"/>
                <a:gd name="connsiteY2775" fmla="*/ 1324394 h 1552405"/>
                <a:gd name="connsiteX2776" fmla="*/ 451733 w 2168635"/>
                <a:gd name="connsiteY2776" fmla="*/ 1321165 h 1552405"/>
                <a:gd name="connsiteX2777" fmla="*/ 440481 w 2168635"/>
                <a:gd name="connsiteY2777" fmla="*/ 1309843 h 1552405"/>
                <a:gd name="connsiteX2778" fmla="*/ 426010 w 2168635"/>
                <a:gd name="connsiteY2778" fmla="*/ 1314698 h 1552405"/>
                <a:gd name="connsiteX2779" fmla="*/ 401899 w 2168635"/>
                <a:gd name="connsiteY2779" fmla="*/ 1314698 h 1552405"/>
                <a:gd name="connsiteX2780" fmla="*/ 401899 w 2168635"/>
                <a:gd name="connsiteY2780" fmla="*/ 1317928 h 1552405"/>
                <a:gd name="connsiteX2781" fmla="*/ 397075 w 2168635"/>
                <a:gd name="connsiteY2781" fmla="*/ 1316309 h 1552405"/>
                <a:gd name="connsiteX2782" fmla="*/ 395466 w 2168635"/>
                <a:gd name="connsiteY2782" fmla="*/ 1317928 h 1552405"/>
                <a:gd name="connsiteX2783" fmla="*/ 393860 w 2168635"/>
                <a:gd name="connsiteY2783" fmla="*/ 1317928 h 1552405"/>
                <a:gd name="connsiteX2784" fmla="*/ 392252 w 2168635"/>
                <a:gd name="connsiteY2784" fmla="*/ 1321165 h 1552405"/>
                <a:gd name="connsiteX2785" fmla="*/ 389037 w 2168635"/>
                <a:gd name="connsiteY2785" fmla="*/ 1319546 h 1552405"/>
                <a:gd name="connsiteX2786" fmla="*/ 387428 w 2168635"/>
                <a:gd name="connsiteY2786" fmla="*/ 1319546 h 1552405"/>
                <a:gd name="connsiteX2787" fmla="*/ 382607 w 2168635"/>
                <a:gd name="connsiteY2787" fmla="*/ 1322776 h 1552405"/>
                <a:gd name="connsiteX2788" fmla="*/ 377783 w 2168635"/>
                <a:gd name="connsiteY2788" fmla="*/ 1324394 h 1552405"/>
                <a:gd name="connsiteX2789" fmla="*/ 376175 w 2168635"/>
                <a:gd name="connsiteY2789" fmla="*/ 1327631 h 1552405"/>
                <a:gd name="connsiteX2790" fmla="*/ 374569 w 2168635"/>
                <a:gd name="connsiteY2790" fmla="*/ 1327631 h 1552405"/>
                <a:gd name="connsiteX2791" fmla="*/ 376175 w 2168635"/>
                <a:gd name="connsiteY2791" fmla="*/ 1324394 h 1552405"/>
                <a:gd name="connsiteX2792" fmla="*/ 371354 w 2168635"/>
                <a:gd name="connsiteY2792" fmla="*/ 1321165 h 1552405"/>
                <a:gd name="connsiteX2793" fmla="*/ 371354 w 2168635"/>
                <a:gd name="connsiteY2793" fmla="*/ 1319546 h 1552405"/>
                <a:gd name="connsiteX2794" fmla="*/ 366531 w 2168635"/>
                <a:gd name="connsiteY2794" fmla="*/ 1319546 h 1552405"/>
                <a:gd name="connsiteX2795" fmla="*/ 364922 w 2168635"/>
                <a:gd name="connsiteY2795" fmla="*/ 1317928 h 1552405"/>
                <a:gd name="connsiteX2796" fmla="*/ 361707 w 2168635"/>
                <a:gd name="connsiteY2796" fmla="*/ 1314698 h 1552405"/>
                <a:gd name="connsiteX2797" fmla="*/ 356884 w 2168635"/>
                <a:gd name="connsiteY2797" fmla="*/ 1306613 h 1552405"/>
                <a:gd name="connsiteX2798" fmla="*/ 329557 w 2168635"/>
                <a:gd name="connsiteY2798" fmla="*/ 1319546 h 1552405"/>
                <a:gd name="connsiteX2799" fmla="*/ 337592 w 2168635"/>
                <a:gd name="connsiteY2799" fmla="*/ 1332479 h 1552405"/>
                <a:gd name="connsiteX2800" fmla="*/ 339201 w 2168635"/>
                <a:gd name="connsiteY2800" fmla="*/ 1334098 h 1552405"/>
                <a:gd name="connsiteX2801" fmla="*/ 339201 w 2168635"/>
                <a:gd name="connsiteY2801" fmla="*/ 1340571 h 1552405"/>
                <a:gd name="connsiteX2802" fmla="*/ 340810 w 2168635"/>
                <a:gd name="connsiteY2802" fmla="*/ 1345426 h 1552405"/>
                <a:gd name="connsiteX2803" fmla="*/ 335987 w 2168635"/>
                <a:gd name="connsiteY2803" fmla="*/ 1345426 h 1552405"/>
                <a:gd name="connsiteX2804" fmla="*/ 329557 w 2168635"/>
                <a:gd name="connsiteY2804" fmla="*/ 1350275 h 1552405"/>
                <a:gd name="connsiteX2805" fmla="*/ 331163 w 2168635"/>
                <a:gd name="connsiteY2805" fmla="*/ 1356741 h 1552405"/>
                <a:gd name="connsiteX2806" fmla="*/ 326340 w 2168635"/>
                <a:gd name="connsiteY2806" fmla="*/ 1356741 h 1552405"/>
                <a:gd name="connsiteX2807" fmla="*/ 318302 w 2168635"/>
                <a:gd name="connsiteY2807" fmla="*/ 1358359 h 1552405"/>
                <a:gd name="connsiteX2808" fmla="*/ 316696 w 2168635"/>
                <a:gd name="connsiteY2808" fmla="*/ 1358359 h 1552405"/>
                <a:gd name="connsiteX2809" fmla="*/ 315087 w 2168635"/>
                <a:gd name="connsiteY2809" fmla="*/ 1361589 h 1552405"/>
                <a:gd name="connsiteX2810" fmla="*/ 313481 w 2168635"/>
                <a:gd name="connsiteY2810" fmla="*/ 1364826 h 1552405"/>
                <a:gd name="connsiteX2811" fmla="*/ 313481 w 2168635"/>
                <a:gd name="connsiteY2811" fmla="*/ 1366445 h 1552405"/>
                <a:gd name="connsiteX2812" fmla="*/ 311872 w 2168635"/>
                <a:gd name="connsiteY2812" fmla="*/ 1371293 h 1552405"/>
                <a:gd name="connsiteX2813" fmla="*/ 310267 w 2168635"/>
                <a:gd name="connsiteY2813" fmla="*/ 1377759 h 1552405"/>
                <a:gd name="connsiteX2814" fmla="*/ 315087 w 2168635"/>
                <a:gd name="connsiteY2814" fmla="*/ 1392311 h 1552405"/>
                <a:gd name="connsiteX2815" fmla="*/ 307049 w 2168635"/>
                <a:gd name="connsiteY2815" fmla="*/ 1398785 h 1552405"/>
                <a:gd name="connsiteX2816" fmla="*/ 307049 w 2168635"/>
                <a:gd name="connsiteY2816" fmla="*/ 1403640 h 1552405"/>
                <a:gd name="connsiteX2817" fmla="*/ 303834 w 2168635"/>
                <a:gd name="connsiteY2817" fmla="*/ 1402021 h 1552405"/>
                <a:gd name="connsiteX2818" fmla="*/ 299011 w 2168635"/>
                <a:gd name="connsiteY2818" fmla="*/ 1403640 h 1552405"/>
                <a:gd name="connsiteX2819" fmla="*/ 300619 w 2168635"/>
                <a:gd name="connsiteY2819" fmla="*/ 1406869 h 1552405"/>
                <a:gd name="connsiteX2820" fmla="*/ 295796 w 2168635"/>
                <a:gd name="connsiteY2820" fmla="*/ 1406869 h 1552405"/>
                <a:gd name="connsiteX2821" fmla="*/ 294190 w 2168635"/>
                <a:gd name="connsiteY2821" fmla="*/ 1405258 h 1552405"/>
                <a:gd name="connsiteX2822" fmla="*/ 290975 w 2168635"/>
                <a:gd name="connsiteY2822" fmla="*/ 1405258 h 1552405"/>
                <a:gd name="connsiteX2823" fmla="*/ 274899 w 2168635"/>
                <a:gd name="connsiteY2823" fmla="*/ 1400403 h 1552405"/>
                <a:gd name="connsiteX2824" fmla="*/ 279719 w 2168635"/>
                <a:gd name="connsiteY2824" fmla="*/ 1411725 h 1552405"/>
                <a:gd name="connsiteX2825" fmla="*/ 276504 w 2168635"/>
                <a:gd name="connsiteY2825" fmla="*/ 1411725 h 1552405"/>
                <a:gd name="connsiteX2826" fmla="*/ 265252 w 2168635"/>
                <a:gd name="connsiteY2826" fmla="*/ 1406869 h 1552405"/>
                <a:gd name="connsiteX2827" fmla="*/ 262037 w 2168635"/>
                <a:gd name="connsiteY2827" fmla="*/ 1403640 h 1552405"/>
                <a:gd name="connsiteX2828" fmla="*/ 260428 w 2168635"/>
                <a:gd name="connsiteY2828" fmla="*/ 1402021 h 1552405"/>
                <a:gd name="connsiteX2829" fmla="*/ 258823 w 2168635"/>
                <a:gd name="connsiteY2829" fmla="*/ 1390699 h 1552405"/>
                <a:gd name="connsiteX2830" fmla="*/ 252393 w 2168635"/>
                <a:gd name="connsiteY2830" fmla="*/ 1387463 h 1552405"/>
                <a:gd name="connsiteX2831" fmla="*/ 239531 w 2168635"/>
                <a:gd name="connsiteY2831" fmla="*/ 1380996 h 1552405"/>
                <a:gd name="connsiteX2832" fmla="*/ 239531 w 2168635"/>
                <a:gd name="connsiteY2832" fmla="*/ 1377759 h 1552405"/>
                <a:gd name="connsiteX2833" fmla="*/ 241140 w 2168635"/>
                <a:gd name="connsiteY2833" fmla="*/ 1377759 h 1552405"/>
                <a:gd name="connsiteX2834" fmla="*/ 244354 w 2168635"/>
                <a:gd name="connsiteY2834" fmla="*/ 1379378 h 1552405"/>
                <a:gd name="connsiteX2835" fmla="*/ 245961 w 2168635"/>
                <a:gd name="connsiteY2835" fmla="*/ 1376141 h 1552405"/>
                <a:gd name="connsiteX2836" fmla="*/ 229884 w 2168635"/>
                <a:gd name="connsiteY2836" fmla="*/ 1371293 h 1552405"/>
                <a:gd name="connsiteX2837" fmla="*/ 212203 w 2168635"/>
                <a:gd name="connsiteY2837" fmla="*/ 1372911 h 1552405"/>
                <a:gd name="connsiteX2838" fmla="*/ 207379 w 2168635"/>
                <a:gd name="connsiteY2838" fmla="*/ 1369674 h 1552405"/>
                <a:gd name="connsiteX2839" fmla="*/ 207379 w 2168635"/>
                <a:gd name="connsiteY2839" fmla="*/ 1363208 h 1552405"/>
                <a:gd name="connsiteX2840" fmla="*/ 205773 w 2168635"/>
                <a:gd name="connsiteY2840" fmla="*/ 1361589 h 1552405"/>
                <a:gd name="connsiteX2841" fmla="*/ 196126 w 2168635"/>
                <a:gd name="connsiteY2841" fmla="*/ 1350275 h 1552405"/>
                <a:gd name="connsiteX2842" fmla="*/ 189696 w 2168635"/>
                <a:gd name="connsiteY2842" fmla="*/ 1343801 h 1552405"/>
                <a:gd name="connsiteX2843" fmla="*/ 186481 w 2168635"/>
                <a:gd name="connsiteY2843" fmla="*/ 1350275 h 1552405"/>
                <a:gd name="connsiteX2844" fmla="*/ 172011 w 2168635"/>
                <a:gd name="connsiteY2844" fmla="*/ 1368063 h 1552405"/>
                <a:gd name="connsiteX2845" fmla="*/ 172011 w 2168635"/>
                <a:gd name="connsiteY2845" fmla="*/ 1372911 h 1552405"/>
                <a:gd name="connsiteX2846" fmla="*/ 162367 w 2168635"/>
                <a:gd name="connsiteY2846" fmla="*/ 1372911 h 1552405"/>
                <a:gd name="connsiteX2847" fmla="*/ 157543 w 2168635"/>
                <a:gd name="connsiteY2847" fmla="*/ 1376141 h 1552405"/>
                <a:gd name="connsiteX2848" fmla="*/ 154329 w 2168635"/>
                <a:gd name="connsiteY2848" fmla="*/ 1377759 h 1552405"/>
                <a:gd name="connsiteX2849" fmla="*/ 149505 w 2168635"/>
                <a:gd name="connsiteY2849" fmla="*/ 1376141 h 1552405"/>
                <a:gd name="connsiteX2850" fmla="*/ 144685 w 2168635"/>
                <a:gd name="connsiteY2850" fmla="*/ 1376141 h 1552405"/>
                <a:gd name="connsiteX2851" fmla="*/ 141467 w 2168635"/>
                <a:gd name="connsiteY2851" fmla="*/ 1372911 h 1552405"/>
                <a:gd name="connsiteX2852" fmla="*/ 138252 w 2168635"/>
                <a:gd name="connsiteY2852" fmla="*/ 1371293 h 1552405"/>
                <a:gd name="connsiteX2853" fmla="*/ 136647 w 2168635"/>
                <a:gd name="connsiteY2853" fmla="*/ 1372911 h 1552405"/>
                <a:gd name="connsiteX2854" fmla="*/ 135038 w 2168635"/>
                <a:gd name="connsiteY2854" fmla="*/ 1377759 h 1552405"/>
                <a:gd name="connsiteX2855" fmla="*/ 128608 w 2168635"/>
                <a:gd name="connsiteY2855" fmla="*/ 1377759 h 1552405"/>
                <a:gd name="connsiteX2856" fmla="*/ 125394 w 2168635"/>
                <a:gd name="connsiteY2856" fmla="*/ 1371293 h 1552405"/>
                <a:gd name="connsiteX2857" fmla="*/ 122176 w 2168635"/>
                <a:gd name="connsiteY2857" fmla="*/ 1368063 h 1552405"/>
                <a:gd name="connsiteX2858" fmla="*/ 112532 w 2168635"/>
                <a:gd name="connsiteY2858" fmla="*/ 1359978 h 1552405"/>
                <a:gd name="connsiteX2859" fmla="*/ 107709 w 2168635"/>
                <a:gd name="connsiteY2859" fmla="*/ 1356741 h 1552405"/>
                <a:gd name="connsiteX2860" fmla="*/ 96456 w 2168635"/>
                <a:gd name="connsiteY2860" fmla="*/ 1356741 h 1552405"/>
                <a:gd name="connsiteX2861" fmla="*/ 94850 w 2168635"/>
                <a:gd name="connsiteY2861" fmla="*/ 1355123 h 1552405"/>
                <a:gd name="connsiteX2862" fmla="*/ 93241 w 2168635"/>
                <a:gd name="connsiteY2862" fmla="*/ 1353504 h 1552405"/>
                <a:gd name="connsiteX2863" fmla="*/ 93241 w 2168635"/>
                <a:gd name="connsiteY2863" fmla="*/ 1345426 h 1552405"/>
                <a:gd name="connsiteX2864" fmla="*/ 96456 w 2168635"/>
                <a:gd name="connsiteY2864" fmla="*/ 1338946 h 1552405"/>
                <a:gd name="connsiteX2865" fmla="*/ 91632 w 2168635"/>
                <a:gd name="connsiteY2865" fmla="*/ 1335716 h 1552405"/>
                <a:gd name="connsiteX2866" fmla="*/ 86812 w 2168635"/>
                <a:gd name="connsiteY2866" fmla="*/ 1332479 h 1552405"/>
                <a:gd name="connsiteX2867" fmla="*/ 77165 w 2168635"/>
                <a:gd name="connsiteY2867" fmla="*/ 1327631 h 1552405"/>
                <a:gd name="connsiteX2868" fmla="*/ 69127 w 2168635"/>
                <a:gd name="connsiteY2868" fmla="*/ 1329249 h 1552405"/>
                <a:gd name="connsiteX2869" fmla="*/ 59482 w 2168635"/>
                <a:gd name="connsiteY2869" fmla="*/ 1330861 h 1552405"/>
                <a:gd name="connsiteX2870" fmla="*/ 59482 w 2168635"/>
                <a:gd name="connsiteY2870" fmla="*/ 1329249 h 1552405"/>
                <a:gd name="connsiteX2871" fmla="*/ 57874 w 2168635"/>
                <a:gd name="connsiteY2871" fmla="*/ 1329249 h 1552405"/>
                <a:gd name="connsiteX2872" fmla="*/ 57874 w 2168635"/>
                <a:gd name="connsiteY2872" fmla="*/ 1327631 h 1552405"/>
                <a:gd name="connsiteX2873" fmla="*/ 59482 w 2168635"/>
                <a:gd name="connsiteY2873" fmla="*/ 1327631 h 1552405"/>
                <a:gd name="connsiteX2874" fmla="*/ 59482 w 2168635"/>
                <a:gd name="connsiteY2874" fmla="*/ 1326013 h 1552405"/>
                <a:gd name="connsiteX2875" fmla="*/ 61088 w 2168635"/>
                <a:gd name="connsiteY2875" fmla="*/ 1321165 h 1552405"/>
                <a:gd name="connsiteX2876" fmla="*/ 61088 w 2168635"/>
                <a:gd name="connsiteY2876" fmla="*/ 1317928 h 1552405"/>
                <a:gd name="connsiteX2877" fmla="*/ 62697 w 2168635"/>
                <a:gd name="connsiteY2877" fmla="*/ 1314698 h 1552405"/>
                <a:gd name="connsiteX2878" fmla="*/ 64303 w 2168635"/>
                <a:gd name="connsiteY2878" fmla="*/ 1309843 h 1552405"/>
                <a:gd name="connsiteX2879" fmla="*/ 64303 w 2168635"/>
                <a:gd name="connsiteY2879" fmla="*/ 1308224 h 1552405"/>
                <a:gd name="connsiteX2880" fmla="*/ 62697 w 2168635"/>
                <a:gd name="connsiteY2880" fmla="*/ 1309843 h 1552405"/>
                <a:gd name="connsiteX2881" fmla="*/ 62697 w 2168635"/>
                <a:gd name="connsiteY2881" fmla="*/ 1306613 h 1552405"/>
                <a:gd name="connsiteX2882" fmla="*/ 64303 w 2168635"/>
                <a:gd name="connsiteY2882" fmla="*/ 1304994 h 1552405"/>
                <a:gd name="connsiteX2883" fmla="*/ 64303 w 2168635"/>
                <a:gd name="connsiteY2883" fmla="*/ 1303376 h 1552405"/>
                <a:gd name="connsiteX2884" fmla="*/ 65912 w 2168635"/>
                <a:gd name="connsiteY2884" fmla="*/ 1301758 h 1552405"/>
                <a:gd name="connsiteX2885" fmla="*/ 72341 w 2168635"/>
                <a:gd name="connsiteY2885" fmla="*/ 1301758 h 1552405"/>
                <a:gd name="connsiteX2886" fmla="*/ 73950 w 2168635"/>
                <a:gd name="connsiteY2886" fmla="*/ 1298528 h 1552405"/>
                <a:gd name="connsiteX2887" fmla="*/ 75559 w 2168635"/>
                <a:gd name="connsiteY2887" fmla="*/ 1298528 h 1552405"/>
                <a:gd name="connsiteX2888" fmla="*/ 80379 w 2168635"/>
                <a:gd name="connsiteY2888" fmla="*/ 1292061 h 1552405"/>
                <a:gd name="connsiteX2889" fmla="*/ 80379 w 2168635"/>
                <a:gd name="connsiteY2889" fmla="*/ 1288825 h 1552405"/>
                <a:gd name="connsiteX2890" fmla="*/ 81988 w 2168635"/>
                <a:gd name="connsiteY2890" fmla="*/ 1287206 h 1552405"/>
                <a:gd name="connsiteX2891" fmla="*/ 81988 w 2168635"/>
                <a:gd name="connsiteY2891" fmla="*/ 1285588 h 1552405"/>
                <a:gd name="connsiteX2892" fmla="*/ 78773 w 2168635"/>
                <a:gd name="connsiteY2892" fmla="*/ 1283976 h 1552405"/>
                <a:gd name="connsiteX2893" fmla="*/ 80379 w 2168635"/>
                <a:gd name="connsiteY2893" fmla="*/ 1282358 h 1552405"/>
                <a:gd name="connsiteX2894" fmla="*/ 81988 w 2168635"/>
                <a:gd name="connsiteY2894" fmla="*/ 1280733 h 1552405"/>
                <a:gd name="connsiteX2895" fmla="*/ 80379 w 2168635"/>
                <a:gd name="connsiteY2895" fmla="*/ 1279114 h 1552405"/>
                <a:gd name="connsiteX2896" fmla="*/ 78773 w 2168635"/>
                <a:gd name="connsiteY2896" fmla="*/ 1280733 h 1552405"/>
                <a:gd name="connsiteX2897" fmla="*/ 78773 w 2168635"/>
                <a:gd name="connsiteY2897" fmla="*/ 1275884 h 1552405"/>
                <a:gd name="connsiteX2898" fmla="*/ 80379 w 2168635"/>
                <a:gd name="connsiteY2898" fmla="*/ 1275884 h 1552405"/>
                <a:gd name="connsiteX2899" fmla="*/ 80379 w 2168635"/>
                <a:gd name="connsiteY2899" fmla="*/ 1274266 h 1552405"/>
                <a:gd name="connsiteX2900" fmla="*/ 78773 w 2168635"/>
                <a:gd name="connsiteY2900" fmla="*/ 1274266 h 1552405"/>
                <a:gd name="connsiteX2901" fmla="*/ 77165 w 2168635"/>
                <a:gd name="connsiteY2901" fmla="*/ 1272648 h 1552405"/>
                <a:gd name="connsiteX2902" fmla="*/ 75559 w 2168635"/>
                <a:gd name="connsiteY2902" fmla="*/ 1271029 h 1552405"/>
                <a:gd name="connsiteX2903" fmla="*/ 72341 w 2168635"/>
                <a:gd name="connsiteY2903" fmla="*/ 1269418 h 1552405"/>
                <a:gd name="connsiteX2904" fmla="*/ 72341 w 2168635"/>
                <a:gd name="connsiteY2904" fmla="*/ 1267799 h 1552405"/>
                <a:gd name="connsiteX2905" fmla="*/ 70735 w 2168635"/>
                <a:gd name="connsiteY2905" fmla="*/ 1266181 h 1552405"/>
                <a:gd name="connsiteX2906" fmla="*/ 72341 w 2168635"/>
                <a:gd name="connsiteY2906" fmla="*/ 1264563 h 1552405"/>
                <a:gd name="connsiteX2907" fmla="*/ 73950 w 2168635"/>
                <a:gd name="connsiteY2907" fmla="*/ 1261333 h 1552405"/>
                <a:gd name="connsiteX2908" fmla="*/ 75559 w 2168635"/>
                <a:gd name="connsiteY2908" fmla="*/ 1261333 h 1552405"/>
                <a:gd name="connsiteX2909" fmla="*/ 75559 w 2168635"/>
                <a:gd name="connsiteY2909" fmla="*/ 1264563 h 1552405"/>
                <a:gd name="connsiteX2910" fmla="*/ 78773 w 2168635"/>
                <a:gd name="connsiteY2910" fmla="*/ 1264563 h 1552405"/>
                <a:gd name="connsiteX2911" fmla="*/ 81988 w 2168635"/>
                <a:gd name="connsiteY2911" fmla="*/ 1262944 h 1552405"/>
                <a:gd name="connsiteX2912" fmla="*/ 81988 w 2168635"/>
                <a:gd name="connsiteY2912" fmla="*/ 1264563 h 1552405"/>
                <a:gd name="connsiteX2913" fmla="*/ 85204 w 2168635"/>
                <a:gd name="connsiteY2913" fmla="*/ 1262944 h 1552405"/>
                <a:gd name="connsiteX2914" fmla="*/ 83594 w 2168635"/>
                <a:gd name="connsiteY2914" fmla="*/ 1261333 h 1552405"/>
                <a:gd name="connsiteX2915" fmla="*/ 83594 w 2168635"/>
                <a:gd name="connsiteY2915" fmla="*/ 1259715 h 1552405"/>
                <a:gd name="connsiteX2916" fmla="*/ 81988 w 2168635"/>
                <a:gd name="connsiteY2916" fmla="*/ 1258096 h 1552405"/>
                <a:gd name="connsiteX2917" fmla="*/ 81988 w 2168635"/>
                <a:gd name="connsiteY2917" fmla="*/ 1256478 h 1552405"/>
                <a:gd name="connsiteX2918" fmla="*/ 80379 w 2168635"/>
                <a:gd name="connsiteY2918" fmla="*/ 1254859 h 1552405"/>
                <a:gd name="connsiteX2919" fmla="*/ 80379 w 2168635"/>
                <a:gd name="connsiteY2919" fmla="*/ 1253248 h 1552405"/>
                <a:gd name="connsiteX2920" fmla="*/ 78773 w 2168635"/>
                <a:gd name="connsiteY2920" fmla="*/ 1253248 h 1552405"/>
                <a:gd name="connsiteX2921" fmla="*/ 80379 w 2168635"/>
                <a:gd name="connsiteY2921" fmla="*/ 1251630 h 1552405"/>
                <a:gd name="connsiteX2922" fmla="*/ 81988 w 2168635"/>
                <a:gd name="connsiteY2922" fmla="*/ 1250011 h 1552405"/>
                <a:gd name="connsiteX2923" fmla="*/ 80379 w 2168635"/>
                <a:gd name="connsiteY2923" fmla="*/ 1248393 h 1552405"/>
                <a:gd name="connsiteX2924" fmla="*/ 78773 w 2168635"/>
                <a:gd name="connsiteY2924" fmla="*/ 1245163 h 1552405"/>
                <a:gd name="connsiteX2925" fmla="*/ 80379 w 2168635"/>
                <a:gd name="connsiteY2925" fmla="*/ 1243544 h 1552405"/>
                <a:gd name="connsiteX2926" fmla="*/ 81988 w 2168635"/>
                <a:gd name="connsiteY2926" fmla="*/ 1240308 h 1552405"/>
                <a:gd name="connsiteX2927" fmla="*/ 83594 w 2168635"/>
                <a:gd name="connsiteY2927" fmla="*/ 1238696 h 1552405"/>
                <a:gd name="connsiteX2928" fmla="*/ 85204 w 2168635"/>
                <a:gd name="connsiteY2928" fmla="*/ 1240308 h 1552405"/>
                <a:gd name="connsiteX2929" fmla="*/ 86812 w 2168635"/>
                <a:gd name="connsiteY2929" fmla="*/ 1238696 h 1552405"/>
                <a:gd name="connsiteX2930" fmla="*/ 86812 w 2168635"/>
                <a:gd name="connsiteY2930" fmla="*/ 1240308 h 1552405"/>
                <a:gd name="connsiteX2931" fmla="*/ 88418 w 2168635"/>
                <a:gd name="connsiteY2931" fmla="*/ 1240308 h 1552405"/>
                <a:gd name="connsiteX2932" fmla="*/ 90027 w 2168635"/>
                <a:gd name="connsiteY2932" fmla="*/ 1241926 h 1552405"/>
                <a:gd name="connsiteX2933" fmla="*/ 96456 w 2168635"/>
                <a:gd name="connsiteY2933" fmla="*/ 1240308 h 1552405"/>
                <a:gd name="connsiteX2934" fmla="*/ 98065 w 2168635"/>
                <a:gd name="connsiteY2934" fmla="*/ 1240308 h 1552405"/>
                <a:gd name="connsiteX2935" fmla="*/ 98065 w 2168635"/>
                <a:gd name="connsiteY2935" fmla="*/ 1241926 h 1552405"/>
                <a:gd name="connsiteX2936" fmla="*/ 99670 w 2168635"/>
                <a:gd name="connsiteY2936" fmla="*/ 1241926 h 1552405"/>
                <a:gd name="connsiteX2937" fmla="*/ 99670 w 2168635"/>
                <a:gd name="connsiteY2937" fmla="*/ 1245163 h 1552405"/>
                <a:gd name="connsiteX2938" fmla="*/ 98065 w 2168635"/>
                <a:gd name="connsiteY2938" fmla="*/ 1245163 h 1552405"/>
                <a:gd name="connsiteX2939" fmla="*/ 99670 w 2168635"/>
                <a:gd name="connsiteY2939" fmla="*/ 1246781 h 1552405"/>
                <a:gd name="connsiteX2940" fmla="*/ 101280 w 2168635"/>
                <a:gd name="connsiteY2940" fmla="*/ 1248393 h 1552405"/>
                <a:gd name="connsiteX2941" fmla="*/ 94850 w 2168635"/>
                <a:gd name="connsiteY2941" fmla="*/ 1248393 h 1552405"/>
                <a:gd name="connsiteX2942" fmla="*/ 96456 w 2168635"/>
                <a:gd name="connsiteY2942" fmla="*/ 1250011 h 1552405"/>
                <a:gd name="connsiteX2943" fmla="*/ 96456 w 2168635"/>
                <a:gd name="connsiteY2943" fmla="*/ 1251630 h 1552405"/>
                <a:gd name="connsiteX2944" fmla="*/ 98065 w 2168635"/>
                <a:gd name="connsiteY2944" fmla="*/ 1251630 h 1552405"/>
                <a:gd name="connsiteX2945" fmla="*/ 101280 w 2168635"/>
                <a:gd name="connsiteY2945" fmla="*/ 1248393 h 1552405"/>
                <a:gd name="connsiteX2946" fmla="*/ 102885 w 2168635"/>
                <a:gd name="connsiteY2946" fmla="*/ 1248393 h 1552405"/>
                <a:gd name="connsiteX2947" fmla="*/ 102885 w 2168635"/>
                <a:gd name="connsiteY2947" fmla="*/ 1250011 h 1552405"/>
                <a:gd name="connsiteX2948" fmla="*/ 101280 w 2168635"/>
                <a:gd name="connsiteY2948" fmla="*/ 1251630 h 1552405"/>
                <a:gd name="connsiteX2949" fmla="*/ 98065 w 2168635"/>
                <a:gd name="connsiteY2949" fmla="*/ 1253248 h 1552405"/>
                <a:gd name="connsiteX2950" fmla="*/ 99670 w 2168635"/>
                <a:gd name="connsiteY2950" fmla="*/ 1254859 h 1552405"/>
                <a:gd name="connsiteX2951" fmla="*/ 101280 w 2168635"/>
                <a:gd name="connsiteY2951" fmla="*/ 1259715 h 1552405"/>
                <a:gd name="connsiteX2952" fmla="*/ 102885 w 2168635"/>
                <a:gd name="connsiteY2952" fmla="*/ 1259715 h 1552405"/>
                <a:gd name="connsiteX2953" fmla="*/ 102885 w 2168635"/>
                <a:gd name="connsiteY2953" fmla="*/ 1261333 h 1552405"/>
                <a:gd name="connsiteX2954" fmla="*/ 101280 w 2168635"/>
                <a:gd name="connsiteY2954" fmla="*/ 1261333 h 1552405"/>
                <a:gd name="connsiteX2955" fmla="*/ 101280 w 2168635"/>
                <a:gd name="connsiteY2955" fmla="*/ 1262944 h 1552405"/>
                <a:gd name="connsiteX2956" fmla="*/ 104494 w 2168635"/>
                <a:gd name="connsiteY2956" fmla="*/ 1262944 h 1552405"/>
                <a:gd name="connsiteX2957" fmla="*/ 106103 w 2168635"/>
                <a:gd name="connsiteY2957" fmla="*/ 1264563 h 1552405"/>
                <a:gd name="connsiteX2958" fmla="*/ 107709 w 2168635"/>
                <a:gd name="connsiteY2958" fmla="*/ 1266181 h 1552405"/>
                <a:gd name="connsiteX2959" fmla="*/ 107709 w 2168635"/>
                <a:gd name="connsiteY2959" fmla="*/ 1267799 h 1552405"/>
                <a:gd name="connsiteX2960" fmla="*/ 109317 w 2168635"/>
                <a:gd name="connsiteY2960" fmla="*/ 1267799 h 1552405"/>
                <a:gd name="connsiteX2961" fmla="*/ 112532 w 2168635"/>
                <a:gd name="connsiteY2961" fmla="*/ 1266181 h 1552405"/>
                <a:gd name="connsiteX2962" fmla="*/ 110923 w 2168635"/>
                <a:gd name="connsiteY2962" fmla="*/ 1262944 h 1552405"/>
                <a:gd name="connsiteX2963" fmla="*/ 110923 w 2168635"/>
                <a:gd name="connsiteY2963" fmla="*/ 1261333 h 1552405"/>
                <a:gd name="connsiteX2964" fmla="*/ 112532 w 2168635"/>
                <a:gd name="connsiteY2964" fmla="*/ 1259715 h 1552405"/>
                <a:gd name="connsiteX2965" fmla="*/ 115747 w 2168635"/>
                <a:gd name="connsiteY2965" fmla="*/ 1259715 h 1552405"/>
                <a:gd name="connsiteX2966" fmla="*/ 120570 w 2168635"/>
                <a:gd name="connsiteY2966" fmla="*/ 1258096 h 1552405"/>
                <a:gd name="connsiteX2967" fmla="*/ 123786 w 2168635"/>
                <a:gd name="connsiteY2967" fmla="*/ 1258096 h 1552405"/>
                <a:gd name="connsiteX2968" fmla="*/ 123786 w 2168635"/>
                <a:gd name="connsiteY2968" fmla="*/ 1259715 h 1552405"/>
                <a:gd name="connsiteX2969" fmla="*/ 127000 w 2168635"/>
                <a:gd name="connsiteY2969" fmla="*/ 1261333 h 1552405"/>
                <a:gd name="connsiteX2970" fmla="*/ 127000 w 2168635"/>
                <a:gd name="connsiteY2970" fmla="*/ 1259715 h 1552405"/>
                <a:gd name="connsiteX2971" fmla="*/ 131824 w 2168635"/>
                <a:gd name="connsiteY2971" fmla="*/ 1262944 h 1552405"/>
                <a:gd name="connsiteX2972" fmla="*/ 135038 w 2168635"/>
                <a:gd name="connsiteY2972" fmla="*/ 1262944 h 1552405"/>
                <a:gd name="connsiteX2973" fmla="*/ 136647 w 2168635"/>
                <a:gd name="connsiteY2973" fmla="*/ 1266181 h 1552405"/>
                <a:gd name="connsiteX2974" fmla="*/ 136647 w 2168635"/>
                <a:gd name="connsiteY2974" fmla="*/ 1267799 h 1552405"/>
                <a:gd name="connsiteX2975" fmla="*/ 135038 w 2168635"/>
                <a:gd name="connsiteY2975" fmla="*/ 1267799 h 1552405"/>
                <a:gd name="connsiteX2976" fmla="*/ 135038 w 2168635"/>
                <a:gd name="connsiteY2976" fmla="*/ 1269418 h 1552405"/>
                <a:gd name="connsiteX2977" fmla="*/ 130215 w 2168635"/>
                <a:gd name="connsiteY2977" fmla="*/ 1272648 h 1552405"/>
                <a:gd name="connsiteX2978" fmla="*/ 127000 w 2168635"/>
                <a:gd name="connsiteY2978" fmla="*/ 1275884 h 1552405"/>
                <a:gd name="connsiteX2979" fmla="*/ 125394 w 2168635"/>
                <a:gd name="connsiteY2979" fmla="*/ 1275884 h 1552405"/>
                <a:gd name="connsiteX2980" fmla="*/ 123786 w 2168635"/>
                <a:gd name="connsiteY2980" fmla="*/ 1277496 h 1552405"/>
                <a:gd name="connsiteX2981" fmla="*/ 122176 w 2168635"/>
                <a:gd name="connsiteY2981" fmla="*/ 1280733 h 1552405"/>
                <a:gd name="connsiteX2982" fmla="*/ 122176 w 2168635"/>
                <a:gd name="connsiteY2982" fmla="*/ 1295291 h 1552405"/>
                <a:gd name="connsiteX2983" fmla="*/ 123786 w 2168635"/>
                <a:gd name="connsiteY2983" fmla="*/ 1298528 h 1552405"/>
                <a:gd name="connsiteX2984" fmla="*/ 123786 w 2168635"/>
                <a:gd name="connsiteY2984" fmla="*/ 1300146 h 1552405"/>
                <a:gd name="connsiteX2985" fmla="*/ 120570 w 2168635"/>
                <a:gd name="connsiteY2985" fmla="*/ 1303376 h 1552405"/>
                <a:gd name="connsiteX2986" fmla="*/ 120570 w 2168635"/>
                <a:gd name="connsiteY2986" fmla="*/ 1306613 h 1552405"/>
                <a:gd name="connsiteX2987" fmla="*/ 118961 w 2168635"/>
                <a:gd name="connsiteY2987" fmla="*/ 1309843 h 1552405"/>
                <a:gd name="connsiteX2988" fmla="*/ 120570 w 2168635"/>
                <a:gd name="connsiteY2988" fmla="*/ 1309843 h 1552405"/>
                <a:gd name="connsiteX2989" fmla="*/ 122176 w 2168635"/>
                <a:gd name="connsiteY2989" fmla="*/ 1313080 h 1552405"/>
                <a:gd name="connsiteX2990" fmla="*/ 122176 w 2168635"/>
                <a:gd name="connsiteY2990" fmla="*/ 1314698 h 1552405"/>
                <a:gd name="connsiteX2991" fmla="*/ 123786 w 2168635"/>
                <a:gd name="connsiteY2991" fmla="*/ 1314698 h 1552405"/>
                <a:gd name="connsiteX2992" fmla="*/ 127000 w 2168635"/>
                <a:gd name="connsiteY2992" fmla="*/ 1316309 h 1552405"/>
                <a:gd name="connsiteX2993" fmla="*/ 130215 w 2168635"/>
                <a:gd name="connsiteY2993" fmla="*/ 1316309 h 1552405"/>
                <a:gd name="connsiteX2994" fmla="*/ 130215 w 2168635"/>
                <a:gd name="connsiteY2994" fmla="*/ 1314698 h 1552405"/>
                <a:gd name="connsiteX2995" fmla="*/ 131824 w 2168635"/>
                <a:gd name="connsiteY2995" fmla="*/ 1313080 h 1552405"/>
                <a:gd name="connsiteX2996" fmla="*/ 131824 w 2168635"/>
                <a:gd name="connsiteY2996" fmla="*/ 1311461 h 1552405"/>
                <a:gd name="connsiteX2997" fmla="*/ 133432 w 2168635"/>
                <a:gd name="connsiteY2997" fmla="*/ 1309843 h 1552405"/>
                <a:gd name="connsiteX2998" fmla="*/ 133432 w 2168635"/>
                <a:gd name="connsiteY2998" fmla="*/ 1306613 h 1552405"/>
                <a:gd name="connsiteX2999" fmla="*/ 136647 w 2168635"/>
                <a:gd name="connsiteY2999" fmla="*/ 1306613 h 1552405"/>
                <a:gd name="connsiteX3000" fmla="*/ 136647 w 2168635"/>
                <a:gd name="connsiteY3000" fmla="*/ 1304994 h 1552405"/>
                <a:gd name="connsiteX3001" fmla="*/ 138253 w 2168635"/>
                <a:gd name="connsiteY3001" fmla="*/ 1303376 h 1552405"/>
                <a:gd name="connsiteX3002" fmla="*/ 139862 w 2168635"/>
                <a:gd name="connsiteY3002" fmla="*/ 1301758 h 1552405"/>
                <a:gd name="connsiteX3003" fmla="*/ 144685 w 2168635"/>
                <a:gd name="connsiteY3003" fmla="*/ 1298528 h 1552405"/>
                <a:gd name="connsiteX3004" fmla="*/ 149505 w 2168635"/>
                <a:gd name="connsiteY3004" fmla="*/ 1296910 h 1552405"/>
                <a:gd name="connsiteX3005" fmla="*/ 149505 w 2168635"/>
                <a:gd name="connsiteY3005" fmla="*/ 1295291 h 1552405"/>
                <a:gd name="connsiteX3006" fmla="*/ 152720 w 2168635"/>
                <a:gd name="connsiteY3006" fmla="*/ 1292061 h 1552405"/>
                <a:gd name="connsiteX3007" fmla="*/ 154329 w 2168635"/>
                <a:gd name="connsiteY3007" fmla="*/ 1290443 h 1552405"/>
                <a:gd name="connsiteX3008" fmla="*/ 155938 w 2168635"/>
                <a:gd name="connsiteY3008" fmla="*/ 1290443 h 1552405"/>
                <a:gd name="connsiteX3009" fmla="*/ 155938 w 2168635"/>
                <a:gd name="connsiteY3009" fmla="*/ 1288825 h 1552405"/>
                <a:gd name="connsiteX3010" fmla="*/ 157543 w 2168635"/>
                <a:gd name="connsiteY3010" fmla="*/ 1288825 h 1552405"/>
                <a:gd name="connsiteX3011" fmla="*/ 159153 w 2168635"/>
                <a:gd name="connsiteY3011" fmla="*/ 1287206 h 1552405"/>
                <a:gd name="connsiteX3012" fmla="*/ 162368 w 2168635"/>
                <a:gd name="connsiteY3012" fmla="*/ 1285581 h 1552405"/>
                <a:gd name="connsiteX3013" fmla="*/ 163976 w 2168635"/>
                <a:gd name="connsiteY3013" fmla="*/ 1283970 h 1552405"/>
                <a:gd name="connsiteX3014" fmla="*/ 165582 w 2168635"/>
                <a:gd name="connsiteY3014" fmla="*/ 1282351 h 1552405"/>
                <a:gd name="connsiteX3015" fmla="*/ 168797 w 2168635"/>
                <a:gd name="connsiteY3015" fmla="*/ 1280733 h 1552405"/>
                <a:gd name="connsiteX3016" fmla="*/ 172012 w 2168635"/>
                <a:gd name="connsiteY3016" fmla="*/ 1280733 h 1552405"/>
                <a:gd name="connsiteX3017" fmla="*/ 172012 w 2168635"/>
                <a:gd name="connsiteY3017" fmla="*/ 1275884 h 1552405"/>
                <a:gd name="connsiteX3018" fmla="*/ 173620 w 2168635"/>
                <a:gd name="connsiteY3018" fmla="*/ 1275884 h 1552405"/>
                <a:gd name="connsiteX3019" fmla="*/ 173620 w 2168635"/>
                <a:gd name="connsiteY3019" fmla="*/ 1274266 h 1552405"/>
                <a:gd name="connsiteX3020" fmla="*/ 175230 w 2168635"/>
                <a:gd name="connsiteY3020" fmla="*/ 1272648 h 1552405"/>
                <a:gd name="connsiteX3021" fmla="*/ 176835 w 2168635"/>
                <a:gd name="connsiteY3021" fmla="*/ 1269418 h 1552405"/>
                <a:gd name="connsiteX3022" fmla="*/ 178444 w 2168635"/>
                <a:gd name="connsiteY3022" fmla="*/ 1267799 h 1552405"/>
                <a:gd name="connsiteX3023" fmla="*/ 178444 w 2168635"/>
                <a:gd name="connsiteY3023" fmla="*/ 1266181 h 1552405"/>
                <a:gd name="connsiteX3024" fmla="*/ 181659 w 2168635"/>
                <a:gd name="connsiteY3024" fmla="*/ 1264563 h 1552405"/>
                <a:gd name="connsiteX3025" fmla="*/ 181659 w 2168635"/>
                <a:gd name="connsiteY3025" fmla="*/ 1262944 h 1552405"/>
                <a:gd name="connsiteX3026" fmla="*/ 183268 w 2168635"/>
                <a:gd name="connsiteY3026" fmla="*/ 1261333 h 1552405"/>
                <a:gd name="connsiteX3027" fmla="*/ 184873 w 2168635"/>
                <a:gd name="connsiteY3027" fmla="*/ 1261333 h 1552405"/>
                <a:gd name="connsiteX3028" fmla="*/ 186482 w 2168635"/>
                <a:gd name="connsiteY3028" fmla="*/ 1259715 h 1552405"/>
                <a:gd name="connsiteX3029" fmla="*/ 196126 w 2168635"/>
                <a:gd name="connsiteY3029" fmla="*/ 1248393 h 1552405"/>
                <a:gd name="connsiteX3030" fmla="*/ 200950 w 2168635"/>
                <a:gd name="connsiteY3030" fmla="*/ 1245163 h 1552405"/>
                <a:gd name="connsiteX3031" fmla="*/ 202558 w 2168635"/>
                <a:gd name="connsiteY3031" fmla="*/ 1241926 h 1552405"/>
                <a:gd name="connsiteX3032" fmla="*/ 205773 w 2168635"/>
                <a:gd name="connsiteY3032" fmla="*/ 1240308 h 1552405"/>
                <a:gd name="connsiteX3033" fmla="*/ 207380 w 2168635"/>
                <a:gd name="connsiteY3033" fmla="*/ 1240308 h 1552405"/>
                <a:gd name="connsiteX3034" fmla="*/ 207380 w 2168635"/>
                <a:gd name="connsiteY3034" fmla="*/ 1238696 h 1552405"/>
                <a:gd name="connsiteX3035" fmla="*/ 210594 w 2168635"/>
                <a:gd name="connsiteY3035" fmla="*/ 1237078 h 1552405"/>
                <a:gd name="connsiteX3036" fmla="*/ 213812 w 2168635"/>
                <a:gd name="connsiteY3036" fmla="*/ 1233841 h 1552405"/>
                <a:gd name="connsiteX3037" fmla="*/ 210594 w 2168635"/>
                <a:gd name="connsiteY3037" fmla="*/ 1232223 h 1552405"/>
                <a:gd name="connsiteX3038" fmla="*/ 210594 w 2168635"/>
                <a:gd name="connsiteY3038" fmla="*/ 1230611 h 1552405"/>
                <a:gd name="connsiteX3039" fmla="*/ 213812 w 2168635"/>
                <a:gd name="connsiteY3039" fmla="*/ 1230611 h 1552405"/>
                <a:gd name="connsiteX3040" fmla="*/ 215417 w 2168635"/>
                <a:gd name="connsiteY3040" fmla="*/ 1228993 h 1552405"/>
                <a:gd name="connsiteX3041" fmla="*/ 217027 w 2168635"/>
                <a:gd name="connsiteY3041" fmla="*/ 1228993 h 1552405"/>
                <a:gd name="connsiteX3042" fmla="*/ 215417 w 2168635"/>
                <a:gd name="connsiteY3042" fmla="*/ 1227368 h 1552405"/>
                <a:gd name="connsiteX3043" fmla="*/ 215417 w 2168635"/>
                <a:gd name="connsiteY3043" fmla="*/ 1225749 h 1552405"/>
                <a:gd name="connsiteX3044" fmla="*/ 210594 w 2168635"/>
                <a:gd name="connsiteY3044" fmla="*/ 1225749 h 1552405"/>
                <a:gd name="connsiteX3045" fmla="*/ 207379 w 2168635"/>
                <a:gd name="connsiteY3045" fmla="*/ 1224138 h 1552405"/>
                <a:gd name="connsiteX3046" fmla="*/ 212203 w 2168635"/>
                <a:gd name="connsiteY3046" fmla="*/ 1224138 h 1552405"/>
                <a:gd name="connsiteX3047" fmla="*/ 213812 w 2168635"/>
                <a:gd name="connsiteY3047" fmla="*/ 1222520 h 1552405"/>
                <a:gd name="connsiteX3048" fmla="*/ 212203 w 2168635"/>
                <a:gd name="connsiteY3048" fmla="*/ 1222520 h 1552405"/>
                <a:gd name="connsiteX3049" fmla="*/ 207379 w 2168635"/>
                <a:gd name="connsiteY3049" fmla="*/ 1220901 h 1552405"/>
                <a:gd name="connsiteX3050" fmla="*/ 205773 w 2168635"/>
                <a:gd name="connsiteY3050" fmla="*/ 1222520 h 1552405"/>
                <a:gd name="connsiteX3051" fmla="*/ 200950 w 2168635"/>
                <a:gd name="connsiteY3051" fmla="*/ 1222520 h 1552405"/>
                <a:gd name="connsiteX3052" fmla="*/ 199341 w 2168635"/>
                <a:gd name="connsiteY3052" fmla="*/ 1220901 h 1552405"/>
                <a:gd name="connsiteX3053" fmla="*/ 207379 w 2168635"/>
                <a:gd name="connsiteY3053" fmla="*/ 1219283 h 1552405"/>
                <a:gd name="connsiteX3054" fmla="*/ 212203 w 2168635"/>
                <a:gd name="connsiteY3054" fmla="*/ 1219283 h 1552405"/>
                <a:gd name="connsiteX3055" fmla="*/ 212203 w 2168635"/>
                <a:gd name="connsiteY3055" fmla="*/ 1217664 h 1552405"/>
                <a:gd name="connsiteX3056" fmla="*/ 200950 w 2168635"/>
                <a:gd name="connsiteY3056" fmla="*/ 1216053 h 1552405"/>
                <a:gd name="connsiteX3057" fmla="*/ 202558 w 2168635"/>
                <a:gd name="connsiteY3057" fmla="*/ 1216053 h 1552405"/>
                <a:gd name="connsiteX3058" fmla="*/ 207379 w 2168635"/>
                <a:gd name="connsiteY3058" fmla="*/ 1214434 h 1552405"/>
                <a:gd name="connsiteX3059" fmla="*/ 210594 w 2168635"/>
                <a:gd name="connsiteY3059" fmla="*/ 1216053 h 1552405"/>
                <a:gd name="connsiteX3060" fmla="*/ 210594 w 2168635"/>
                <a:gd name="connsiteY3060" fmla="*/ 1212816 h 1552405"/>
                <a:gd name="connsiteX3061" fmla="*/ 205773 w 2168635"/>
                <a:gd name="connsiteY3061" fmla="*/ 1212816 h 1552405"/>
                <a:gd name="connsiteX3062" fmla="*/ 205773 w 2168635"/>
                <a:gd name="connsiteY3062" fmla="*/ 1211198 h 1552405"/>
                <a:gd name="connsiteX3063" fmla="*/ 207379 w 2168635"/>
                <a:gd name="connsiteY3063" fmla="*/ 1209579 h 1552405"/>
                <a:gd name="connsiteX3064" fmla="*/ 208988 w 2168635"/>
                <a:gd name="connsiteY3064" fmla="*/ 1209579 h 1552405"/>
                <a:gd name="connsiteX3065" fmla="*/ 208988 w 2168635"/>
                <a:gd name="connsiteY3065" fmla="*/ 1206349 h 1552405"/>
                <a:gd name="connsiteX3066" fmla="*/ 210594 w 2168635"/>
                <a:gd name="connsiteY3066" fmla="*/ 1206349 h 1552405"/>
                <a:gd name="connsiteX3067" fmla="*/ 210594 w 2168635"/>
                <a:gd name="connsiteY3067" fmla="*/ 1201501 h 1552405"/>
                <a:gd name="connsiteX3068" fmla="*/ 208988 w 2168635"/>
                <a:gd name="connsiteY3068" fmla="*/ 1201501 h 1552405"/>
                <a:gd name="connsiteX3069" fmla="*/ 210594 w 2168635"/>
                <a:gd name="connsiteY3069" fmla="*/ 1199883 h 1552405"/>
                <a:gd name="connsiteX3070" fmla="*/ 210594 w 2168635"/>
                <a:gd name="connsiteY3070" fmla="*/ 1193416 h 1552405"/>
                <a:gd name="connsiteX3071" fmla="*/ 213812 w 2168635"/>
                <a:gd name="connsiteY3071" fmla="*/ 1190180 h 1552405"/>
                <a:gd name="connsiteX3072" fmla="*/ 212203 w 2168635"/>
                <a:gd name="connsiteY3072" fmla="*/ 1190180 h 1552405"/>
                <a:gd name="connsiteX3073" fmla="*/ 210594 w 2168635"/>
                <a:gd name="connsiteY3073" fmla="*/ 1186943 h 1552405"/>
                <a:gd name="connsiteX3074" fmla="*/ 212203 w 2168635"/>
                <a:gd name="connsiteY3074" fmla="*/ 1185331 h 1552405"/>
                <a:gd name="connsiteX3075" fmla="*/ 210594 w 2168635"/>
                <a:gd name="connsiteY3075" fmla="*/ 1183713 h 1552405"/>
                <a:gd name="connsiteX3076" fmla="*/ 210594 w 2168635"/>
                <a:gd name="connsiteY3076" fmla="*/ 1177246 h 1552405"/>
                <a:gd name="connsiteX3077" fmla="*/ 208988 w 2168635"/>
                <a:gd name="connsiteY3077" fmla="*/ 1175628 h 1552405"/>
                <a:gd name="connsiteX3078" fmla="*/ 210594 w 2168635"/>
                <a:gd name="connsiteY3078" fmla="*/ 1175628 h 1552405"/>
                <a:gd name="connsiteX3079" fmla="*/ 210594 w 2168635"/>
                <a:gd name="connsiteY3079" fmla="*/ 1174010 h 1552405"/>
                <a:gd name="connsiteX3080" fmla="*/ 207379 w 2168635"/>
                <a:gd name="connsiteY3080" fmla="*/ 1172391 h 1552405"/>
                <a:gd name="connsiteX3081" fmla="*/ 205773 w 2168635"/>
                <a:gd name="connsiteY3081" fmla="*/ 1170773 h 1552405"/>
                <a:gd name="connsiteX3082" fmla="*/ 204164 w 2168635"/>
                <a:gd name="connsiteY3082" fmla="*/ 1170773 h 1552405"/>
                <a:gd name="connsiteX3083" fmla="*/ 200950 w 2168635"/>
                <a:gd name="connsiteY3083" fmla="*/ 1172391 h 1552405"/>
                <a:gd name="connsiteX3084" fmla="*/ 200950 w 2168635"/>
                <a:gd name="connsiteY3084" fmla="*/ 1170773 h 1552405"/>
                <a:gd name="connsiteX3085" fmla="*/ 204164 w 2168635"/>
                <a:gd name="connsiteY3085" fmla="*/ 1167536 h 1552405"/>
                <a:gd name="connsiteX3086" fmla="*/ 207379 w 2168635"/>
                <a:gd name="connsiteY3086" fmla="*/ 1162688 h 1552405"/>
                <a:gd name="connsiteX3087" fmla="*/ 204164 w 2168635"/>
                <a:gd name="connsiteY3087" fmla="*/ 1164299 h 1552405"/>
                <a:gd name="connsiteX3088" fmla="*/ 202558 w 2168635"/>
                <a:gd name="connsiteY3088" fmla="*/ 1161070 h 1552405"/>
                <a:gd name="connsiteX3089" fmla="*/ 200950 w 2168635"/>
                <a:gd name="connsiteY3089" fmla="*/ 1159451 h 1552405"/>
                <a:gd name="connsiteX3090" fmla="*/ 197735 w 2168635"/>
                <a:gd name="connsiteY3090" fmla="*/ 1159451 h 1552405"/>
                <a:gd name="connsiteX3091" fmla="*/ 196126 w 2168635"/>
                <a:gd name="connsiteY3091" fmla="*/ 1157833 h 1552405"/>
                <a:gd name="connsiteX3092" fmla="*/ 194520 w 2168635"/>
                <a:gd name="connsiteY3092" fmla="*/ 1156221 h 1552405"/>
                <a:gd name="connsiteX3093" fmla="*/ 192911 w 2168635"/>
                <a:gd name="connsiteY3093" fmla="*/ 1154603 h 1552405"/>
                <a:gd name="connsiteX3094" fmla="*/ 194520 w 2168635"/>
                <a:gd name="connsiteY3094" fmla="*/ 1152984 h 1552405"/>
                <a:gd name="connsiteX3095" fmla="*/ 199341 w 2168635"/>
                <a:gd name="connsiteY3095" fmla="*/ 1152984 h 1552405"/>
                <a:gd name="connsiteX3096" fmla="*/ 197735 w 2168635"/>
                <a:gd name="connsiteY3096" fmla="*/ 1149748 h 1552405"/>
                <a:gd name="connsiteX3097" fmla="*/ 196126 w 2168635"/>
                <a:gd name="connsiteY3097" fmla="*/ 1148136 h 1552405"/>
                <a:gd name="connsiteX3098" fmla="*/ 194520 w 2168635"/>
                <a:gd name="connsiteY3098" fmla="*/ 1144900 h 1552405"/>
                <a:gd name="connsiteX3099" fmla="*/ 189697 w 2168635"/>
                <a:gd name="connsiteY3099" fmla="*/ 1144900 h 1552405"/>
                <a:gd name="connsiteX3100" fmla="*/ 189697 w 2168635"/>
                <a:gd name="connsiteY3100" fmla="*/ 1143281 h 1552405"/>
                <a:gd name="connsiteX3101" fmla="*/ 186482 w 2168635"/>
                <a:gd name="connsiteY3101" fmla="*/ 1141663 h 1552405"/>
                <a:gd name="connsiteX3102" fmla="*/ 186482 w 2168635"/>
                <a:gd name="connsiteY3102" fmla="*/ 1136815 h 1552405"/>
                <a:gd name="connsiteX3103" fmla="*/ 184873 w 2168635"/>
                <a:gd name="connsiteY3103" fmla="*/ 1135196 h 1552405"/>
                <a:gd name="connsiteX3104" fmla="*/ 181659 w 2168635"/>
                <a:gd name="connsiteY3104" fmla="*/ 1135196 h 1552405"/>
                <a:gd name="connsiteX3105" fmla="*/ 180050 w 2168635"/>
                <a:gd name="connsiteY3105" fmla="*/ 1131966 h 1552405"/>
                <a:gd name="connsiteX3106" fmla="*/ 178444 w 2168635"/>
                <a:gd name="connsiteY3106" fmla="*/ 1131966 h 1552405"/>
                <a:gd name="connsiteX3107" fmla="*/ 178444 w 2168635"/>
                <a:gd name="connsiteY3107" fmla="*/ 1130348 h 1552405"/>
                <a:gd name="connsiteX3108" fmla="*/ 176835 w 2168635"/>
                <a:gd name="connsiteY3108" fmla="*/ 1128729 h 1552405"/>
                <a:gd name="connsiteX3109" fmla="*/ 176835 w 2168635"/>
                <a:gd name="connsiteY3109" fmla="*/ 1127111 h 1552405"/>
                <a:gd name="connsiteX3110" fmla="*/ 173620 w 2168635"/>
                <a:gd name="connsiteY3110" fmla="*/ 1123881 h 1552405"/>
                <a:gd name="connsiteX3111" fmla="*/ 172011 w 2168635"/>
                <a:gd name="connsiteY3111" fmla="*/ 1123881 h 1552405"/>
                <a:gd name="connsiteX3112" fmla="*/ 170405 w 2168635"/>
                <a:gd name="connsiteY3112" fmla="*/ 1120645 h 1552405"/>
                <a:gd name="connsiteX3113" fmla="*/ 168796 w 2168635"/>
                <a:gd name="connsiteY3113" fmla="*/ 1119026 h 1552405"/>
                <a:gd name="connsiteX3114" fmla="*/ 167191 w 2168635"/>
                <a:gd name="connsiteY3114" fmla="*/ 1114171 h 1552405"/>
                <a:gd name="connsiteX3115" fmla="*/ 165582 w 2168635"/>
                <a:gd name="connsiteY3115" fmla="*/ 1112560 h 1552405"/>
                <a:gd name="connsiteX3116" fmla="*/ 165582 w 2168635"/>
                <a:gd name="connsiteY3116" fmla="*/ 1110941 h 1552405"/>
                <a:gd name="connsiteX3117" fmla="*/ 163976 w 2168635"/>
                <a:gd name="connsiteY3117" fmla="*/ 1109323 h 1552405"/>
                <a:gd name="connsiteX3118" fmla="*/ 163976 w 2168635"/>
                <a:gd name="connsiteY3118" fmla="*/ 1102856 h 1552405"/>
                <a:gd name="connsiteX3119" fmla="*/ 162367 w 2168635"/>
                <a:gd name="connsiteY3119" fmla="*/ 1099620 h 1552405"/>
                <a:gd name="connsiteX3120" fmla="*/ 162367 w 2168635"/>
                <a:gd name="connsiteY3120" fmla="*/ 1086679 h 1552405"/>
                <a:gd name="connsiteX3121" fmla="*/ 160758 w 2168635"/>
                <a:gd name="connsiteY3121" fmla="*/ 1085068 h 1552405"/>
                <a:gd name="connsiteX3122" fmla="*/ 160758 w 2168635"/>
                <a:gd name="connsiteY3122" fmla="*/ 1081831 h 1552405"/>
                <a:gd name="connsiteX3123" fmla="*/ 159153 w 2168635"/>
                <a:gd name="connsiteY3123" fmla="*/ 1080213 h 1552405"/>
                <a:gd name="connsiteX3124" fmla="*/ 159153 w 2168635"/>
                <a:gd name="connsiteY3124" fmla="*/ 1078601 h 1552405"/>
                <a:gd name="connsiteX3125" fmla="*/ 160758 w 2168635"/>
                <a:gd name="connsiteY3125" fmla="*/ 1078601 h 1552405"/>
                <a:gd name="connsiteX3126" fmla="*/ 159153 w 2168635"/>
                <a:gd name="connsiteY3126" fmla="*/ 1076983 h 1552405"/>
                <a:gd name="connsiteX3127" fmla="*/ 159153 w 2168635"/>
                <a:gd name="connsiteY3127" fmla="*/ 1075365 h 1552405"/>
                <a:gd name="connsiteX3128" fmla="*/ 160758 w 2168635"/>
                <a:gd name="connsiteY3128" fmla="*/ 1073746 h 1552405"/>
                <a:gd name="connsiteX3129" fmla="*/ 160758 w 2168635"/>
                <a:gd name="connsiteY3129" fmla="*/ 1072128 h 1552405"/>
                <a:gd name="connsiteX3130" fmla="*/ 159153 w 2168635"/>
                <a:gd name="connsiteY3130" fmla="*/ 1068898 h 1552405"/>
                <a:gd name="connsiteX3131" fmla="*/ 159153 w 2168635"/>
                <a:gd name="connsiteY3131" fmla="*/ 1067279 h 1552405"/>
                <a:gd name="connsiteX3132" fmla="*/ 160758 w 2168635"/>
                <a:gd name="connsiteY3132" fmla="*/ 1064043 h 1552405"/>
                <a:gd name="connsiteX3133" fmla="*/ 160758 w 2168635"/>
                <a:gd name="connsiteY3133" fmla="*/ 1060813 h 1552405"/>
                <a:gd name="connsiteX3134" fmla="*/ 159153 w 2168635"/>
                <a:gd name="connsiteY3134" fmla="*/ 1057576 h 1552405"/>
                <a:gd name="connsiteX3135" fmla="*/ 157543 w 2168635"/>
                <a:gd name="connsiteY3135" fmla="*/ 1054339 h 1552405"/>
                <a:gd name="connsiteX3136" fmla="*/ 157543 w 2168635"/>
                <a:gd name="connsiteY3136" fmla="*/ 1047873 h 1552405"/>
                <a:gd name="connsiteX3137" fmla="*/ 155938 w 2168635"/>
                <a:gd name="connsiteY3137" fmla="*/ 1046255 h 1552405"/>
                <a:gd name="connsiteX3138" fmla="*/ 155938 w 2168635"/>
                <a:gd name="connsiteY3138" fmla="*/ 1036558 h 1552405"/>
                <a:gd name="connsiteX3139" fmla="*/ 157543 w 2168635"/>
                <a:gd name="connsiteY3139" fmla="*/ 1033321 h 1552405"/>
                <a:gd name="connsiteX3140" fmla="*/ 159153 w 2168635"/>
                <a:gd name="connsiteY3140" fmla="*/ 1031703 h 1552405"/>
                <a:gd name="connsiteX3141" fmla="*/ 159153 w 2168635"/>
                <a:gd name="connsiteY3141" fmla="*/ 1023618 h 1552405"/>
                <a:gd name="connsiteX3142" fmla="*/ 157543 w 2168635"/>
                <a:gd name="connsiteY3142" fmla="*/ 1023618 h 1552405"/>
                <a:gd name="connsiteX3143" fmla="*/ 155938 w 2168635"/>
                <a:gd name="connsiteY3143" fmla="*/ 1022000 h 1552405"/>
                <a:gd name="connsiteX3144" fmla="*/ 157543 w 2168635"/>
                <a:gd name="connsiteY3144" fmla="*/ 1022000 h 1552405"/>
                <a:gd name="connsiteX3145" fmla="*/ 157543 w 2168635"/>
                <a:gd name="connsiteY3145" fmla="*/ 1020381 h 1552405"/>
                <a:gd name="connsiteX3146" fmla="*/ 155938 w 2168635"/>
                <a:gd name="connsiteY3146" fmla="*/ 1018763 h 1552405"/>
                <a:gd name="connsiteX3147" fmla="*/ 154329 w 2168635"/>
                <a:gd name="connsiteY3147" fmla="*/ 1015533 h 1552405"/>
                <a:gd name="connsiteX3148" fmla="*/ 151115 w 2168635"/>
                <a:gd name="connsiteY3148" fmla="*/ 1013914 h 1552405"/>
                <a:gd name="connsiteX3149" fmla="*/ 149505 w 2168635"/>
                <a:gd name="connsiteY3149" fmla="*/ 1013914 h 1552405"/>
                <a:gd name="connsiteX3150" fmla="*/ 143077 w 2168635"/>
                <a:gd name="connsiteY3150" fmla="*/ 1009066 h 1552405"/>
                <a:gd name="connsiteX3151" fmla="*/ 141467 w 2168635"/>
                <a:gd name="connsiteY3151" fmla="*/ 1007448 h 1552405"/>
                <a:gd name="connsiteX3152" fmla="*/ 136647 w 2168635"/>
                <a:gd name="connsiteY3152" fmla="*/ 1004211 h 1552405"/>
                <a:gd name="connsiteX3153" fmla="*/ 133432 w 2168635"/>
                <a:gd name="connsiteY3153" fmla="*/ 999363 h 1552405"/>
                <a:gd name="connsiteX3154" fmla="*/ 128608 w 2168635"/>
                <a:gd name="connsiteY3154" fmla="*/ 996126 h 1552405"/>
                <a:gd name="connsiteX3155" fmla="*/ 127000 w 2168635"/>
                <a:gd name="connsiteY3155" fmla="*/ 992889 h 1552405"/>
                <a:gd name="connsiteX3156" fmla="*/ 122176 w 2168635"/>
                <a:gd name="connsiteY3156" fmla="*/ 989660 h 1552405"/>
                <a:gd name="connsiteX3157" fmla="*/ 114138 w 2168635"/>
                <a:gd name="connsiteY3157" fmla="*/ 983193 h 1552405"/>
                <a:gd name="connsiteX3158" fmla="*/ 112532 w 2168635"/>
                <a:gd name="connsiteY3158" fmla="*/ 981575 h 1552405"/>
                <a:gd name="connsiteX3159" fmla="*/ 109317 w 2168635"/>
                <a:gd name="connsiteY3159" fmla="*/ 981575 h 1552405"/>
                <a:gd name="connsiteX3160" fmla="*/ 109317 w 2168635"/>
                <a:gd name="connsiteY3160" fmla="*/ 978338 h 1552405"/>
                <a:gd name="connsiteX3161" fmla="*/ 107709 w 2168635"/>
                <a:gd name="connsiteY3161" fmla="*/ 976719 h 1552405"/>
                <a:gd name="connsiteX3162" fmla="*/ 106103 w 2168635"/>
                <a:gd name="connsiteY3162" fmla="*/ 979956 h 1552405"/>
                <a:gd name="connsiteX3163" fmla="*/ 104494 w 2168635"/>
                <a:gd name="connsiteY3163" fmla="*/ 979956 h 1552405"/>
                <a:gd name="connsiteX3164" fmla="*/ 104494 w 2168635"/>
                <a:gd name="connsiteY3164" fmla="*/ 973483 h 1552405"/>
                <a:gd name="connsiteX3165" fmla="*/ 102885 w 2168635"/>
                <a:gd name="connsiteY3165" fmla="*/ 973483 h 1552405"/>
                <a:gd name="connsiteX3166" fmla="*/ 101280 w 2168635"/>
                <a:gd name="connsiteY3166" fmla="*/ 971871 h 1552405"/>
                <a:gd name="connsiteX3167" fmla="*/ 99670 w 2168635"/>
                <a:gd name="connsiteY3167" fmla="*/ 970253 h 1552405"/>
                <a:gd name="connsiteX3168" fmla="*/ 96456 w 2168635"/>
                <a:gd name="connsiteY3168" fmla="*/ 970253 h 1552405"/>
                <a:gd name="connsiteX3169" fmla="*/ 93242 w 2168635"/>
                <a:gd name="connsiteY3169" fmla="*/ 968635 h 1552405"/>
                <a:gd name="connsiteX3170" fmla="*/ 93242 w 2168635"/>
                <a:gd name="connsiteY3170" fmla="*/ 967016 h 1552405"/>
                <a:gd name="connsiteX3171" fmla="*/ 91632 w 2168635"/>
                <a:gd name="connsiteY3171" fmla="*/ 965405 h 1552405"/>
                <a:gd name="connsiteX3172" fmla="*/ 90026 w 2168635"/>
                <a:gd name="connsiteY3172" fmla="*/ 967016 h 1552405"/>
                <a:gd name="connsiteX3173" fmla="*/ 88417 w 2168635"/>
                <a:gd name="connsiteY3173" fmla="*/ 965405 h 1552405"/>
                <a:gd name="connsiteX3174" fmla="*/ 86812 w 2168635"/>
                <a:gd name="connsiteY3174" fmla="*/ 965405 h 1552405"/>
                <a:gd name="connsiteX3175" fmla="*/ 85203 w 2168635"/>
                <a:gd name="connsiteY3175" fmla="*/ 963786 h 1552405"/>
                <a:gd name="connsiteX3176" fmla="*/ 80379 w 2168635"/>
                <a:gd name="connsiteY3176" fmla="*/ 962168 h 1552405"/>
                <a:gd name="connsiteX3177" fmla="*/ 77165 w 2168635"/>
                <a:gd name="connsiteY3177" fmla="*/ 962168 h 1552405"/>
                <a:gd name="connsiteX3178" fmla="*/ 72341 w 2168635"/>
                <a:gd name="connsiteY3178" fmla="*/ 958931 h 1552405"/>
                <a:gd name="connsiteX3179" fmla="*/ 67521 w 2168635"/>
                <a:gd name="connsiteY3179" fmla="*/ 957320 h 1552405"/>
                <a:gd name="connsiteX3180" fmla="*/ 64303 w 2168635"/>
                <a:gd name="connsiteY3180" fmla="*/ 957320 h 1552405"/>
                <a:gd name="connsiteX3181" fmla="*/ 61088 w 2168635"/>
                <a:gd name="connsiteY3181" fmla="*/ 955701 h 1552405"/>
                <a:gd name="connsiteX3182" fmla="*/ 57874 w 2168635"/>
                <a:gd name="connsiteY3182" fmla="*/ 954083 h 1552405"/>
                <a:gd name="connsiteX3183" fmla="*/ 54659 w 2168635"/>
                <a:gd name="connsiteY3183" fmla="*/ 952464 h 1552405"/>
                <a:gd name="connsiteX3184" fmla="*/ 54659 w 2168635"/>
                <a:gd name="connsiteY3184" fmla="*/ 954083 h 1552405"/>
                <a:gd name="connsiteX3185" fmla="*/ 53050 w 2168635"/>
                <a:gd name="connsiteY3185" fmla="*/ 952464 h 1552405"/>
                <a:gd name="connsiteX3186" fmla="*/ 49836 w 2168635"/>
                <a:gd name="connsiteY3186" fmla="*/ 954083 h 1552405"/>
                <a:gd name="connsiteX3187" fmla="*/ 48230 w 2168635"/>
                <a:gd name="connsiteY3187" fmla="*/ 954083 h 1552405"/>
                <a:gd name="connsiteX3188" fmla="*/ 48230 w 2168635"/>
                <a:gd name="connsiteY3188" fmla="*/ 950846 h 1552405"/>
                <a:gd name="connsiteX3189" fmla="*/ 46620 w 2168635"/>
                <a:gd name="connsiteY3189" fmla="*/ 949235 h 1552405"/>
                <a:gd name="connsiteX3190" fmla="*/ 43405 w 2168635"/>
                <a:gd name="connsiteY3190" fmla="*/ 949235 h 1552405"/>
                <a:gd name="connsiteX3191" fmla="*/ 41797 w 2168635"/>
                <a:gd name="connsiteY3191" fmla="*/ 947616 h 1552405"/>
                <a:gd name="connsiteX3192" fmla="*/ 38582 w 2168635"/>
                <a:gd name="connsiteY3192" fmla="*/ 944380 h 1552405"/>
                <a:gd name="connsiteX3193" fmla="*/ 35367 w 2168635"/>
                <a:gd name="connsiteY3193" fmla="*/ 942761 h 1552405"/>
                <a:gd name="connsiteX3194" fmla="*/ 33759 w 2168635"/>
                <a:gd name="connsiteY3194" fmla="*/ 941143 h 1552405"/>
                <a:gd name="connsiteX3195" fmla="*/ 28939 w 2168635"/>
                <a:gd name="connsiteY3195" fmla="*/ 939524 h 1552405"/>
                <a:gd name="connsiteX3196" fmla="*/ 25720 w 2168635"/>
                <a:gd name="connsiteY3196" fmla="*/ 936295 h 1552405"/>
                <a:gd name="connsiteX3197" fmla="*/ 22506 w 2168635"/>
                <a:gd name="connsiteY3197" fmla="*/ 934676 h 1552405"/>
                <a:gd name="connsiteX3198" fmla="*/ 22506 w 2168635"/>
                <a:gd name="connsiteY3198" fmla="*/ 936295 h 1552405"/>
                <a:gd name="connsiteX3199" fmla="*/ 24115 w 2168635"/>
                <a:gd name="connsiteY3199" fmla="*/ 937913 h 1552405"/>
                <a:gd name="connsiteX3200" fmla="*/ 27329 w 2168635"/>
                <a:gd name="connsiteY3200" fmla="*/ 941143 h 1552405"/>
                <a:gd name="connsiteX3201" fmla="*/ 28939 w 2168635"/>
                <a:gd name="connsiteY3201" fmla="*/ 941143 h 1552405"/>
                <a:gd name="connsiteX3202" fmla="*/ 32153 w 2168635"/>
                <a:gd name="connsiteY3202" fmla="*/ 945998 h 1552405"/>
                <a:gd name="connsiteX3203" fmla="*/ 33759 w 2168635"/>
                <a:gd name="connsiteY3203" fmla="*/ 949228 h 1552405"/>
                <a:gd name="connsiteX3204" fmla="*/ 33759 w 2168635"/>
                <a:gd name="connsiteY3204" fmla="*/ 952464 h 1552405"/>
                <a:gd name="connsiteX3205" fmla="*/ 32153 w 2168635"/>
                <a:gd name="connsiteY3205" fmla="*/ 954083 h 1552405"/>
                <a:gd name="connsiteX3206" fmla="*/ 32153 w 2168635"/>
                <a:gd name="connsiteY3206" fmla="*/ 955701 h 1552405"/>
                <a:gd name="connsiteX3207" fmla="*/ 33759 w 2168635"/>
                <a:gd name="connsiteY3207" fmla="*/ 957320 h 1552405"/>
                <a:gd name="connsiteX3208" fmla="*/ 35367 w 2168635"/>
                <a:gd name="connsiteY3208" fmla="*/ 960550 h 1552405"/>
                <a:gd name="connsiteX3209" fmla="*/ 36977 w 2168635"/>
                <a:gd name="connsiteY3209" fmla="*/ 960550 h 1552405"/>
                <a:gd name="connsiteX3210" fmla="*/ 36977 w 2168635"/>
                <a:gd name="connsiteY3210" fmla="*/ 963786 h 1552405"/>
                <a:gd name="connsiteX3211" fmla="*/ 33759 w 2168635"/>
                <a:gd name="connsiteY3211" fmla="*/ 967016 h 1552405"/>
                <a:gd name="connsiteX3212" fmla="*/ 32153 w 2168635"/>
                <a:gd name="connsiteY3212" fmla="*/ 967016 h 1552405"/>
                <a:gd name="connsiteX3213" fmla="*/ 30544 w 2168635"/>
                <a:gd name="connsiteY3213" fmla="*/ 970253 h 1552405"/>
                <a:gd name="connsiteX3214" fmla="*/ 30544 w 2168635"/>
                <a:gd name="connsiteY3214" fmla="*/ 971871 h 1552405"/>
                <a:gd name="connsiteX3215" fmla="*/ 28939 w 2168635"/>
                <a:gd name="connsiteY3215" fmla="*/ 975108 h 1552405"/>
                <a:gd name="connsiteX3216" fmla="*/ 27329 w 2168635"/>
                <a:gd name="connsiteY3216" fmla="*/ 975108 h 1552405"/>
                <a:gd name="connsiteX3217" fmla="*/ 27329 w 2168635"/>
                <a:gd name="connsiteY3217" fmla="*/ 979956 h 1552405"/>
                <a:gd name="connsiteX3218" fmla="*/ 25720 w 2168635"/>
                <a:gd name="connsiteY3218" fmla="*/ 981575 h 1552405"/>
                <a:gd name="connsiteX3219" fmla="*/ 25720 w 2168635"/>
                <a:gd name="connsiteY3219" fmla="*/ 988041 h 1552405"/>
                <a:gd name="connsiteX3220" fmla="*/ 27329 w 2168635"/>
                <a:gd name="connsiteY3220" fmla="*/ 992889 h 1552405"/>
                <a:gd name="connsiteX3221" fmla="*/ 25720 w 2168635"/>
                <a:gd name="connsiteY3221" fmla="*/ 996126 h 1552405"/>
                <a:gd name="connsiteX3222" fmla="*/ 25720 w 2168635"/>
                <a:gd name="connsiteY3222" fmla="*/ 1005830 h 1552405"/>
                <a:gd name="connsiteX3223" fmla="*/ 24115 w 2168635"/>
                <a:gd name="connsiteY3223" fmla="*/ 1007448 h 1552405"/>
                <a:gd name="connsiteX3224" fmla="*/ 24115 w 2168635"/>
                <a:gd name="connsiteY3224" fmla="*/ 1010685 h 1552405"/>
                <a:gd name="connsiteX3225" fmla="*/ 22506 w 2168635"/>
                <a:gd name="connsiteY3225" fmla="*/ 1013914 h 1552405"/>
                <a:gd name="connsiteX3226" fmla="*/ 22506 w 2168635"/>
                <a:gd name="connsiteY3226" fmla="*/ 1020381 h 1552405"/>
                <a:gd name="connsiteX3227" fmla="*/ 24115 w 2168635"/>
                <a:gd name="connsiteY3227" fmla="*/ 1026848 h 1552405"/>
                <a:gd name="connsiteX3228" fmla="*/ 24115 w 2168635"/>
                <a:gd name="connsiteY3228" fmla="*/ 1028466 h 1552405"/>
                <a:gd name="connsiteX3229" fmla="*/ 22506 w 2168635"/>
                <a:gd name="connsiteY3229" fmla="*/ 1030084 h 1552405"/>
                <a:gd name="connsiteX3230" fmla="*/ 20900 w 2168635"/>
                <a:gd name="connsiteY3230" fmla="*/ 1034940 h 1552405"/>
                <a:gd name="connsiteX3231" fmla="*/ 20900 w 2168635"/>
                <a:gd name="connsiteY3231" fmla="*/ 1044643 h 1552405"/>
                <a:gd name="connsiteX3232" fmla="*/ 19292 w 2168635"/>
                <a:gd name="connsiteY3232" fmla="*/ 1046255 h 1552405"/>
                <a:gd name="connsiteX3233" fmla="*/ 19292 w 2168635"/>
                <a:gd name="connsiteY3233" fmla="*/ 1049491 h 1552405"/>
                <a:gd name="connsiteX3234" fmla="*/ 20900 w 2168635"/>
                <a:gd name="connsiteY3234" fmla="*/ 1052721 h 1552405"/>
                <a:gd name="connsiteX3235" fmla="*/ 22506 w 2168635"/>
                <a:gd name="connsiteY3235" fmla="*/ 1057576 h 1552405"/>
                <a:gd name="connsiteX3236" fmla="*/ 22506 w 2168635"/>
                <a:gd name="connsiteY3236" fmla="*/ 1067279 h 1552405"/>
                <a:gd name="connsiteX3237" fmla="*/ 24115 w 2168635"/>
                <a:gd name="connsiteY3237" fmla="*/ 1070516 h 1552405"/>
                <a:gd name="connsiteX3238" fmla="*/ 25720 w 2168635"/>
                <a:gd name="connsiteY3238" fmla="*/ 1080213 h 1552405"/>
                <a:gd name="connsiteX3239" fmla="*/ 25720 w 2168635"/>
                <a:gd name="connsiteY3239" fmla="*/ 1083450 h 1552405"/>
                <a:gd name="connsiteX3240" fmla="*/ 27329 w 2168635"/>
                <a:gd name="connsiteY3240" fmla="*/ 1083450 h 1552405"/>
                <a:gd name="connsiteX3241" fmla="*/ 27329 w 2168635"/>
                <a:gd name="connsiteY3241" fmla="*/ 1085068 h 1552405"/>
                <a:gd name="connsiteX3242" fmla="*/ 24115 w 2168635"/>
                <a:gd name="connsiteY3242" fmla="*/ 1086679 h 1552405"/>
                <a:gd name="connsiteX3243" fmla="*/ 25720 w 2168635"/>
                <a:gd name="connsiteY3243" fmla="*/ 1086679 h 1552405"/>
                <a:gd name="connsiteX3244" fmla="*/ 27329 w 2168635"/>
                <a:gd name="connsiteY3244" fmla="*/ 1085068 h 1552405"/>
                <a:gd name="connsiteX3245" fmla="*/ 28939 w 2168635"/>
                <a:gd name="connsiteY3245" fmla="*/ 1085068 h 1552405"/>
                <a:gd name="connsiteX3246" fmla="*/ 28939 w 2168635"/>
                <a:gd name="connsiteY3246" fmla="*/ 1086679 h 1552405"/>
                <a:gd name="connsiteX3247" fmla="*/ 33759 w 2168635"/>
                <a:gd name="connsiteY3247" fmla="*/ 1086679 h 1552405"/>
                <a:gd name="connsiteX3248" fmla="*/ 33759 w 2168635"/>
                <a:gd name="connsiteY3248" fmla="*/ 1088298 h 1552405"/>
                <a:gd name="connsiteX3249" fmla="*/ 30544 w 2168635"/>
                <a:gd name="connsiteY3249" fmla="*/ 1088298 h 1552405"/>
                <a:gd name="connsiteX3250" fmla="*/ 28939 w 2168635"/>
                <a:gd name="connsiteY3250" fmla="*/ 1089923 h 1552405"/>
                <a:gd name="connsiteX3251" fmla="*/ 25720 w 2168635"/>
                <a:gd name="connsiteY3251" fmla="*/ 1091534 h 1552405"/>
                <a:gd name="connsiteX3252" fmla="*/ 22506 w 2168635"/>
                <a:gd name="connsiteY3252" fmla="*/ 1093153 h 1552405"/>
                <a:gd name="connsiteX3253" fmla="*/ 19292 w 2168635"/>
                <a:gd name="connsiteY3253" fmla="*/ 1093153 h 1552405"/>
                <a:gd name="connsiteX3254" fmla="*/ 19292 w 2168635"/>
                <a:gd name="connsiteY3254" fmla="*/ 1091534 h 1552405"/>
                <a:gd name="connsiteX3255" fmla="*/ 17686 w 2168635"/>
                <a:gd name="connsiteY3255" fmla="*/ 1089923 h 1552405"/>
                <a:gd name="connsiteX3256" fmla="*/ 16077 w 2168635"/>
                <a:gd name="connsiteY3256" fmla="*/ 1089923 h 1552405"/>
                <a:gd name="connsiteX3257" fmla="*/ 17686 w 2168635"/>
                <a:gd name="connsiteY3257" fmla="*/ 1094771 h 1552405"/>
                <a:gd name="connsiteX3258" fmla="*/ 16077 w 2168635"/>
                <a:gd name="connsiteY3258" fmla="*/ 1094771 h 1552405"/>
                <a:gd name="connsiteX3259" fmla="*/ 14468 w 2168635"/>
                <a:gd name="connsiteY3259" fmla="*/ 1096390 h 1552405"/>
                <a:gd name="connsiteX3260" fmla="*/ 11254 w 2168635"/>
                <a:gd name="connsiteY3260" fmla="*/ 1098001 h 1552405"/>
                <a:gd name="connsiteX3261" fmla="*/ 9648 w 2168635"/>
                <a:gd name="connsiteY3261" fmla="*/ 1098001 h 1552405"/>
                <a:gd name="connsiteX3262" fmla="*/ 9648 w 2168635"/>
                <a:gd name="connsiteY3262" fmla="*/ 1096390 h 1552405"/>
                <a:gd name="connsiteX3263" fmla="*/ 8039 w 2168635"/>
                <a:gd name="connsiteY3263" fmla="*/ 1086679 h 1552405"/>
                <a:gd name="connsiteX3264" fmla="*/ 8039 w 2168635"/>
                <a:gd name="connsiteY3264" fmla="*/ 1083450 h 1552405"/>
                <a:gd name="connsiteX3265" fmla="*/ 6429 w 2168635"/>
                <a:gd name="connsiteY3265" fmla="*/ 1078601 h 1552405"/>
                <a:gd name="connsiteX3266" fmla="*/ 6429 w 2168635"/>
                <a:gd name="connsiteY3266" fmla="*/ 1072128 h 1552405"/>
                <a:gd name="connsiteX3267" fmla="*/ 4824 w 2168635"/>
                <a:gd name="connsiteY3267" fmla="*/ 1070516 h 1552405"/>
                <a:gd name="connsiteX3268" fmla="*/ 4824 w 2168635"/>
                <a:gd name="connsiteY3268" fmla="*/ 1064043 h 1552405"/>
                <a:gd name="connsiteX3269" fmla="*/ 3215 w 2168635"/>
                <a:gd name="connsiteY3269" fmla="*/ 1059195 h 1552405"/>
                <a:gd name="connsiteX3270" fmla="*/ 1609 w 2168635"/>
                <a:gd name="connsiteY3270" fmla="*/ 1052721 h 1552405"/>
                <a:gd name="connsiteX3271" fmla="*/ 0 w 2168635"/>
                <a:gd name="connsiteY3271" fmla="*/ 1038169 h 1552405"/>
                <a:gd name="connsiteX3272" fmla="*/ 0 w 2168635"/>
                <a:gd name="connsiteY3272" fmla="*/ 1023618 h 1552405"/>
                <a:gd name="connsiteX3273" fmla="*/ 1609 w 2168635"/>
                <a:gd name="connsiteY3273" fmla="*/ 999363 h 1552405"/>
                <a:gd name="connsiteX3274" fmla="*/ 3215 w 2168635"/>
                <a:gd name="connsiteY3274" fmla="*/ 973483 h 1552405"/>
                <a:gd name="connsiteX3275" fmla="*/ 4824 w 2168635"/>
                <a:gd name="connsiteY3275" fmla="*/ 962168 h 1552405"/>
                <a:gd name="connsiteX3276" fmla="*/ 6429 w 2168635"/>
                <a:gd name="connsiteY3276" fmla="*/ 952464 h 1552405"/>
                <a:gd name="connsiteX3277" fmla="*/ 6429 w 2168635"/>
                <a:gd name="connsiteY3277" fmla="*/ 942761 h 1552405"/>
                <a:gd name="connsiteX3278" fmla="*/ 8039 w 2168635"/>
                <a:gd name="connsiteY3278" fmla="*/ 939524 h 1552405"/>
                <a:gd name="connsiteX3279" fmla="*/ 8039 w 2168635"/>
                <a:gd name="connsiteY3279" fmla="*/ 936295 h 1552405"/>
                <a:gd name="connsiteX3280" fmla="*/ 9648 w 2168635"/>
                <a:gd name="connsiteY3280" fmla="*/ 929828 h 1552405"/>
                <a:gd name="connsiteX3281" fmla="*/ 9648 w 2168635"/>
                <a:gd name="connsiteY3281" fmla="*/ 920125 h 1552405"/>
                <a:gd name="connsiteX3282" fmla="*/ 11254 w 2168635"/>
                <a:gd name="connsiteY3282" fmla="*/ 912040 h 1552405"/>
                <a:gd name="connsiteX3283" fmla="*/ 11254 w 2168635"/>
                <a:gd name="connsiteY3283" fmla="*/ 908803 h 1552405"/>
                <a:gd name="connsiteX3284" fmla="*/ 12862 w 2168635"/>
                <a:gd name="connsiteY3284" fmla="*/ 902336 h 1552405"/>
                <a:gd name="connsiteX3285" fmla="*/ 12862 w 2168635"/>
                <a:gd name="connsiteY3285" fmla="*/ 897488 h 1552405"/>
                <a:gd name="connsiteX3286" fmla="*/ 14468 w 2168635"/>
                <a:gd name="connsiteY3286" fmla="*/ 891014 h 1552405"/>
                <a:gd name="connsiteX3287" fmla="*/ 16077 w 2168635"/>
                <a:gd name="connsiteY3287" fmla="*/ 886159 h 1552405"/>
                <a:gd name="connsiteX3288" fmla="*/ 16077 w 2168635"/>
                <a:gd name="connsiteY3288" fmla="*/ 874845 h 1552405"/>
                <a:gd name="connsiteX3289" fmla="*/ 17686 w 2168635"/>
                <a:gd name="connsiteY3289" fmla="*/ 869996 h 1552405"/>
                <a:gd name="connsiteX3290" fmla="*/ 19292 w 2168635"/>
                <a:gd name="connsiteY3290" fmla="*/ 860293 h 1552405"/>
                <a:gd name="connsiteX3291" fmla="*/ 19292 w 2168635"/>
                <a:gd name="connsiteY3291" fmla="*/ 855438 h 1552405"/>
                <a:gd name="connsiteX3292" fmla="*/ 20900 w 2168635"/>
                <a:gd name="connsiteY3292" fmla="*/ 848971 h 1552405"/>
                <a:gd name="connsiteX3293" fmla="*/ 22506 w 2168635"/>
                <a:gd name="connsiteY3293" fmla="*/ 839268 h 1552405"/>
                <a:gd name="connsiteX3294" fmla="*/ 22506 w 2168635"/>
                <a:gd name="connsiteY3294" fmla="*/ 832801 h 1552405"/>
                <a:gd name="connsiteX3295" fmla="*/ 24115 w 2168635"/>
                <a:gd name="connsiteY3295" fmla="*/ 824716 h 1552405"/>
                <a:gd name="connsiteX3296" fmla="*/ 24115 w 2168635"/>
                <a:gd name="connsiteY3296" fmla="*/ 819861 h 1552405"/>
                <a:gd name="connsiteX3297" fmla="*/ 25720 w 2168635"/>
                <a:gd name="connsiteY3297" fmla="*/ 808546 h 1552405"/>
                <a:gd name="connsiteX3298" fmla="*/ 25720 w 2168635"/>
                <a:gd name="connsiteY3298" fmla="*/ 805310 h 1552405"/>
                <a:gd name="connsiteX3299" fmla="*/ 27329 w 2168635"/>
                <a:gd name="connsiteY3299" fmla="*/ 795606 h 1552405"/>
                <a:gd name="connsiteX3300" fmla="*/ 27329 w 2168635"/>
                <a:gd name="connsiteY3300" fmla="*/ 774588 h 1552405"/>
                <a:gd name="connsiteX3301" fmla="*/ 28939 w 2168635"/>
                <a:gd name="connsiteY3301" fmla="*/ 771351 h 1552405"/>
                <a:gd name="connsiteX3302" fmla="*/ 27329 w 2168635"/>
                <a:gd name="connsiteY3302" fmla="*/ 753563 h 1552405"/>
                <a:gd name="connsiteX3303" fmla="*/ 27329 w 2168635"/>
                <a:gd name="connsiteY3303" fmla="*/ 726071 h 1552405"/>
                <a:gd name="connsiteX3304" fmla="*/ 25720 w 2168635"/>
                <a:gd name="connsiteY3304" fmla="*/ 705046 h 1552405"/>
                <a:gd name="connsiteX3305" fmla="*/ 24115 w 2168635"/>
                <a:gd name="connsiteY3305" fmla="*/ 690495 h 1552405"/>
                <a:gd name="connsiteX3306" fmla="*/ 22506 w 2168635"/>
                <a:gd name="connsiteY3306" fmla="*/ 687265 h 1552405"/>
                <a:gd name="connsiteX3307" fmla="*/ 24115 w 2168635"/>
                <a:gd name="connsiteY3307" fmla="*/ 680791 h 1552405"/>
                <a:gd name="connsiteX3308" fmla="*/ 22506 w 2168635"/>
                <a:gd name="connsiteY3308" fmla="*/ 675943 h 1552405"/>
                <a:gd name="connsiteX3309" fmla="*/ 22506 w 2168635"/>
                <a:gd name="connsiteY3309" fmla="*/ 599934 h 1552405"/>
                <a:gd name="connsiteX3310" fmla="*/ 20900 w 2168635"/>
                <a:gd name="connsiteY3310" fmla="*/ 598323 h 1552405"/>
                <a:gd name="connsiteX3311" fmla="*/ 20900 w 2168635"/>
                <a:gd name="connsiteY3311" fmla="*/ 588620 h 1552405"/>
                <a:gd name="connsiteX3312" fmla="*/ 22506 w 2168635"/>
                <a:gd name="connsiteY3312" fmla="*/ 588620 h 1552405"/>
                <a:gd name="connsiteX3313" fmla="*/ 22506 w 2168635"/>
                <a:gd name="connsiteY3313" fmla="*/ 596705 h 1552405"/>
                <a:gd name="connsiteX3314" fmla="*/ 24115 w 2168635"/>
                <a:gd name="connsiteY3314" fmla="*/ 596705 h 1552405"/>
                <a:gd name="connsiteX3315" fmla="*/ 24115 w 2168635"/>
                <a:gd name="connsiteY3315" fmla="*/ 591850 h 1552405"/>
                <a:gd name="connsiteX3316" fmla="*/ 22506 w 2168635"/>
                <a:gd name="connsiteY3316" fmla="*/ 588620 h 1552405"/>
                <a:gd name="connsiteX3317" fmla="*/ 32153 w 2168635"/>
                <a:gd name="connsiteY3317" fmla="*/ 588620 h 1552405"/>
                <a:gd name="connsiteX3318" fmla="*/ 33759 w 2168635"/>
                <a:gd name="connsiteY3318" fmla="*/ 590238 h 1552405"/>
                <a:gd name="connsiteX3319" fmla="*/ 35367 w 2168635"/>
                <a:gd name="connsiteY3319" fmla="*/ 591850 h 1552405"/>
                <a:gd name="connsiteX3320" fmla="*/ 33759 w 2168635"/>
                <a:gd name="connsiteY3320" fmla="*/ 593468 h 1552405"/>
                <a:gd name="connsiteX3321" fmla="*/ 35367 w 2168635"/>
                <a:gd name="connsiteY3321" fmla="*/ 595086 h 1552405"/>
                <a:gd name="connsiteX3322" fmla="*/ 36977 w 2168635"/>
                <a:gd name="connsiteY3322" fmla="*/ 598323 h 1552405"/>
                <a:gd name="connsiteX3323" fmla="*/ 36977 w 2168635"/>
                <a:gd name="connsiteY3323" fmla="*/ 603171 h 1552405"/>
                <a:gd name="connsiteX3324" fmla="*/ 35367 w 2168635"/>
                <a:gd name="connsiteY3324" fmla="*/ 604790 h 1552405"/>
                <a:gd name="connsiteX3325" fmla="*/ 35367 w 2168635"/>
                <a:gd name="connsiteY3325" fmla="*/ 606408 h 1552405"/>
                <a:gd name="connsiteX3326" fmla="*/ 32153 w 2168635"/>
                <a:gd name="connsiteY3326" fmla="*/ 606408 h 1552405"/>
                <a:gd name="connsiteX3327" fmla="*/ 32153 w 2168635"/>
                <a:gd name="connsiteY3327" fmla="*/ 617723 h 1552405"/>
                <a:gd name="connsiteX3328" fmla="*/ 30544 w 2168635"/>
                <a:gd name="connsiteY3328" fmla="*/ 619341 h 1552405"/>
                <a:gd name="connsiteX3329" fmla="*/ 28939 w 2168635"/>
                <a:gd name="connsiteY3329" fmla="*/ 619341 h 1552405"/>
                <a:gd name="connsiteX3330" fmla="*/ 28939 w 2168635"/>
                <a:gd name="connsiteY3330" fmla="*/ 630663 h 1552405"/>
                <a:gd name="connsiteX3331" fmla="*/ 30544 w 2168635"/>
                <a:gd name="connsiteY3331" fmla="*/ 632281 h 1552405"/>
                <a:gd name="connsiteX3332" fmla="*/ 28939 w 2168635"/>
                <a:gd name="connsiteY3332" fmla="*/ 632281 h 1552405"/>
                <a:gd name="connsiteX3333" fmla="*/ 28939 w 2168635"/>
                <a:gd name="connsiteY3333" fmla="*/ 638748 h 1552405"/>
                <a:gd name="connsiteX3334" fmla="*/ 30544 w 2168635"/>
                <a:gd name="connsiteY3334" fmla="*/ 641985 h 1552405"/>
                <a:gd name="connsiteX3335" fmla="*/ 28939 w 2168635"/>
                <a:gd name="connsiteY3335" fmla="*/ 643603 h 1552405"/>
                <a:gd name="connsiteX3336" fmla="*/ 28939 w 2168635"/>
                <a:gd name="connsiteY3336" fmla="*/ 646833 h 1552405"/>
                <a:gd name="connsiteX3337" fmla="*/ 30544 w 2168635"/>
                <a:gd name="connsiteY3337" fmla="*/ 648451 h 1552405"/>
                <a:gd name="connsiteX3338" fmla="*/ 33759 w 2168635"/>
                <a:gd name="connsiteY3338" fmla="*/ 645215 h 1552405"/>
                <a:gd name="connsiteX3339" fmla="*/ 38582 w 2168635"/>
                <a:gd name="connsiteY3339" fmla="*/ 645215 h 1552405"/>
                <a:gd name="connsiteX3340" fmla="*/ 41797 w 2168635"/>
                <a:gd name="connsiteY3340" fmla="*/ 643603 h 1552405"/>
                <a:gd name="connsiteX3341" fmla="*/ 41797 w 2168635"/>
                <a:gd name="connsiteY3341" fmla="*/ 645215 h 1552405"/>
                <a:gd name="connsiteX3342" fmla="*/ 43406 w 2168635"/>
                <a:gd name="connsiteY3342" fmla="*/ 645215 h 1552405"/>
                <a:gd name="connsiteX3343" fmla="*/ 43406 w 2168635"/>
                <a:gd name="connsiteY3343" fmla="*/ 641985 h 1552405"/>
                <a:gd name="connsiteX3344" fmla="*/ 41797 w 2168635"/>
                <a:gd name="connsiteY3344" fmla="*/ 640366 h 1552405"/>
                <a:gd name="connsiteX3345" fmla="*/ 43406 w 2168635"/>
                <a:gd name="connsiteY3345" fmla="*/ 638748 h 1552405"/>
                <a:gd name="connsiteX3346" fmla="*/ 45012 w 2168635"/>
                <a:gd name="connsiteY3346" fmla="*/ 641985 h 1552405"/>
                <a:gd name="connsiteX3347" fmla="*/ 46621 w 2168635"/>
                <a:gd name="connsiteY3347" fmla="*/ 641985 h 1552405"/>
                <a:gd name="connsiteX3348" fmla="*/ 46621 w 2168635"/>
                <a:gd name="connsiteY3348" fmla="*/ 640366 h 1552405"/>
                <a:gd name="connsiteX3349" fmla="*/ 49836 w 2168635"/>
                <a:gd name="connsiteY3349" fmla="*/ 640366 h 1552405"/>
                <a:gd name="connsiteX3350" fmla="*/ 51444 w 2168635"/>
                <a:gd name="connsiteY3350" fmla="*/ 638748 h 1552405"/>
                <a:gd name="connsiteX3351" fmla="*/ 54659 w 2168635"/>
                <a:gd name="connsiteY3351" fmla="*/ 637130 h 1552405"/>
                <a:gd name="connsiteX3352" fmla="*/ 56268 w 2168635"/>
                <a:gd name="connsiteY3352" fmla="*/ 635518 h 1552405"/>
                <a:gd name="connsiteX3353" fmla="*/ 57874 w 2168635"/>
                <a:gd name="connsiteY3353" fmla="*/ 637130 h 1552405"/>
                <a:gd name="connsiteX3354" fmla="*/ 59482 w 2168635"/>
                <a:gd name="connsiteY3354" fmla="*/ 637130 h 1552405"/>
                <a:gd name="connsiteX3355" fmla="*/ 57874 w 2168635"/>
                <a:gd name="connsiteY3355" fmla="*/ 638748 h 1552405"/>
                <a:gd name="connsiteX3356" fmla="*/ 57874 w 2168635"/>
                <a:gd name="connsiteY3356" fmla="*/ 643603 h 1552405"/>
                <a:gd name="connsiteX3357" fmla="*/ 56268 w 2168635"/>
                <a:gd name="connsiteY3357" fmla="*/ 645215 h 1552405"/>
                <a:gd name="connsiteX3358" fmla="*/ 56268 w 2168635"/>
                <a:gd name="connsiteY3358" fmla="*/ 650070 h 1552405"/>
                <a:gd name="connsiteX3359" fmla="*/ 57874 w 2168635"/>
                <a:gd name="connsiteY3359" fmla="*/ 653300 h 1552405"/>
                <a:gd name="connsiteX3360" fmla="*/ 57874 w 2168635"/>
                <a:gd name="connsiteY3360" fmla="*/ 654918 h 1552405"/>
                <a:gd name="connsiteX3361" fmla="*/ 64303 w 2168635"/>
                <a:gd name="connsiteY3361" fmla="*/ 654918 h 1552405"/>
                <a:gd name="connsiteX3362" fmla="*/ 64303 w 2168635"/>
                <a:gd name="connsiteY3362" fmla="*/ 653300 h 1552405"/>
                <a:gd name="connsiteX3363" fmla="*/ 67521 w 2168635"/>
                <a:gd name="connsiteY3363" fmla="*/ 653300 h 1552405"/>
                <a:gd name="connsiteX3364" fmla="*/ 69127 w 2168635"/>
                <a:gd name="connsiteY3364" fmla="*/ 651681 h 1552405"/>
                <a:gd name="connsiteX3365" fmla="*/ 70735 w 2168635"/>
                <a:gd name="connsiteY3365" fmla="*/ 653300 h 1552405"/>
                <a:gd name="connsiteX3366" fmla="*/ 72341 w 2168635"/>
                <a:gd name="connsiteY3366" fmla="*/ 653300 h 1552405"/>
                <a:gd name="connsiteX3367" fmla="*/ 72341 w 2168635"/>
                <a:gd name="connsiteY3367" fmla="*/ 651681 h 1552405"/>
                <a:gd name="connsiteX3368" fmla="*/ 73950 w 2168635"/>
                <a:gd name="connsiteY3368" fmla="*/ 650070 h 1552405"/>
                <a:gd name="connsiteX3369" fmla="*/ 75559 w 2168635"/>
                <a:gd name="connsiteY3369" fmla="*/ 650070 h 1552405"/>
                <a:gd name="connsiteX3370" fmla="*/ 77165 w 2168635"/>
                <a:gd name="connsiteY3370" fmla="*/ 651681 h 1552405"/>
                <a:gd name="connsiteX3371" fmla="*/ 78773 w 2168635"/>
                <a:gd name="connsiteY3371" fmla="*/ 653300 h 1552405"/>
                <a:gd name="connsiteX3372" fmla="*/ 80379 w 2168635"/>
                <a:gd name="connsiteY3372" fmla="*/ 653300 h 1552405"/>
                <a:gd name="connsiteX3373" fmla="*/ 81988 w 2168635"/>
                <a:gd name="connsiteY3373" fmla="*/ 656536 h 1552405"/>
                <a:gd name="connsiteX3374" fmla="*/ 83594 w 2168635"/>
                <a:gd name="connsiteY3374" fmla="*/ 656536 h 1552405"/>
                <a:gd name="connsiteX3375" fmla="*/ 88418 w 2168635"/>
                <a:gd name="connsiteY3375" fmla="*/ 659773 h 1552405"/>
                <a:gd name="connsiteX3376" fmla="*/ 93242 w 2168635"/>
                <a:gd name="connsiteY3376" fmla="*/ 659773 h 1552405"/>
                <a:gd name="connsiteX3377" fmla="*/ 98065 w 2168635"/>
                <a:gd name="connsiteY3377" fmla="*/ 658155 h 1552405"/>
                <a:gd name="connsiteX3378" fmla="*/ 110923 w 2168635"/>
                <a:gd name="connsiteY3378" fmla="*/ 658155 h 1552405"/>
                <a:gd name="connsiteX3379" fmla="*/ 110923 w 2168635"/>
                <a:gd name="connsiteY3379" fmla="*/ 661391 h 1552405"/>
                <a:gd name="connsiteX3380" fmla="*/ 109317 w 2168635"/>
                <a:gd name="connsiteY3380" fmla="*/ 664621 h 1552405"/>
                <a:gd name="connsiteX3381" fmla="*/ 109317 w 2168635"/>
                <a:gd name="connsiteY3381" fmla="*/ 667858 h 1552405"/>
                <a:gd name="connsiteX3382" fmla="*/ 110923 w 2168635"/>
                <a:gd name="connsiteY3382" fmla="*/ 669476 h 1552405"/>
                <a:gd name="connsiteX3383" fmla="*/ 112532 w 2168635"/>
                <a:gd name="connsiteY3383" fmla="*/ 674325 h 1552405"/>
                <a:gd name="connsiteX3384" fmla="*/ 112532 w 2168635"/>
                <a:gd name="connsiteY3384" fmla="*/ 675943 h 1552405"/>
                <a:gd name="connsiteX3385" fmla="*/ 115747 w 2168635"/>
                <a:gd name="connsiteY3385" fmla="*/ 685646 h 1552405"/>
                <a:gd name="connsiteX3386" fmla="*/ 112532 w 2168635"/>
                <a:gd name="connsiteY3386" fmla="*/ 687265 h 1552405"/>
                <a:gd name="connsiteX3387" fmla="*/ 110923 w 2168635"/>
                <a:gd name="connsiteY3387" fmla="*/ 687265 h 1552405"/>
                <a:gd name="connsiteX3388" fmla="*/ 109317 w 2168635"/>
                <a:gd name="connsiteY3388" fmla="*/ 688883 h 1552405"/>
                <a:gd name="connsiteX3389" fmla="*/ 107709 w 2168635"/>
                <a:gd name="connsiteY3389" fmla="*/ 688883 h 1552405"/>
                <a:gd name="connsiteX3390" fmla="*/ 107709 w 2168635"/>
                <a:gd name="connsiteY3390" fmla="*/ 690495 h 1552405"/>
                <a:gd name="connsiteX3391" fmla="*/ 109317 w 2168635"/>
                <a:gd name="connsiteY3391" fmla="*/ 692113 h 1552405"/>
                <a:gd name="connsiteX3392" fmla="*/ 110923 w 2168635"/>
                <a:gd name="connsiteY3392" fmla="*/ 695350 h 1552405"/>
                <a:gd name="connsiteX3393" fmla="*/ 112532 w 2168635"/>
                <a:gd name="connsiteY3393" fmla="*/ 698580 h 1552405"/>
                <a:gd name="connsiteX3394" fmla="*/ 115747 w 2168635"/>
                <a:gd name="connsiteY3394" fmla="*/ 701816 h 1552405"/>
                <a:gd name="connsiteX3395" fmla="*/ 117355 w 2168635"/>
                <a:gd name="connsiteY3395" fmla="*/ 703435 h 1552405"/>
                <a:gd name="connsiteX3396" fmla="*/ 120570 w 2168635"/>
                <a:gd name="connsiteY3396" fmla="*/ 703435 h 1552405"/>
                <a:gd name="connsiteX3397" fmla="*/ 125394 w 2168635"/>
                <a:gd name="connsiteY3397" fmla="*/ 700198 h 1552405"/>
                <a:gd name="connsiteX3398" fmla="*/ 128608 w 2168635"/>
                <a:gd name="connsiteY3398" fmla="*/ 698580 h 1552405"/>
                <a:gd name="connsiteX3399" fmla="*/ 130215 w 2168635"/>
                <a:gd name="connsiteY3399" fmla="*/ 696961 h 1552405"/>
                <a:gd name="connsiteX3400" fmla="*/ 131824 w 2168635"/>
                <a:gd name="connsiteY3400" fmla="*/ 695350 h 1552405"/>
                <a:gd name="connsiteX3401" fmla="*/ 133432 w 2168635"/>
                <a:gd name="connsiteY3401" fmla="*/ 693731 h 1552405"/>
                <a:gd name="connsiteX3402" fmla="*/ 135038 w 2168635"/>
                <a:gd name="connsiteY3402" fmla="*/ 693731 h 1552405"/>
                <a:gd name="connsiteX3403" fmla="*/ 136647 w 2168635"/>
                <a:gd name="connsiteY3403" fmla="*/ 692113 h 1552405"/>
                <a:gd name="connsiteX3404" fmla="*/ 138253 w 2168635"/>
                <a:gd name="connsiteY3404" fmla="*/ 690495 h 1552405"/>
                <a:gd name="connsiteX3405" fmla="*/ 138253 w 2168635"/>
                <a:gd name="connsiteY3405" fmla="*/ 692113 h 1552405"/>
                <a:gd name="connsiteX3406" fmla="*/ 141467 w 2168635"/>
                <a:gd name="connsiteY3406" fmla="*/ 692113 h 1552405"/>
                <a:gd name="connsiteX3407" fmla="*/ 139862 w 2168635"/>
                <a:gd name="connsiteY3407" fmla="*/ 688883 h 1552405"/>
                <a:gd name="connsiteX3408" fmla="*/ 141467 w 2168635"/>
                <a:gd name="connsiteY3408" fmla="*/ 688883 h 1552405"/>
                <a:gd name="connsiteX3409" fmla="*/ 143077 w 2168635"/>
                <a:gd name="connsiteY3409" fmla="*/ 685646 h 1552405"/>
                <a:gd name="connsiteX3410" fmla="*/ 146291 w 2168635"/>
                <a:gd name="connsiteY3410" fmla="*/ 680791 h 1552405"/>
                <a:gd name="connsiteX3411" fmla="*/ 151115 w 2168635"/>
                <a:gd name="connsiteY3411" fmla="*/ 674325 h 1552405"/>
                <a:gd name="connsiteX3412" fmla="*/ 151115 w 2168635"/>
                <a:gd name="connsiteY3412" fmla="*/ 672706 h 1552405"/>
                <a:gd name="connsiteX3413" fmla="*/ 149505 w 2168635"/>
                <a:gd name="connsiteY3413" fmla="*/ 672706 h 1552405"/>
                <a:gd name="connsiteX3414" fmla="*/ 151115 w 2168635"/>
                <a:gd name="connsiteY3414" fmla="*/ 669476 h 1552405"/>
                <a:gd name="connsiteX3415" fmla="*/ 152720 w 2168635"/>
                <a:gd name="connsiteY3415" fmla="*/ 667858 h 1552405"/>
                <a:gd name="connsiteX3416" fmla="*/ 154329 w 2168635"/>
                <a:gd name="connsiteY3416" fmla="*/ 666240 h 1552405"/>
                <a:gd name="connsiteX3417" fmla="*/ 155938 w 2168635"/>
                <a:gd name="connsiteY3417" fmla="*/ 664621 h 1552405"/>
                <a:gd name="connsiteX3418" fmla="*/ 157543 w 2168635"/>
                <a:gd name="connsiteY3418" fmla="*/ 663010 h 1552405"/>
                <a:gd name="connsiteX3419" fmla="*/ 159153 w 2168635"/>
                <a:gd name="connsiteY3419" fmla="*/ 663010 h 1552405"/>
                <a:gd name="connsiteX3420" fmla="*/ 159153 w 2168635"/>
                <a:gd name="connsiteY3420" fmla="*/ 661391 h 1552405"/>
                <a:gd name="connsiteX3421" fmla="*/ 157543 w 2168635"/>
                <a:gd name="connsiteY3421" fmla="*/ 661391 h 1552405"/>
                <a:gd name="connsiteX3422" fmla="*/ 160758 w 2168635"/>
                <a:gd name="connsiteY3422" fmla="*/ 656536 h 1552405"/>
                <a:gd name="connsiteX3423" fmla="*/ 157543 w 2168635"/>
                <a:gd name="connsiteY3423" fmla="*/ 659773 h 1552405"/>
                <a:gd name="connsiteX3424" fmla="*/ 155938 w 2168635"/>
                <a:gd name="connsiteY3424" fmla="*/ 661391 h 1552405"/>
                <a:gd name="connsiteX3425" fmla="*/ 155938 w 2168635"/>
                <a:gd name="connsiteY3425" fmla="*/ 659773 h 1552405"/>
                <a:gd name="connsiteX3426" fmla="*/ 157543 w 2168635"/>
                <a:gd name="connsiteY3426" fmla="*/ 658155 h 1552405"/>
                <a:gd name="connsiteX3427" fmla="*/ 159153 w 2168635"/>
                <a:gd name="connsiteY3427" fmla="*/ 656536 h 1552405"/>
                <a:gd name="connsiteX3428" fmla="*/ 154329 w 2168635"/>
                <a:gd name="connsiteY3428" fmla="*/ 656536 h 1552405"/>
                <a:gd name="connsiteX3429" fmla="*/ 154329 w 2168635"/>
                <a:gd name="connsiteY3429" fmla="*/ 659773 h 1552405"/>
                <a:gd name="connsiteX3430" fmla="*/ 155938 w 2168635"/>
                <a:gd name="connsiteY3430" fmla="*/ 661391 h 1552405"/>
                <a:gd name="connsiteX3431" fmla="*/ 152720 w 2168635"/>
                <a:gd name="connsiteY3431" fmla="*/ 664621 h 1552405"/>
                <a:gd name="connsiteX3432" fmla="*/ 151115 w 2168635"/>
                <a:gd name="connsiteY3432" fmla="*/ 664621 h 1552405"/>
                <a:gd name="connsiteX3433" fmla="*/ 151115 w 2168635"/>
                <a:gd name="connsiteY3433" fmla="*/ 663010 h 1552405"/>
                <a:gd name="connsiteX3434" fmla="*/ 147900 w 2168635"/>
                <a:gd name="connsiteY3434" fmla="*/ 661391 h 1552405"/>
                <a:gd name="connsiteX3435" fmla="*/ 146291 w 2168635"/>
                <a:gd name="connsiteY3435" fmla="*/ 659773 h 1552405"/>
                <a:gd name="connsiteX3436" fmla="*/ 143077 w 2168635"/>
                <a:gd name="connsiteY3436" fmla="*/ 658155 h 1552405"/>
                <a:gd name="connsiteX3437" fmla="*/ 139862 w 2168635"/>
                <a:gd name="connsiteY3437" fmla="*/ 658155 h 1552405"/>
                <a:gd name="connsiteX3438" fmla="*/ 139862 w 2168635"/>
                <a:gd name="connsiteY3438" fmla="*/ 656536 h 1552405"/>
                <a:gd name="connsiteX3439" fmla="*/ 136647 w 2168635"/>
                <a:gd name="connsiteY3439" fmla="*/ 656536 h 1552405"/>
                <a:gd name="connsiteX3440" fmla="*/ 131824 w 2168635"/>
                <a:gd name="connsiteY3440" fmla="*/ 654918 h 1552405"/>
                <a:gd name="connsiteX3441" fmla="*/ 128609 w 2168635"/>
                <a:gd name="connsiteY3441" fmla="*/ 653300 h 1552405"/>
                <a:gd name="connsiteX3442" fmla="*/ 135038 w 2168635"/>
                <a:gd name="connsiteY3442" fmla="*/ 653300 h 1552405"/>
                <a:gd name="connsiteX3443" fmla="*/ 135038 w 2168635"/>
                <a:gd name="connsiteY3443" fmla="*/ 651681 h 1552405"/>
                <a:gd name="connsiteX3444" fmla="*/ 128609 w 2168635"/>
                <a:gd name="connsiteY3444" fmla="*/ 651681 h 1552405"/>
                <a:gd name="connsiteX3445" fmla="*/ 128609 w 2168635"/>
                <a:gd name="connsiteY3445" fmla="*/ 653300 h 1552405"/>
                <a:gd name="connsiteX3446" fmla="*/ 127000 w 2168635"/>
                <a:gd name="connsiteY3446" fmla="*/ 651681 h 1552405"/>
                <a:gd name="connsiteX3447" fmla="*/ 125394 w 2168635"/>
                <a:gd name="connsiteY3447" fmla="*/ 651681 h 1552405"/>
                <a:gd name="connsiteX3448" fmla="*/ 125394 w 2168635"/>
                <a:gd name="connsiteY3448" fmla="*/ 648451 h 1552405"/>
                <a:gd name="connsiteX3449" fmla="*/ 123786 w 2168635"/>
                <a:gd name="connsiteY3449" fmla="*/ 648451 h 1552405"/>
                <a:gd name="connsiteX3450" fmla="*/ 120570 w 2168635"/>
                <a:gd name="connsiteY3450" fmla="*/ 646833 h 1552405"/>
                <a:gd name="connsiteX3451" fmla="*/ 118961 w 2168635"/>
                <a:gd name="connsiteY3451" fmla="*/ 646833 h 1552405"/>
                <a:gd name="connsiteX3452" fmla="*/ 118961 w 2168635"/>
                <a:gd name="connsiteY3452" fmla="*/ 645215 h 1552405"/>
                <a:gd name="connsiteX3453" fmla="*/ 120570 w 2168635"/>
                <a:gd name="connsiteY3453" fmla="*/ 643603 h 1552405"/>
                <a:gd name="connsiteX3454" fmla="*/ 122176 w 2168635"/>
                <a:gd name="connsiteY3454" fmla="*/ 641985 h 1552405"/>
                <a:gd name="connsiteX3455" fmla="*/ 123786 w 2168635"/>
                <a:gd name="connsiteY3455" fmla="*/ 640366 h 1552405"/>
                <a:gd name="connsiteX3456" fmla="*/ 125394 w 2168635"/>
                <a:gd name="connsiteY3456" fmla="*/ 640366 h 1552405"/>
                <a:gd name="connsiteX3457" fmla="*/ 125394 w 2168635"/>
                <a:gd name="connsiteY3457" fmla="*/ 638748 h 1552405"/>
                <a:gd name="connsiteX3458" fmla="*/ 127000 w 2168635"/>
                <a:gd name="connsiteY3458" fmla="*/ 638748 h 1552405"/>
                <a:gd name="connsiteX3459" fmla="*/ 127000 w 2168635"/>
                <a:gd name="connsiteY3459" fmla="*/ 640366 h 1552405"/>
                <a:gd name="connsiteX3460" fmla="*/ 133432 w 2168635"/>
                <a:gd name="connsiteY3460" fmla="*/ 645215 h 1552405"/>
                <a:gd name="connsiteX3461" fmla="*/ 139862 w 2168635"/>
                <a:gd name="connsiteY3461" fmla="*/ 648451 h 1552405"/>
                <a:gd name="connsiteX3462" fmla="*/ 141467 w 2168635"/>
                <a:gd name="connsiteY3462" fmla="*/ 648451 h 1552405"/>
                <a:gd name="connsiteX3463" fmla="*/ 139862 w 2168635"/>
                <a:gd name="connsiteY3463" fmla="*/ 646833 h 1552405"/>
                <a:gd name="connsiteX3464" fmla="*/ 136647 w 2168635"/>
                <a:gd name="connsiteY3464" fmla="*/ 645215 h 1552405"/>
                <a:gd name="connsiteX3465" fmla="*/ 135038 w 2168635"/>
                <a:gd name="connsiteY3465" fmla="*/ 643603 h 1552405"/>
                <a:gd name="connsiteX3466" fmla="*/ 128608 w 2168635"/>
                <a:gd name="connsiteY3466" fmla="*/ 638748 h 1552405"/>
                <a:gd name="connsiteX3467" fmla="*/ 127000 w 2168635"/>
                <a:gd name="connsiteY3467" fmla="*/ 638748 h 1552405"/>
                <a:gd name="connsiteX3468" fmla="*/ 125394 w 2168635"/>
                <a:gd name="connsiteY3468" fmla="*/ 635518 h 1552405"/>
                <a:gd name="connsiteX3469" fmla="*/ 123785 w 2168635"/>
                <a:gd name="connsiteY3469" fmla="*/ 635518 h 1552405"/>
                <a:gd name="connsiteX3470" fmla="*/ 123785 w 2168635"/>
                <a:gd name="connsiteY3470" fmla="*/ 630663 h 1552405"/>
                <a:gd name="connsiteX3471" fmla="*/ 122176 w 2168635"/>
                <a:gd name="connsiteY3471" fmla="*/ 630663 h 1552405"/>
                <a:gd name="connsiteX3472" fmla="*/ 122176 w 2168635"/>
                <a:gd name="connsiteY3472" fmla="*/ 627426 h 1552405"/>
                <a:gd name="connsiteX3473" fmla="*/ 123785 w 2168635"/>
                <a:gd name="connsiteY3473" fmla="*/ 624196 h 1552405"/>
                <a:gd name="connsiteX3474" fmla="*/ 122176 w 2168635"/>
                <a:gd name="connsiteY3474" fmla="*/ 624196 h 1552405"/>
                <a:gd name="connsiteX3475" fmla="*/ 122176 w 2168635"/>
                <a:gd name="connsiteY3475" fmla="*/ 622578 h 1552405"/>
                <a:gd name="connsiteX3476" fmla="*/ 117355 w 2168635"/>
                <a:gd name="connsiteY3476" fmla="*/ 620960 h 1552405"/>
                <a:gd name="connsiteX3477" fmla="*/ 115747 w 2168635"/>
                <a:gd name="connsiteY3477" fmla="*/ 619341 h 1552405"/>
                <a:gd name="connsiteX3478" fmla="*/ 115747 w 2168635"/>
                <a:gd name="connsiteY3478" fmla="*/ 612875 h 1552405"/>
                <a:gd name="connsiteX3479" fmla="*/ 114138 w 2168635"/>
                <a:gd name="connsiteY3479" fmla="*/ 611256 h 1552405"/>
                <a:gd name="connsiteX3480" fmla="*/ 110923 w 2168635"/>
                <a:gd name="connsiteY3480" fmla="*/ 608026 h 1552405"/>
                <a:gd name="connsiteX3481" fmla="*/ 106103 w 2168635"/>
                <a:gd name="connsiteY3481" fmla="*/ 604790 h 1552405"/>
                <a:gd name="connsiteX3482" fmla="*/ 104494 w 2168635"/>
                <a:gd name="connsiteY3482" fmla="*/ 604790 h 1552405"/>
                <a:gd name="connsiteX3483" fmla="*/ 99670 w 2168635"/>
                <a:gd name="connsiteY3483" fmla="*/ 601560 h 1552405"/>
                <a:gd name="connsiteX3484" fmla="*/ 99670 w 2168635"/>
                <a:gd name="connsiteY3484" fmla="*/ 598323 h 1552405"/>
                <a:gd name="connsiteX3485" fmla="*/ 96456 w 2168635"/>
                <a:gd name="connsiteY3485" fmla="*/ 596705 h 1552405"/>
                <a:gd name="connsiteX3486" fmla="*/ 86812 w 2168635"/>
                <a:gd name="connsiteY3486" fmla="*/ 591850 h 1552405"/>
                <a:gd name="connsiteX3487" fmla="*/ 83594 w 2168635"/>
                <a:gd name="connsiteY3487" fmla="*/ 590238 h 1552405"/>
                <a:gd name="connsiteX3488" fmla="*/ 78773 w 2168635"/>
                <a:gd name="connsiteY3488" fmla="*/ 585383 h 1552405"/>
                <a:gd name="connsiteX3489" fmla="*/ 77165 w 2168635"/>
                <a:gd name="connsiteY3489" fmla="*/ 582153 h 1552405"/>
                <a:gd name="connsiteX3490" fmla="*/ 73950 w 2168635"/>
                <a:gd name="connsiteY3490" fmla="*/ 578916 h 1552405"/>
                <a:gd name="connsiteX3491" fmla="*/ 72341 w 2168635"/>
                <a:gd name="connsiteY3491" fmla="*/ 577298 h 1552405"/>
                <a:gd name="connsiteX3492" fmla="*/ 72341 w 2168635"/>
                <a:gd name="connsiteY3492" fmla="*/ 570831 h 1552405"/>
                <a:gd name="connsiteX3493" fmla="*/ 70735 w 2168635"/>
                <a:gd name="connsiteY3493" fmla="*/ 569213 h 1552405"/>
                <a:gd name="connsiteX3494" fmla="*/ 70735 w 2168635"/>
                <a:gd name="connsiteY3494" fmla="*/ 567595 h 1552405"/>
                <a:gd name="connsiteX3495" fmla="*/ 69127 w 2168635"/>
                <a:gd name="connsiteY3495" fmla="*/ 564365 h 1552405"/>
                <a:gd name="connsiteX3496" fmla="*/ 67521 w 2168635"/>
                <a:gd name="connsiteY3496" fmla="*/ 561128 h 1552405"/>
                <a:gd name="connsiteX3497" fmla="*/ 65912 w 2168635"/>
                <a:gd name="connsiteY3497" fmla="*/ 559510 h 1552405"/>
                <a:gd name="connsiteX3498" fmla="*/ 64303 w 2168635"/>
                <a:gd name="connsiteY3498" fmla="*/ 557891 h 1552405"/>
                <a:gd name="connsiteX3499" fmla="*/ 62697 w 2168635"/>
                <a:gd name="connsiteY3499" fmla="*/ 556280 h 1552405"/>
                <a:gd name="connsiteX3500" fmla="*/ 62697 w 2168635"/>
                <a:gd name="connsiteY3500" fmla="*/ 553043 h 1552405"/>
                <a:gd name="connsiteX3501" fmla="*/ 59482 w 2168635"/>
                <a:gd name="connsiteY3501" fmla="*/ 549806 h 1552405"/>
                <a:gd name="connsiteX3502" fmla="*/ 57874 w 2168635"/>
                <a:gd name="connsiteY3502" fmla="*/ 543340 h 1552405"/>
                <a:gd name="connsiteX3503" fmla="*/ 57874 w 2168635"/>
                <a:gd name="connsiteY3503" fmla="*/ 536873 h 1552405"/>
                <a:gd name="connsiteX3504" fmla="*/ 59482 w 2168635"/>
                <a:gd name="connsiteY3504" fmla="*/ 536873 h 1552405"/>
                <a:gd name="connsiteX3505" fmla="*/ 59482 w 2168635"/>
                <a:gd name="connsiteY3505" fmla="*/ 533636 h 1552405"/>
                <a:gd name="connsiteX3506" fmla="*/ 56268 w 2168635"/>
                <a:gd name="connsiteY3506" fmla="*/ 532018 h 1552405"/>
                <a:gd name="connsiteX3507" fmla="*/ 57874 w 2168635"/>
                <a:gd name="connsiteY3507" fmla="*/ 528788 h 1552405"/>
                <a:gd name="connsiteX3508" fmla="*/ 59482 w 2168635"/>
                <a:gd name="connsiteY3508" fmla="*/ 527170 h 1552405"/>
                <a:gd name="connsiteX3509" fmla="*/ 61088 w 2168635"/>
                <a:gd name="connsiteY3509" fmla="*/ 527170 h 1552405"/>
                <a:gd name="connsiteX3510" fmla="*/ 61088 w 2168635"/>
                <a:gd name="connsiteY3510" fmla="*/ 523933 h 1552405"/>
                <a:gd name="connsiteX3511" fmla="*/ 59482 w 2168635"/>
                <a:gd name="connsiteY3511" fmla="*/ 523933 h 1552405"/>
                <a:gd name="connsiteX3512" fmla="*/ 57874 w 2168635"/>
                <a:gd name="connsiteY3512" fmla="*/ 522321 h 1552405"/>
                <a:gd name="connsiteX3513" fmla="*/ 57874 w 2168635"/>
                <a:gd name="connsiteY3513" fmla="*/ 501296 h 1552405"/>
                <a:gd name="connsiteX3514" fmla="*/ 54659 w 2168635"/>
                <a:gd name="connsiteY3514" fmla="*/ 501296 h 1552405"/>
                <a:gd name="connsiteX3515" fmla="*/ 53050 w 2168635"/>
                <a:gd name="connsiteY3515" fmla="*/ 502915 h 1552405"/>
                <a:gd name="connsiteX3516" fmla="*/ 49836 w 2168635"/>
                <a:gd name="connsiteY3516" fmla="*/ 504526 h 1552405"/>
                <a:gd name="connsiteX3517" fmla="*/ 48230 w 2168635"/>
                <a:gd name="connsiteY3517" fmla="*/ 506145 h 1552405"/>
                <a:gd name="connsiteX3518" fmla="*/ 45012 w 2168635"/>
                <a:gd name="connsiteY3518" fmla="*/ 506145 h 1552405"/>
                <a:gd name="connsiteX3519" fmla="*/ 43406 w 2168635"/>
                <a:gd name="connsiteY3519" fmla="*/ 504526 h 1552405"/>
                <a:gd name="connsiteX3520" fmla="*/ 40191 w 2168635"/>
                <a:gd name="connsiteY3520" fmla="*/ 501296 h 1552405"/>
                <a:gd name="connsiteX3521" fmla="*/ 36977 w 2168635"/>
                <a:gd name="connsiteY3521" fmla="*/ 499678 h 1552405"/>
                <a:gd name="connsiteX3522" fmla="*/ 36977 w 2168635"/>
                <a:gd name="connsiteY3522" fmla="*/ 498060 h 1552405"/>
                <a:gd name="connsiteX3523" fmla="*/ 32153 w 2168635"/>
                <a:gd name="connsiteY3523" fmla="*/ 494830 h 1552405"/>
                <a:gd name="connsiteX3524" fmla="*/ 32153 w 2168635"/>
                <a:gd name="connsiteY3524" fmla="*/ 501296 h 1552405"/>
                <a:gd name="connsiteX3525" fmla="*/ 30544 w 2168635"/>
                <a:gd name="connsiteY3525" fmla="*/ 502915 h 1552405"/>
                <a:gd name="connsiteX3526" fmla="*/ 30544 w 2168635"/>
                <a:gd name="connsiteY3526" fmla="*/ 504526 h 1552405"/>
                <a:gd name="connsiteX3527" fmla="*/ 27329 w 2168635"/>
                <a:gd name="connsiteY3527" fmla="*/ 502915 h 1552405"/>
                <a:gd name="connsiteX3528" fmla="*/ 27329 w 2168635"/>
                <a:gd name="connsiteY3528" fmla="*/ 504526 h 1552405"/>
                <a:gd name="connsiteX3529" fmla="*/ 28939 w 2168635"/>
                <a:gd name="connsiteY3529" fmla="*/ 506145 h 1552405"/>
                <a:gd name="connsiteX3530" fmla="*/ 30544 w 2168635"/>
                <a:gd name="connsiteY3530" fmla="*/ 506145 h 1552405"/>
                <a:gd name="connsiteX3531" fmla="*/ 32153 w 2168635"/>
                <a:gd name="connsiteY3531" fmla="*/ 509381 h 1552405"/>
                <a:gd name="connsiteX3532" fmla="*/ 30544 w 2168635"/>
                <a:gd name="connsiteY3532" fmla="*/ 511000 h 1552405"/>
                <a:gd name="connsiteX3533" fmla="*/ 32153 w 2168635"/>
                <a:gd name="connsiteY3533" fmla="*/ 514230 h 1552405"/>
                <a:gd name="connsiteX3534" fmla="*/ 32153 w 2168635"/>
                <a:gd name="connsiteY3534" fmla="*/ 522321 h 1552405"/>
                <a:gd name="connsiteX3535" fmla="*/ 30544 w 2168635"/>
                <a:gd name="connsiteY3535" fmla="*/ 525551 h 1552405"/>
                <a:gd name="connsiteX3536" fmla="*/ 25720 w 2168635"/>
                <a:gd name="connsiteY3536" fmla="*/ 525551 h 1552405"/>
                <a:gd name="connsiteX3537" fmla="*/ 25720 w 2168635"/>
                <a:gd name="connsiteY3537" fmla="*/ 530407 h 1552405"/>
                <a:gd name="connsiteX3538" fmla="*/ 28939 w 2168635"/>
                <a:gd name="connsiteY3538" fmla="*/ 532018 h 1552405"/>
                <a:gd name="connsiteX3539" fmla="*/ 30544 w 2168635"/>
                <a:gd name="connsiteY3539" fmla="*/ 536873 h 1552405"/>
                <a:gd name="connsiteX3540" fmla="*/ 28939 w 2168635"/>
                <a:gd name="connsiteY3540" fmla="*/ 538485 h 1552405"/>
                <a:gd name="connsiteX3541" fmla="*/ 25720 w 2168635"/>
                <a:gd name="connsiteY3541" fmla="*/ 538485 h 1552405"/>
                <a:gd name="connsiteX3542" fmla="*/ 25720 w 2168635"/>
                <a:gd name="connsiteY3542" fmla="*/ 540103 h 1552405"/>
                <a:gd name="connsiteX3543" fmla="*/ 30544 w 2168635"/>
                <a:gd name="connsiteY3543" fmla="*/ 541721 h 1552405"/>
                <a:gd name="connsiteX3544" fmla="*/ 32153 w 2168635"/>
                <a:gd name="connsiteY3544" fmla="*/ 541721 h 1552405"/>
                <a:gd name="connsiteX3545" fmla="*/ 32153 w 2168635"/>
                <a:gd name="connsiteY3545" fmla="*/ 543340 h 1552405"/>
                <a:gd name="connsiteX3546" fmla="*/ 30544 w 2168635"/>
                <a:gd name="connsiteY3546" fmla="*/ 544958 h 1552405"/>
                <a:gd name="connsiteX3547" fmla="*/ 28939 w 2168635"/>
                <a:gd name="connsiteY3547" fmla="*/ 544958 h 1552405"/>
                <a:gd name="connsiteX3548" fmla="*/ 25720 w 2168635"/>
                <a:gd name="connsiteY3548" fmla="*/ 549806 h 1552405"/>
                <a:gd name="connsiteX3549" fmla="*/ 27329 w 2168635"/>
                <a:gd name="connsiteY3549" fmla="*/ 551425 h 1552405"/>
                <a:gd name="connsiteX3550" fmla="*/ 30544 w 2168635"/>
                <a:gd name="connsiteY3550" fmla="*/ 549806 h 1552405"/>
                <a:gd name="connsiteX3551" fmla="*/ 32153 w 2168635"/>
                <a:gd name="connsiteY3551" fmla="*/ 549806 h 1552405"/>
                <a:gd name="connsiteX3552" fmla="*/ 32153 w 2168635"/>
                <a:gd name="connsiteY3552" fmla="*/ 554662 h 1552405"/>
                <a:gd name="connsiteX3553" fmla="*/ 33759 w 2168635"/>
                <a:gd name="connsiteY3553" fmla="*/ 559510 h 1552405"/>
                <a:gd name="connsiteX3554" fmla="*/ 35367 w 2168635"/>
                <a:gd name="connsiteY3554" fmla="*/ 562746 h 1552405"/>
                <a:gd name="connsiteX3555" fmla="*/ 35367 w 2168635"/>
                <a:gd name="connsiteY3555" fmla="*/ 564365 h 1552405"/>
                <a:gd name="connsiteX3556" fmla="*/ 32153 w 2168635"/>
                <a:gd name="connsiteY3556" fmla="*/ 564365 h 1552405"/>
                <a:gd name="connsiteX3557" fmla="*/ 27329 w 2168635"/>
                <a:gd name="connsiteY3557" fmla="*/ 562746 h 1552405"/>
                <a:gd name="connsiteX3558" fmla="*/ 25720 w 2168635"/>
                <a:gd name="connsiteY3558" fmla="*/ 562746 h 1552405"/>
                <a:gd name="connsiteX3559" fmla="*/ 28939 w 2168635"/>
                <a:gd name="connsiteY3559" fmla="*/ 565976 h 1552405"/>
                <a:gd name="connsiteX3560" fmla="*/ 28939 w 2168635"/>
                <a:gd name="connsiteY3560" fmla="*/ 567595 h 1552405"/>
                <a:gd name="connsiteX3561" fmla="*/ 30544 w 2168635"/>
                <a:gd name="connsiteY3561" fmla="*/ 567595 h 1552405"/>
                <a:gd name="connsiteX3562" fmla="*/ 32153 w 2168635"/>
                <a:gd name="connsiteY3562" fmla="*/ 569213 h 1552405"/>
                <a:gd name="connsiteX3563" fmla="*/ 30544 w 2168635"/>
                <a:gd name="connsiteY3563" fmla="*/ 570831 h 1552405"/>
                <a:gd name="connsiteX3564" fmla="*/ 28939 w 2168635"/>
                <a:gd name="connsiteY3564" fmla="*/ 574061 h 1552405"/>
                <a:gd name="connsiteX3565" fmla="*/ 25720 w 2168635"/>
                <a:gd name="connsiteY3565" fmla="*/ 575680 h 1552405"/>
                <a:gd name="connsiteX3566" fmla="*/ 24115 w 2168635"/>
                <a:gd name="connsiteY3566" fmla="*/ 575680 h 1552405"/>
                <a:gd name="connsiteX3567" fmla="*/ 24115 w 2168635"/>
                <a:gd name="connsiteY3567" fmla="*/ 577298 h 1552405"/>
                <a:gd name="connsiteX3568" fmla="*/ 27329 w 2168635"/>
                <a:gd name="connsiteY3568" fmla="*/ 575680 h 1552405"/>
                <a:gd name="connsiteX3569" fmla="*/ 28939 w 2168635"/>
                <a:gd name="connsiteY3569" fmla="*/ 575680 h 1552405"/>
                <a:gd name="connsiteX3570" fmla="*/ 30544 w 2168635"/>
                <a:gd name="connsiteY3570" fmla="*/ 578916 h 1552405"/>
                <a:gd name="connsiteX3571" fmla="*/ 32153 w 2168635"/>
                <a:gd name="connsiteY3571" fmla="*/ 580535 h 1552405"/>
                <a:gd name="connsiteX3572" fmla="*/ 30544 w 2168635"/>
                <a:gd name="connsiteY3572" fmla="*/ 582153 h 1552405"/>
                <a:gd name="connsiteX3573" fmla="*/ 30544 w 2168635"/>
                <a:gd name="connsiteY3573" fmla="*/ 583765 h 1552405"/>
                <a:gd name="connsiteX3574" fmla="*/ 28939 w 2168635"/>
                <a:gd name="connsiteY3574" fmla="*/ 585383 h 1552405"/>
                <a:gd name="connsiteX3575" fmla="*/ 27329 w 2168635"/>
                <a:gd name="connsiteY3575" fmla="*/ 587001 h 1552405"/>
                <a:gd name="connsiteX3576" fmla="*/ 19292 w 2168635"/>
                <a:gd name="connsiteY3576" fmla="*/ 587001 h 1552405"/>
                <a:gd name="connsiteX3577" fmla="*/ 19292 w 2168635"/>
                <a:gd name="connsiteY3577" fmla="*/ 578916 h 1552405"/>
                <a:gd name="connsiteX3578" fmla="*/ 20900 w 2168635"/>
                <a:gd name="connsiteY3578" fmla="*/ 577298 h 1552405"/>
                <a:gd name="connsiteX3579" fmla="*/ 20900 w 2168635"/>
                <a:gd name="connsiteY3579" fmla="*/ 559510 h 1552405"/>
                <a:gd name="connsiteX3580" fmla="*/ 22506 w 2168635"/>
                <a:gd name="connsiteY3580" fmla="*/ 549806 h 1552405"/>
                <a:gd name="connsiteX3581" fmla="*/ 22506 w 2168635"/>
                <a:gd name="connsiteY3581" fmla="*/ 533636 h 1552405"/>
                <a:gd name="connsiteX3582" fmla="*/ 24115 w 2168635"/>
                <a:gd name="connsiteY3582" fmla="*/ 523933 h 1552405"/>
                <a:gd name="connsiteX3583" fmla="*/ 24115 w 2168635"/>
                <a:gd name="connsiteY3583" fmla="*/ 506145 h 1552405"/>
                <a:gd name="connsiteX3584" fmla="*/ 25720 w 2168635"/>
                <a:gd name="connsiteY3584" fmla="*/ 494830 h 1552405"/>
                <a:gd name="connsiteX3585" fmla="*/ 25720 w 2168635"/>
                <a:gd name="connsiteY3585" fmla="*/ 483508 h 1552405"/>
                <a:gd name="connsiteX3586" fmla="*/ 27329 w 2168635"/>
                <a:gd name="connsiteY3586" fmla="*/ 472186 h 1552405"/>
                <a:gd name="connsiteX3587" fmla="*/ 28939 w 2168635"/>
                <a:gd name="connsiteY3587" fmla="*/ 447931 h 1552405"/>
                <a:gd name="connsiteX3588" fmla="*/ 27329 w 2168635"/>
                <a:gd name="connsiteY3588" fmla="*/ 446313 h 1552405"/>
                <a:gd name="connsiteX3589" fmla="*/ 27329 w 2168635"/>
                <a:gd name="connsiteY3589" fmla="*/ 444695 h 1552405"/>
                <a:gd name="connsiteX3590" fmla="*/ 25720 w 2168635"/>
                <a:gd name="connsiteY3590" fmla="*/ 444695 h 1552405"/>
                <a:gd name="connsiteX3591" fmla="*/ 27329 w 2168635"/>
                <a:gd name="connsiteY3591" fmla="*/ 439846 h 1552405"/>
                <a:gd name="connsiteX3592" fmla="*/ 25720 w 2168635"/>
                <a:gd name="connsiteY3592" fmla="*/ 439846 h 1552405"/>
                <a:gd name="connsiteX3593" fmla="*/ 27329 w 2168635"/>
                <a:gd name="connsiteY3593" fmla="*/ 434991 h 1552405"/>
                <a:gd name="connsiteX3594" fmla="*/ 25720 w 2168635"/>
                <a:gd name="connsiteY3594" fmla="*/ 434991 h 1552405"/>
                <a:gd name="connsiteX3595" fmla="*/ 25720 w 2168635"/>
                <a:gd name="connsiteY3595" fmla="*/ 420440 h 1552405"/>
                <a:gd name="connsiteX3596" fmla="*/ 24115 w 2168635"/>
                <a:gd name="connsiteY3596" fmla="*/ 420440 h 1552405"/>
                <a:gd name="connsiteX3597" fmla="*/ 24115 w 2168635"/>
                <a:gd name="connsiteY3597" fmla="*/ 410736 h 1552405"/>
                <a:gd name="connsiteX3598" fmla="*/ 22506 w 2168635"/>
                <a:gd name="connsiteY3598" fmla="*/ 407500 h 1552405"/>
                <a:gd name="connsiteX3599" fmla="*/ 22506 w 2168635"/>
                <a:gd name="connsiteY3599" fmla="*/ 397803 h 1552405"/>
                <a:gd name="connsiteX3600" fmla="*/ 20900 w 2168635"/>
                <a:gd name="connsiteY3600" fmla="*/ 396185 h 1552405"/>
                <a:gd name="connsiteX3601" fmla="*/ 22506 w 2168635"/>
                <a:gd name="connsiteY3601" fmla="*/ 394566 h 1552405"/>
                <a:gd name="connsiteX3602" fmla="*/ 22506 w 2168635"/>
                <a:gd name="connsiteY3602" fmla="*/ 392948 h 1552405"/>
                <a:gd name="connsiteX3603" fmla="*/ 20900 w 2168635"/>
                <a:gd name="connsiteY3603" fmla="*/ 392948 h 1552405"/>
                <a:gd name="connsiteX3604" fmla="*/ 22506 w 2168635"/>
                <a:gd name="connsiteY3604" fmla="*/ 388100 h 1552405"/>
                <a:gd name="connsiteX3605" fmla="*/ 20900 w 2168635"/>
                <a:gd name="connsiteY3605" fmla="*/ 388100 h 1552405"/>
                <a:gd name="connsiteX3606" fmla="*/ 22506 w 2168635"/>
                <a:gd name="connsiteY3606" fmla="*/ 383252 h 1552405"/>
                <a:gd name="connsiteX3607" fmla="*/ 20900 w 2168635"/>
                <a:gd name="connsiteY3607" fmla="*/ 383252 h 1552405"/>
                <a:gd name="connsiteX3608" fmla="*/ 22506 w 2168635"/>
                <a:gd name="connsiteY3608" fmla="*/ 378397 h 1552405"/>
                <a:gd name="connsiteX3609" fmla="*/ 20900 w 2168635"/>
                <a:gd name="connsiteY3609" fmla="*/ 378397 h 1552405"/>
                <a:gd name="connsiteX3610" fmla="*/ 22506 w 2168635"/>
                <a:gd name="connsiteY3610" fmla="*/ 375160 h 1552405"/>
                <a:gd name="connsiteX3611" fmla="*/ 22506 w 2168635"/>
                <a:gd name="connsiteY3611" fmla="*/ 367075 h 1552405"/>
                <a:gd name="connsiteX3612" fmla="*/ 24115 w 2168635"/>
                <a:gd name="connsiteY3612" fmla="*/ 363845 h 1552405"/>
                <a:gd name="connsiteX3613" fmla="*/ 24115 w 2168635"/>
                <a:gd name="connsiteY3613" fmla="*/ 355760 h 1552405"/>
                <a:gd name="connsiteX3614" fmla="*/ 25720 w 2168635"/>
                <a:gd name="connsiteY3614" fmla="*/ 354142 h 1552405"/>
                <a:gd name="connsiteX3615" fmla="*/ 25720 w 2168635"/>
                <a:gd name="connsiteY3615" fmla="*/ 346056 h 1552405"/>
                <a:gd name="connsiteX3616" fmla="*/ 27329 w 2168635"/>
                <a:gd name="connsiteY3616" fmla="*/ 341201 h 1552405"/>
                <a:gd name="connsiteX3617" fmla="*/ 27329 w 2168635"/>
                <a:gd name="connsiteY3617" fmla="*/ 336353 h 1552405"/>
                <a:gd name="connsiteX3618" fmla="*/ 28939 w 2168635"/>
                <a:gd name="connsiteY3618" fmla="*/ 331498 h 1552405"/>
                <a:gd name="connsiteX3619" fmla="*/ 32153 w 2168635"/>
                <a:gd name="connsiteY3619" fmla="*/ 316946 h 1552405"/>
                <a:gd name="connsiteX3620" fmla="*/ 35368 w 2168635"/>
                <a:gd name="connsiteY3620" fmla="*/ 304006 h 1552405"/>
                <a:gd name="connsiteX3621" fmla="*/ 38583 w 2168635"/>
                <a:gd name="connsiteY3621" fmla="*/ 294310 h 1552405"/>
                <a:gd name="connsiteX3622" fmla="*/ 40192 w 2168635"/>
                <a:gd name="connsiteY3622" fmla="*/ 286218 h 1552405"/>
                <a:gd name="connsiteX3623" fmla="*/ 43406 w 2168635"/>
                <a:gd name="connsiteY3623" fmla="*/ 273285 h 1552405"/>
                <a:gd name="connsiteX3624" fmla="*/ 45012 w 2168635"/>
                <a:gd name="connsiteY3624" fmla="*/ 270048 h 1552405"/>
                <a:gd name="connsiteX3625" fmla="*/ 45012 w 2168635"/>
                <a:gd name="connsiteY3625" fmla="*/ 266818 h 1552405"/>
                <a:gd name="connsiteX3626" fmla="*/ 46621 w 2168635"/>
                <a:gd name="connsiteY3626" fmla="*/ 260351 h 1552405"/>
                <a:gd name="connsiteX3627" fmla="*/ 48230 w 2168635"/>
                <a:gd name="connsiteY3627" fmla="*/ 255496 h 1552405"/>
                <a:gd name="connsiteX3628" fmla="*/ 49836 w 2168635"/>
                <a:gd name="connsiteY3628" fmla="*/ 249030 h 1552405"/>
                <a:gd name="connsiteX3629" fmla="*/ 49836 w 2168635"/>
                <a:gd name="connsiteY3629" fmla="*/ 242563 h 1552405"/>
                <a:gd name="connsiteX3630" fmla="*/ 51444 w 2168635"/>
                <a:gd name="connsiteY3630" fmla="*/ 237708 h 1552405"/>
                <a:gd name="connsiteX3631" fmla="*/ 51444 w 2168635"/>
                <a:gd name="connsiteY3631" fmla="*/ 234471 h 1552405"/>
                <a:gd name="connsiteX3632" fmla="*/ 53050 w 2168635"/>
                <a:gd name="connsiteY3632" fmla="*/ 232853 h 1552405"/>
                <a:gd name="connsiteX3633" fmla="*/ 53050 w 2168635"/>
                <a:gd name="connsiteY3633" fmla="*/ 228005 h 1552405"/>
                <a:gd name="connsiteX3634" fmla="*/ 54659 w 2168635"/>
                <a:gd name="connsiteY3634" fmla="*/ 223156 h 1552405"/>
                <a:gd name="connsiteX3635" fmla="*/ 56268 w 2168635"/>
                <a:gd name="connsiteY3635" fmla="*/ 219920 h 1552405"/>
                <a:gd name="connsiteX3636" fmla="*/ 56268 w 2168635"/>
                <a:gd name="connsiteY3636" fmla="*/ 216690 h 1552405"/>
                <a:gd name="connsiteX3637" fmla="*/ 57874 w 2168635"/>
                <a:gd name="connsiteY3637" fmla="*/ 211835 h 1552405"/>
                <a:gd name="connsiteX3638" fmla="*/ 59482 w 2168635"/>
                <a:gd name="connsiteY3638" fmla="*/ 210216 h 1552405"/>
                <a:gd name="connsiteX3639" fmla="*/ 61088 w 2168635"/>
                <a:gd name="connsiteY3639" fmla="*/ 205361 h 1552405"/>
                <a:gd name="connsiteX3640" fmla="*/ 62697 w 2168635"/>
                <a:gd name="connsiteY3640" fmla="*/ 200513 h 1552405"/>
                <a:gd name="connsiteX3641" fmla="*/ 62697 w 2168635"/>
                <a:gd name="connsiteY3641" fmla="*/ 197283 h 1552405"/>
                <a:gd name="connsiteX3642" fmla="*/ 64303 w 2168635"/>
                <a:gd name="connsiteY3642" fmla="*/ 194046 h 1552405"/>
                <a:gd name="connsiteX3643" fmla="*/ 64303 w 2168635"/>
                <a:gd name="connsiteY3643" fmla="*/ 192428 h 1552405"/>
                <a:gd name="connsiteX3644" fmla="*/ 65912 w 2168635"/>
                <a:gd name="connsiteY3644" fmla="*/ 189198 h 1552405"/>
                <a:gd name="connsiteX3645" fmla="*/ 67521 w 2168635"/>
                <a:gd name="connsiteY3645" fmla="*/ 184343 h 1552405"/>
                <a:gd name="connsiteX3646" fmla="*/ 69127 w 2168635"/>
                <a:gd name="connsiteY3646" fmla="*/ 181113 h 1552405"/>
                <a:gd name="connsiteX3647" fmla="*/ 70735 w 2168635"/>
                <a:gd name="connsiteY3647" fmla="*/ 181113 h 1552405"/>
                <a:gd name="connsiteX3648" fmla="*/ 72342 w 2168635"/>
                <a:gd name="connsiteY3648" fmla="*/ 176258 h 1552405"/>
                <a:gd name="connsiteX3649" fmla="*/ 73950 w 2168635"/>
                <a:gd name="connsiteY3649" fmla="*/ 173021 h 1552405"/>
                <a:gd name="connsiteX3650" fmla="*/ 73950 w 2168635"/>
                <a:gd name="connsiteY3650" fmla="*/ 171410 h 1552405"/>
                <a:gd name="connsiteX3651" fmla="*/ 75559 w 2168635"/>
                <a:gd name="connsiteY3651" fmla="*/ 169791 h 1552405"/>
                <a:gd name="connsiteX3652" fmla="*/ 77165 w 2168635"/>
                <a:gd name="connsiteY3652" fmla="*/ 166555 h 1552405"/>
                <a:gd name="connsiteX3653" fmla="*/ 77165 w 2168635"/>
                <a:gd name="connsiteY3653" fmla="*/ 163325 h 1552405"/>
                <a:gd name="connsiteX3654" fmla="*/ 80379 w 2168635"/>
                <a:gd name="connsiteY3654" fmla="*/ 156851 h 1552405"/>
                <a:gd name="connsiteX3655" fmla="*/ 81989 w 2168635"/>
                <a:gd name="connsiteY3655" fmla="*/ 155240 h 1552405"/>
                <a:gd name="connsiteX3656" fmla="*/ 83594 w 2168635"/>
                <a:gd name="connsiteY3656" fmla="*/ 152003 h 1552405"/>
                <a:gd name="connsiteX3657" fmla="*/ 85204 w 2168635"/>
                <a:gd name="connsiteY3657" fmla="*/ 147148 h 1552405"/>
                <a:gd name="connsiteX3658" fmla="*/ 85204 w 2168635"/>
                <a:gd name="connsiteY3658" fmla="*/ 145537 h 1552405"/>
                <a:gd name="connsiteX3659" fmla="*/ 86812 w 2168635"/>
                <a:gd name="connsiteY3659" fmla="*/ 142300 h 1552405"/>
                <a:gd name="connsiteX3660" fmla="*/ 90027 w 2168635"/>
                <a:gd name="connsiteY3660" fmla="*/ 135833 h 1552405"/>
                <a:gd name="connsiteX3661" fmla="*/ 93242 w 2168635"/>
                <a:gd name="connsiteY3661" fmla="*/ 132596 h 1552405"/>
                <a:gd name="connsiteX3662" fmla="*/ 94850 w 2168635"/>
                <a:gd name="connsiteY3662" fmla="*/ 130978 h 1552405"/>
                <a:gd name="connsiteX3663" fmla="*/ 96456 w 2168635"/>
                <a:gd name="connsiteY3663" fmla="*/ 129367 h 1552405"/>
                <a:gd name="connsiteX3664" fmla="*/ 96456 w 2168635"/>
                <a:gd name="connsiteY3664" fmla="*/ 127748 h 1552405"/>
                <a:gd name="connsiteX3665" fmla="*/ 98065 w 2168635"/>
                <a:gd name="connsiteY3665" fmla="*/ 126130 h 1552405"/>
                <a:gd name="connsiteX3666" fmla="*/ 96456 w 2168635"/>
                <a:gd name="connsiteY3666" fmla="*/ 124512 h 1552405"/>
                <a:gd name="connsiteX3667" fmla="*/ 98065 w 2168635"/>
                <a:gd name="connsiteY3667" fmla="*/ 124512 h 1552405"/>
                <a:gd name="connsiteX3668" fmla="*/ 101280 w 2168635"/>
                <a:gd name="connsiteY3668" fmla="*/ 126130 h 1552405"/>
                <a:gd name="connsiteX3669" fmla="*/ 102885 w 2168635"/>
                <a:gd name="connsiteY3669" fmla="*/ 127748 h 1552405"/>
                <a:gd name="connsiteX3670" fmla="*/ 104494 w 2168635"/>
                <a:gd name="connsiteY3670" fmla="*/ 129367 h 1552405"/>
                <a:gd name="connsiteX3671" fmla="*/ 104494 w 2168635"/>
                <a:gd name="connsiteY3671" fmla="*/ 134215 h 1552405"/>
                <a:gd name="connsiteX3672" fmla="*/ 102885 w 2168635"/>
                <a:gd name="connsiteY3672" fmla="*/ 135833 h 1552405"/>
                <a:gd name="connsiteX3673" fmla="*/ 101280 w 2168635"/>
                <a:gd name="connsiteY3673" fmla="*/ 135833 h 1552405"/>
                <a:gd name="connsiteX3674" fmla="*/ 102885 w 2168635"/>
                <a:gd name="connsiteY3674" fmla="*/ 137445 h 1552405"/>
                <a:gd name="connsiteX3675" fmla="*/ 104494 w 2168635"/>
                <a:gd name="connsiteY3675" fmla="*/ 137445 h 1552405"/>
                <a:gd name="connsiteX3676" fmla="*/ 104494 w 2168635"/>
                <a:gd name="connsiteY3676" fmla="*/ 139063 h 1552405"/>
                <a:gd name="connsiteX3677" fmla="*/ 106103 w 2168635"/>
                <a:gd name="connsiteY3677" fmla="*/ 140681 h 1552405"/>
                <a:gd name="connsiteX3678" fmla="*/ 104494 w 2168635"/>
                <a:gd name="connsiteY3678" fmla="*/ 143918 h 1552405"/>
                <a:gd name="connsiteX3679" fmla="*/ 102885 w 2168635"/>
                <a:gd name="connsiteY3679" fmla="*/ 139063 h 1552405"/>
                <a:gd name="connsiteX3680" fmla="*/ 101280 w 2168635"/>
                <a:gd name="connsiteY3680" fmla="*/ 139063 h 1552405"/>
                <a:gd name="connsiteX3681" fmla="*/ 102885 w 2168635"/>
                <a:gd name="connsiteY3681" fmla="*/ 145537 h 1552405"/>
                <a:gd name="connsiteX3682" fmla="*/ 106103 w 2168635"/>
                <a:gd name="connsiteY3682" fmla="*/ 145537 h 1552405"/>
                <a:gd name="connsiteX3683" fmla="*/ 106103 w 2168635"/>
                <a:gd name="connsiteY3683" fmla="*/ 143918 h 1552405"/>
                <a:gd name="connsiteX3684" fmla="*/ 107709 w 2168635"/>
                <a:gd name="connsiteY3684" fmla="*/ 142300 h 1552405"/>
                <a:gd name="connsiteX3685" fmla="*/ 109317 w 2168635"/>
                <a:gd name="connsiteY3685" fmla="*/ 150385 h 1552405"/>
                <a:gd name="connsiteX3686" fmla="*/ 107709 w 2168635"/>
                <a:gd name="connsiteY3686" fmla="*/ 150385 h 1552405"/>
                <a:gd name="connsiteX3687" fmla="*/ 106103 w 2168635"/>
                <a:gd name="connsiteY3687" fmla="*/ 153622 h 1552405"/>
                <a:gd name="connsiteX3688" fmla="*/ 104494 w 2168635"/>
                <a:gd name="connsiteY3688" fmla="*/ 153622 h 1552405"/>
                <a:gd name="connsiteX3689" fmla="*/ 104494 w 2168635"/>
                <a:gd name="connsiteY3689" fmla="*/ 158470 h 1552405"/>
                <a:gd name="connsiteX3690" fmla="*/ 106103 w 2168635"/>
                <a:gd name="connsiteY3690" fmla="*/ 160088 h 1552405"/>
                <a:gd name="connsiteX3691" fmla="*/ 109317 w 2168635"/>
                <a:gd name="connsiteY3691" fmla="*/ 161706 h 1552405"/>
                <a:gd name="connsiteX3692" fmla="*/ 110923 w 2168635"/>
                <a:gd name="connsiteY3692" fmla="*/ 161706 h 1552405"/>
                <a:gd name="connsiteX3693" fmla="*/ 106103 w 2168635"/>
                <a:gd name="connsiteY3693" fmla="*/ 164936 h 1552405"/>
                <a:gd name="connsiteX3694" fmla="*/ 104494 w 2168635"/>
                <a:gd name="connsiteY3694" fmla="*/ 169791 h 1552405"/>
                <a:gd name="connsiteX3695" fmla="*/ 91632 w 2168635"/>
                <a:gd name="connsiteY3695" fmla="*/ 184343 h 1552405"/>
                <a:gd name="connsiteX3696" fmla="*/ 91632 w 2168635"/>
                <a:gd name="connsiteY3696" fmla="*/ 187580 h 1552405"/>
                <a:gd name="connsiteX3697" fmla="*/ 93242 w 2168635"/>
                <a:gd name="connsiteY3697" fmla="*/ 187580 h 1552405"/>
                <a:gd name="connsiteX3698" fmla="*/ 96456 w 2168635"/>
                <a:gd name="connsiteY3698" fmla="*/ 190810 h 1552405"/>
                <a:gd name="connsiteX3699" fmla="*/ 98065 w 2168635"/>
                <a:gd name="connsiteY3699" fmla="*/ 192428 h 1552405"/>
                <a:gd name="connsiteX3700" fmla="*/ 98065 w 2168635"/>
                <a:gd name="connsiteY3700" fmla="*/ 195665 h 1552405"/>
                <a:gd name="connsiteX3701" fmla="*/ 99670 w 2168635"/>
                <a:gd name="connsiteY3701" fmla="*/ 198895 h 1552405"/>
                <a:gd name="connsiteX3702" fmla="*/ 101280 w 2168635"/>
                <a:gd name="connsiteY3702" fmla="*/ 198895 h 1552405"/>
                <a:gd name="connsiteX3703" fmla="*/ 101280 w 2168635"/>
                <a:gd name="connsiteY3703" fmla="*/ 200513 h 1552405"/>
                <a:gd name="connsiteX3704" fmla="*/ 98065 w 2168635"/>
                <a:gd name="connsiteY3704" fmla="*/ 202132 h 1552405"/>
                <a:gd name="connsiteX3705" fmla="*/ 94850 w 2168635"/>
                <a:gd name="connsiteY3705" fmla="*/ 203750 h 1552405"/>
                <a:gd name="connsiteX3706" fmla="*/ 88418 w 2168635"/>
                <a:gd name="connsiteY3706" fmla="*/ 203750 h 1552405"/>
                <a:gd name="connsiteX3707" fmla="*/ 86812 w 2168635"/>
                <a:gd name="connsiteY3707" fmla="*/ 202132 h 1552405"/>
                <a:gd name="connsiteX3708" fmla="*/ 85204 w 2168635"/>
                <a:gd name="connsiteY3708" fmla="*/ 198895 h 1552405"/>
                <a:gd name="connsiteX3709" fmla="*/ 83594 w 2168635"/>
                <a:gd name="connsiteY3709" fmla="*/ 200513 h 1552405"/>
                <a:gd name="connsiteX3710" fmla="*/ 83594 w 2168635"/>
                <a:gd name="connsiteY3710" fmla="*/ 205361 h 1552405"/>
                <a:gd name="connsiteX3711" fmla="*/ 81989 w 2168635"/>
                <a:gd name="connsiteY3711" fmla="*/ 208605 h 1552405"/>
                <a:gd name="connsiteX3712" fmla="*/ 78774 w 2168635"/>
                <a:gd name="connsiteY3712" fmla="*/ 221538 h 1552405"/>
                <a:gd name="connsiteX3713" fmla="*/ 77165 w 2168635"/>
                <a:gd name="connsiteY3713" fmla="*/ 228005 h 1552405"/>
                <a:gd name="connsiteX3714" fmla="*/ 77165 w 2168635"/>
                <a:gd name="connsiteY3714" fmla="*/ 231242 h 1552405"/>
                <a:gd name="connsiteX3715" fmla="*/ 81989 w 2168635"/>
                <a:gd name="connsiteY3715" fmla="*/ 228005 h 1552405"/>
                <a:gd name="connsiteX3716" fmla="*/ 86812 w 2168635"/>
                <a:gd name="connsiteY3716" fmla="*/ 229623 h 1552405"/>
                <a:gd name="connsiteX3717" fmla="*/ 90027 w 2168635"/>
                <a:gd name="connsiteY3717" fmla="*/ 229623 h 1552405"/>
                <a:gd name="connsiteX3718" fmla="*/ 93242 w 2168635"/>
                <a:gd name="connsiteY3718" fmla="*/ 232860 h 1552405"/>
                <a:gd name="connsiteX3719" fmla="*/ 98065 w 2168635"/>
                <a:gd name="connsiteY3719" fmla="*/ 234478 h 1552405"/>
                <a:gd name="connsiteX3720" fmla="*/ 104494 w 2168635"/>
                <a:gd name="connsiteY3720" fmla="*/ 236090 h 1552405"/>
                <a:gd name="connsiteX3721" fmla="*/ 107709 w 2168635"/>
                <a:gd name="connsiteY3721" fmla="*/ 239327 h 1552405"/>
                <a:gd name="connsiteX3722" fmla="*/ 110924 w 2168635"/>
                <a:gd name="connsiteY3722" fmla="*/ 240945 h 1552405"/>
                <a:gd name="connsiteX3723" fmla="*/ 112533 w 2168635"/>
                <a:gd name="connsiteY3723" fmla="*/ 244175 h 1552405"/>
                <a:gd name="connsiteX3724" fmla="*/ 112533 w 2168635"/>
                <a:gd name="connsiteY3724" fmla="*/ 245793 h 1552405"/>
                <a:gd name="connsiteX3725" fmla="*/ 109318 w 2168635"/>
                <a:gd name="connsiteY3725" fmla="*/ 245793 h 1552405"/>
                <a:gd name="connsiteX3726" fmla="*/ 104494 w 2168635"/>
                <a:gd name="connsiteY3726" fmla="*/ 247411 h 1552405"/>
                <a:gd name="connsiteX3727" fmla="*/ 101280 w 2168635"/>
                <a:gd name="connsiteY3727" fmla="*/ 250641 h 1552405"/>
                <a:gd name="connsiteX3728" fmla="*/ 99670 w 2168635"/>
                <a:gd name="connsiteY3728" fmla="*/ 249030 h 1552405"/>
                <a:gd name="connsiteX3729" fmla="*/ 96456 w 2168635"/>
                <a:gd name="connsiteY3729" fmla="*/ 247411 h 1552405"/>
                <a:gd name="connsiteX3730" fmla="*/ 96456 w 2168635"/>
                <a:gd name="connsiteY3730" fmla="*/ 249030 h 1552405"/>
                <a:gd name="connsiteX3731" fmla="*/ 99670 w 2168635"/>
                <a:gd name="connsiteY3731" fmla="*/ 250641 h 1552405"/>
                <a:gd name="connsiteX3732" fmla="*/ 94850 w 2168635"/>
                <a:gd name="connsiteY3732" fmla="*/ 255496 h 1552405"/>
                <a:gd name="connsiteX3733" fmla="*/ 93242 w 2168635"/>
                <a:gd name="connsiteY3733" fmla="*/ 257115 h 1552405"/>
                <a:gd name="connsiteX3734" fmla="*/ 96456 w 2168635"/>
                <a:gd name="connsiteY3734" fmla="*/ 255496 h 1552405"/>
                <a:gd name="connsiteX3735" fmla="*/ 106103 w 2168635"/>
                <a:gd name="connsiteY3735" fmla="*/ 247411 h 1552405"/>
                <a:gd name="connsiteX3736" fmla="*/ 107709 w 2168635"/>
                <a:gd name="connsiteY3736" fmla="*/ 247411 h 1552405"/>
                <a:gd name="connsiteX3737" fmla="*/ 110924 w 2168635"/>
                <a:gd name="connsiteY3737" fmla="*/ 250641 h 1552405"/>
                <a:gd name="connsiteX3738" fmla="*/ 110924 w 2168635"/>
                <a:gd name="connsiteY3738" fmla="*/ 252260 h 1552405"/>
                <a:gd name="connsiteX3739" fmla="*/ 109317 w 2168635"/>
                <a:gd name="connsiteY3739" fmla="*/ 255496 h 1552405"/>
                <a:gd name="connsiteX3740" fmla="*/ 109317 w 2168635"/>
                <a:gd name="connsiteY3740" fmla="*/ 266818 h 1552405"/>
                <a:gd name="connsiteX3741" fmla="*/ 110924 w 2168635"/>
                <a:gd name="connsiteY3741" fmla="*/ 268437 h 1552405"/>
                <a:gd name="connsiteX3742" fmla="*/ 114139 w 2168635"/>
                <a:gd name="connsiteY3742" fmla="*/ 268437 h 1552405"/>
                <a:gd name="connsiteX3743" fmla="*/ 114139 w 2168635"/>
                <a:gd name="connsiteY3743" fmla="*/ 266818 h 1552405"/>
                <a:gd name="connsiteX3744" fmla="*/ 120571 w 2168635"/>
                <a:gd name="connsiteY3744" fmla="*/ 273285 h 1552405"/>
                <a:gd name="connsiteX3745" fmla="*/ 123786 w 2168635"/>
                <a:gd name="connsiteY3745" fmla="*/ 274903 h 1552405"/>
                <a:gd name="connsiteX3746" fmla="*/ 125394 w 2168635"/>
                <a:gd name="connsiteY3746" fmla="*/ 276522 h 1552405"/>
                <a:gd name="connsiteX3747" fmla="*/ 130215 w 2168635"/>
                <a:gd name="connsiteY3747" fmla="*/ 276522 h 1552405"/>
                <a:gd name="connsiteX3748" fmla="*/ 133432 w 2168635"/>
                <a:gd name="connsiteY3748" fmla="*/ 278133 h 1552405"/>
                <a:gd name="connsiteX3749" fmla="*/ 133432 w 2168635"/>
                <a:gd name="connsiteY3749" fmla="*/ 276522 h 1552405"/>
                <a:gd name="connsiteX3750" fmla="*/ 135038 w 2168635"/>
                <a:gd name="connsiteY3750" fmla="*/ 278133 h 1552405"/>
                <a:gd name="connsiteX3751" fmla="*/ 136647 w 2168635"/>
                <a:gd name="connsiteY3751" fmla="*/ 278133 h 1552405"/>
                <a:gd name="connsiteX3752" fmla="*/ 139862 w 2168635"/>
                <a:gd name="connsiteY3752" fmla="*/ 279751 h 1552405"/>
                <a:gd name="connsiteX3753" fmla="*/ 144685 w 2168635"/>
                <a:gd name="connsiteY3753" fmla="*/ 279751 h 1552405"/>
                <a:gd name="connsiteX3754" fmla="*/ 147900 w 2168635"/>
                <a:gd name="connsiteY3754" fmla="*/ 278133 h 1552405"/>
                <a:gd name="connsiteX3755" fmla="*/ 155938 w 2168635"/>
                <a:gd name="connsiteY3755" fmla="*/ 278133 h 1552405"/>
                <a:gd name="connsiteX3756" fmla="*/ 157543 w 2168635"/>
                <a:gd name="connsiteY3756" fmla="*/ 279751 h 1552405"/>
                <a:gd name="connsiteX3757" fmla="*/ 159153 w 2168635"/>
                <a:gd name="connsiteY3757" fmla="*/ 281370 h 1552405"/>
                <a:gd name="connsiteX3758" fmla="*/ 162368 w 2168635"/>
                <a:gd name="connsiteY3758" fmla="*/ 282988 h 1552405"/>
                <a:gd name="connsiteX3759" fmla="*/ 163977 w 2168635"/>
                <a:gd name="connsiteY3759" fmla="*/ 284606 h 1552405"/>
                <a:gd name="connsiteX3760" fmla="*/ 167192 w 2168635"/>
                <a:gd name="connsiteY3760" fmla="*/ 291073 h 1552405"/>
                <a:gd name="connsiteX3761" fmla="*/ 165582 w 2168635"/>
                <a:gd name="connsiteY3761" fmla="*/ 292692 h 1552405"/>
                <a:gd name="connsiteX3762" fmla="*/ 165582 w 2168635"/>
                <a:gd name="connsiteY3762" fmla="*/ 294310 h 1552405"/>
                <a:gd name="connsiteX3763" fmla="*/ 162368 w 2168635"/>
                <a:gd name="connsiteY3763" fmla="*/ 294310 h 1552405"/>
                <a:gd name="connsiteX3764" fmla="*/ 162368 w 2168635"/>
                <a:gd name="connsiteY3764" fmla="*/ 292692 h 1552405"/>
                <a:gd name="connsiteX3765" fmla="*/ 163977 w 2168635"/>
                <a:gd name="connsiteY3765" fmla="*/ 292692 h 1552405"/>
                <a:gd name="connsiteX3766" fmla="*/ 162368 w 2168635"/>
                <a:gd name="connsiteY3766" fmla="*/ 291073 h 1552405"/>
                <a:gd name="connsiteX3767" fmla="*/ 160759 w 2168635"/>
                <a:gd name="connsiteY3767" fmla="*/ 292692 h 1552405"/>
                <a:gd name="connsiteX3768" fmla="*/ 159153 w 2168635"/>
                <a:gd name="connsiteY3768" fmla="*/ 292692 h 1552405"/>
                <a:gd name="connsiteX3769" fmla="*/ 157543 w 2168635"/>
                <a:gd name="connsiteY3769" fmla="*/ 294310 h 1552405"/>
                <a:gd name="connsiteX3770" fmla="*/ 151115 w 2168635"/>
                <a:gd name="connsiteY3770" fmla="*/ 294310 h 1552405"/>
                <a:gd name="connsiteX3771" fmla="*/ 149505 w 2168635"/>
                <a:gd name="connsiteY3771" fmla="*/ 295921 h 1552405"/>
                <a:gd name="connsiteX3772" fmla="*/ 149505 w 2168635"/>
                <a:gd name="connsiteY3772" fmla="*/ 307243 h 1552405"/>
                <a:gd name="connsiteX3773" fmla="*/ 152720 w 2168635"/>
                <a:gd name="connsiteY3773" fmla="*/ 310480 h 1552405"/>
                <a:gd name="connsiteX3774" fmla="*/ 155938 w 2168635"/>
                <a:gd name="connsiteY3774" fmla="*/ 316946 h 1552405"/>
                <a:gd name="connsiteX3775" fmla="*/ 155938 w 2168635"/>
                <a:gd name="connsiteY3775" fmla="*/ 318565 h 1552405"/>
                <a:gd name="connsiteX3776" fmla="*/ 157543 w 2168635"/>
                <a:gd name="connsiteY3776" fmla="*/ 320183 h 1552405"/>
                <a:gd name="connsiteX3777" fmla="*/ 159153 w 2168635"/>
                <a:gd name="connsiteY3777" fmla="*/ 320183 h 1552405"/>
                <a:gd name="connsiteX3778" fmla="*/ 160758 w 2168635"/>
                <a:gd name="connsiteY3778" fmla="*/ 321802 h 1552405"/>
                <a:gd name="connsiteX3779" fmla="*/ 159153 w 2168635"/>
                <a:gd name="connsiteY3779" fmla="*/ 321802 h 1552405"/>
                <a:gd name="connsiteX3780" fmla="*/ 159153 w 2168635"/>
                <a:gd name="connsiteY3780" fmla="*/ 325031 h 1552405"/>
                <a:gd name="connsiteX3781" fmla="*/ 160758 w 2168635"/>
                <a:gd name="connsiteY3781" fmla="*/ 325031 h 1552405"/>
                <a:gd name="connsiteX3782" fmla="*/ 160758 w 2168635"/>
                <a:gd name="connsiteY3782" fmla="*/ 326650 h 1552405"/>
                <a:gd name="connsiteX3783" fmla="*/ 157543 w 2168635"/>
                <a:gd name="connsiteY3783" fmla="*/ 326650 h 1552405"/>
                <a:gd name="connsiteX3784" fmla="*/ 157543 w 2168635"/>
                <a:gd name="connsiteY3784" fmla="*/ 336353 h 1552405"/>
                <a:gd name="connsiteX3785" fmla="*/ 159153 w 2168635"/>
                <a:gd name="connsiteY3785" fmla="*/ 339583 h 1552405"/>
                <a:gd name="connsiteX3786" fmla="*/ 159153 w 2168635"/>
                <a:gd name="connsiteY3786" fmla="*/ 341201 h 1552405"/>
                <a:gd name="connsiteX3787" fmla="*/ 160758 w 2168635"/>
                <a:gd name="connsiteY3787" fmla="*/ 342820 h 1552405"/>
                <a:gd name="connsiteX3788" fmla="*/ 163976 w 2168635"/>
                <a:gd name="connsiteY3788" fmla="*/ 344438 h 1552405"/>
                <a:gd name="connsiteX3789" fmla="*/ 167192 w 2168635"/>
                <a:gd name="connsiteY3789" fmla="*/ 344438 h 1552405"/>
                <a:gd name="connsiteX3790" fmla="*/ 167192 w 2168635"/>
                <a:gd name="connsiteY3790" fmla="*/ 342820 h 1552405"/>
                <a:gd name="connsiteX3791" fmla="*/ 168797 w 2168635"/>
                <a:gd name="connsiteY3791" fmla="*/ 342820 h 1552405"/>
                <a:gd name="connsiteX3792" fmla="*/ 167192 w 2168635"/>
                <a:gd name="connsiteY3792" fmla="*/ 337965 h 1552405"/>
                <a:gd name="connsiteX3793" fmla="*/ 165582 w 2168635"/>
                <a:gd name="connsiteY3793" fmla="*/ 336353 h 1552405"/>
                <a:gd name="connsiteX3794" fmla="*/ 165582 w 2168635"/>
                <a:gd name="connsiteY3794" fmla="*/ 331498 h 1552405"/>
                <a:gd name="connsiteX3795" fmla="*/ 167192 w 2168635"/>
                <a:gd name="connsiteY3795" fmla="*/ 326650 h 1552405"/>
                <a:gd name="connsiteX3796" fmla="*/ 165582 w 2168635"/>
                <a:gd name="connsiteY3796" fmla="*/ 323413 h 1552405"/>
                <a:gd name="connsiteX3797" fmla="*/ 167192 w 2168635"/>
                <a:gd name="connsiteY3797" fmla="*/ 316946 h 1552405"/>
                <a:gd name="connsiteX3798" fmla="*/ 167192 w 2168635"/>
                <a:gd name="connsiteY3798" fmla="*/ 315328 h 1552405"/>
                <a:gd name="connsiteX3799" fmla="*/ 170406 w 2168635"/>
                <a:gd name="connsiteY3799" fmla="*/ 313710 h 1552405"/>
                <a:gd name="connsiteX3800" fmla="*/ 172012 w 2168635"/>
                <a:gd name="connsiteY3800" fmla="*/ 312091 h 1552405"/>
                <a:gd name="connsiteX3801" fmla="*/ 180050 w 2168635"/>
                <a:gd name="connsiteY3801" fmla="*/ 308861 h 1552405"/>
                <a:gd name="connsiteX3802" fmla="*/ 180050 w 2168635"/>
                <a:gd name="connsiteY3802" fmla="*/ 307243 h 1552405"/>
                <a:gd name="connsiteX3803" fmla="*/ 186482 w 2168635"/>
                <a:gd name="connsiteY3803" fmla="*/ 307243 h 1552405"/>
                <a:gd name="connsiteX3804" fmla="*/ 192911 w 2168635"/>
                <a:gd name="connsiteY3804" fmla="*/ 308861 h 1552405"/>
                <a:gd name="connsiteX3805" fmla="*/ 197735 w 2168635"/>
                <a:gd name="connsiteY3805" fmla="*/ 310480 h 1552405"/>
                <a:gd name="connsiteX3806" fmla="*/ 207379 w 2168635"/>
                <a:gd name="connsiteY3806" fmla="*/ 310480 h 1552405"/>
                <a:gd name="connsiteX3807" fmla="*/ 210593 w 2168635"/>
                <a:gd name="connsiteY3807" fmla="*/ 308861 h 1552405"/>
                <a:gd name="connsiteX3808" fmla="*/ 215417 w 2168635"/>
                <a:gd name="connsiteY3808" fmla="*/ 308861 h 1552405"/>
                <a:gd name="connsiteX3809" fmla="*/ 228279 w 2168635"/>
                <a:gd name="connsiteY3809" fmla="*/ 305625 h 1552405"/>
                <a:gd name="connsiteX3810" fmla="*/ 231494 w 2168635"/>
                <a:gd name="connsiteY3810" fmla="*/ 308861 h 1552405"/>
                <a:gd name="connsiteX3811" fmla="*/ 233103 w 2168635"/>
                <a:gd name="connsiteY3811" fmla="*/ 308861 h 1552405"/>
                <a:gd name="connsiteX3812" fmla="*/ 237923 w 2168635"/>
                <a:gd name="connsiteY3812" fmla="*/ 312091 h 1552405"/>
                <a:gd name="connsiteX3813" fmla="*/ 241141 w 2168635"/>
                <a:gd name="connsiteY3813" fmla="*/ 312091 h 1552405"/>
                <a:gd name="connsiteX3814" fmla="*/ 244355 w 2168635"/>
                <a:gd name="connsiteY3814" fmla="*/ 313710 h 1552405"/>
                <a:gd name="connsiteX3815" fmla="*/ 247570 w 2168635"/>
                <a:gd name="connsiteY3815" fmla="*/ 315328 h 1552405"/>
                <a:gd name="connsiteX3816" fmla="*/ 250785 w 2168635"/>
                <a:gd name="connsiteY3816" fmla="*/ 315328 h 1552405"/>
                <a:gd name="connsiteX3817" fmla="*/ 255608 w 2168635"/>
                <a:gd name="connsiteY3817" fmla="*/ 318565 h 1552405"/>
                <a:gd name="connsiteX3818" fmla="*/ 258823 w 2168635"/>
                <a:gd name="connsiteY3818" fmla="*/ 320183 h 1552405"/>
                <a:gd name="connsiteX3819" fmla="*/ 266862 w 2168635"/>
                <a:gd name="connsiteY3819" fmla="*/ 323413 h 1552405"/>
                <a:gd name="connsiteX3820" fmla="*/ 270076 w 2168635"/>
                <a:gd name="connsiteY3820" fmla="*/ 326650 h 1552405"/>
                <a:gd name="connsiteX3821" fmla="*/ 276505 w 2168635"/>
                <a:gd name="connsiteY3821" fmla="*/ 329887 h 1552405"/>
                <a:gd name="connsiteX3822" fmla="*/ 278114 w 2168635"/>
                <a:gd name="connsiteY3822" fmla="*/ 331498 h 1552405"/>
                <a:gd name="connsiteX3823" fmla="*/ 281329 w 2168635"/>
                <a:gd name="connsiteY3823" fmla="*/ 333116 h 1552405"/>
                <a:gd name="connsiteX3824" fmla="*/ 284543 w 2168635"/>
                <a:gd name="connsiteY3824" fmla="*/ 333116 h 1552405"/>
                <a:gd name="connsiteX3825" fmla="*/ 286153 w 2168635"/>
                <a:gd name="connsiteY3825" fmla="*/ 334735 h 1552405"/>
                <a:gd name="connsiteX3826" fmla="*/ 287758 w 2168635"/>
                <a:gd name="connsiteY3826" fmla="*/ 334735 h 1552405"/>
                <a:gd name="connsiteX3827" fmla="*/ 290976 w 2168635"/>
                <a:gd name="connsiteY3827" fmla="*/ 336353 h 1552405"/>
                <a:gd name="connsiteX3828" fmla="*/ 294191 w 2168635"/>
                <a:gd name="connsiteY3828" fmla="*/ 337965 h 1552405"/>
                <a:gd name="connsiteX3829" fmla="*/ 302229 w 2168635"/>
                <a:gd name="connsiteY3829" fmla="*/ 342820 h 1552405"/>
                <a:gd name="connsiteX3830" fmla="*/ 305443 w 2168635"/>
                <a:gd name="connsiteY3830" fmla="*/ 344438 h 1552405"/>
                <a:gd name="connsiteX3831" fmla="*/ 307049 w 2168635"/>
                <a:gd name="connsiteY3831" fmla="*/ 346056 h 1552405"/>
                <a:gd name="connsiteX3832" fmla="*/ 307049 w 2168635"/>
                <a:gd name="connsiteY3832" fmla="*/ 347675 h 1552405"/>
                <a:gd name="connsiteX3833" fmla="*/ 308658 w 2168635"/>
                <a:gd name="connsiteY3833" fmla="*/ 347675 h 1552405"/>
                <a:gd name="connsiteX3834" fmla="*/ 308658 w 2168635"/>
                <a:gd name="connsiteY3834" fmla="*/ 349286 h 1552405"/>
                <a:gd name="connsiteX3835" fmla="*/ 310267 w 2168635"/>
                <a:gd name="connsiteY3835" fmla="*/ 349286 h 1552405"/>
                <a:gd name="connsiteX3836" fmla="*/ 310267 w 2168635"/>
                <a:gd name="connsiteY3836" fmla="*/ 350905 h 1552405"/>
                <a:gd name="connsiteX3837" fmla="*/ 311873 w 2168635"/>
                <a:gd name="connsiteY3837" fmla="*/ 354142 h 1552405"/>
                <a:gd name="connsiteX3838" fmla="*/ 313482 w 2168635"/>
                <a:gd name="connsiteY3838" fmla="*/ 354142 h 1552405"/>
                <a:gd name="connsiteX3839" fmla="*/ 315088 w 2168635"/>
                <a:gd name="connsiteY3839" fmla="*/ 355760 h 1552405"/>
                <a:gd name="connsiteX3840" fmla="*/ 316696 w 2168635"/>
                <a:gd name="connsiteY3840" fmla="*/ 357371 h 1552405"/>
                <a:gd name="connsiteX3841" fmla="*/ 321520 w 2168635"/>
                <a:gd name="connsiteY3841" fmla="*/ 357371 h 1552405"/>
                <a:gd name="connsiteX3842" fmla="*/ 323126 w 2168635"/>
                <a:gd name="connsiteY3842" fmla="*/ 358990 h 1552405"/>
                <a:gd name="connsiteX3843" fmla="*/ 326341 w 2168635"/>
                <a:gd name="connsiteY3843" fmla="*/ 357371 h 1552405"/>
                <a:gd name="connsiteX3844" fmla="*/ 329558 w 2168635"/>
                <a:gd name="connsiteY3844" fmla="*/ 355760 h 1552405"/>
                <a:gd name="connsiteX3845" fmla="*/ 331164 w 2168635"/>
                <a:gd name="connsiteY3845" fmla="*/ 355760 h 1552405"/>
                <a:gd name="connsiteX3846" fmla="*/ 337593 w 2168635"/>
                <a:gd name="connsiteY3846" fmla="*/ 350905 h 1552405"/>
                <a:gd name="connsiteX3847" fmla="*/ 342416 w 2168635"/>
                <a:gd name="connsiteY3847" fmla="*/ 346056 h 1552405"/>
                <a:gd name="connsiteX3848" fmla="*/ 348849 w 2168635"/>
                <a:gd name="connsiteY3848" fmla="*/ 336353 h 1552405"/>
                <a:gd name="connsiteX3849" fmla="*/ 350454 w 2168635"/>
                <a:gd name="connsiteY3849" fmla="*/ 333116 h 1552405"/>
                <a:gd name="connsiteX3850" fmla="*/ 355278 w 2168635"/>
                <a:gd name="connsiteY3850" fmla="*/ 325031 h 1552405"/>
                <a:gd name="connsiteX3851" fmla="*/ 356884 w 2168635"/>
                <a:gd name="connsiteY3851" fmla="*/ 320183 h 1552405"/>
                <a:gd name="connsiteX3852" fmla="*/ 358493 w 2168635"/>
                <a:gd name="connsiteY3852" fmla="*/ 315328 h 1552405"/>
                <a:gd name="connsiteX3853" fmla="*/ 358493 w 2168635"/>
                <a:gd name="connsiteY3853" fmla="*/ 308861 h 1552405"/>
                <a:gd name="connsiteX3854" fmla="*/ 360103 w 2168635"/>
                <a:gd name="connsiteY3854" fmla="*/ 305625 h 1552405"/>
                <a:gd name="connsiteX3855" fmla="*/ 361708 w 2168635"/>
                <a:gd name="connsiteY3855" fmla="*/ 304006 h 1552405"/>
                <a:gd name="connsiteX3856" fmla="*/ 361708 w 2168635"/>
                <a:gd name="connsiteY3856" fmla="*/ 316946 h 1552405"/>
                <a:gd name="connsiteX3857" fmla="*/ 363317 w 2168635"/>
                <a:gd name="connsiteY3857" fmla="*/ 321802 h 1552405"/>
                <a:gd name="connsiteX3858" fmla="*/ 363317 w 2168635"/>
                <a:gd name="connsiteY3858" fmla="*/ 329887 h 1552405"/>
                <a:gd name="connsiteX3859" fmla="*/ 364923 w 2168635"/>
                <a:gd name="connsiteY3859" fmla="*/ 333116 h 1552405"/>
                <a:gd name="connsiteX3860" fmla="*/ 369746 w 2168635"/>
                <a:gd name="connsiteY3860" fmla="*/ 341201 h 1552405"/>
                <a:gd name="connsiteX3861" fmla="*/ 369746 w 2168635"/>
                <a:gd name="connsiteY3861" fmla="*/ 346056 h 1552405"/>
                <a:gd name="connsiteX3862" fmla="*/ 368137 w 2168635"/>
                <a:gd name="connsiteY3862" fmla="*/ 347675 h 1552405"/>
                <a:gd name="connsiteX3863" fmla="*/ 366531 w 2168635"/>
                <a:gd name="connsiteY3863" fmla="*/ 347675 h 1552405"/>
                <a:gd name="connsiteX3864" fmla="*/ 366531 w 2168635"/>
                <a:gd name="connsiteY3864" fmla="*/ 349286 h 1552405"/>
                <a:gd name="connsiteX3865" fmla="*/ 368137 w 2168635"/>
                <a:gd name="connsiteY3865" fmla="*/ 349286 h 1552405"/>
                <a:gd name="connsiteX3866" fmla="*/ 366531 w 2168635"/>
                <a:gd name="connsiteY3866" fmla="*/ 350905 h 1552405"/>
                <a:gd name="connsiteX3867" fmla="*/ 366531 w 2168635"/>
                <a:gd name="connsiteY3867" fmla="*/ 355760 h 1552405"/>
                <a:gd name="connsiteX3868" fmla="*/ 371355 w 2168635"/>
                <a:gd name="connsiteY3868" fmla="*/ 358990 h 1552405"/>
                <a:gd name="connsiteX3869" fmla="*/ 372961 w 2168635"/>
                <a:gd name="connsiteY3869" fmla="*/ 360608 h 1552405"/>
                <a:gd name="connsiteX3870" fmla="*/ 376175 w 2168635"/>
                <a:gd name="connsiteY3870" fmla="*/ 362226 h 1552405"/>
                <a:gd name="connsiteX3871" fmla="*/ 379393 w 2168635"/>
                <a:gd name="connsiteY3871" fmla="*/ 367075 h 1552405"/>
                <a:gd name="connsiteX3872" fmla="*/ 380999 w 2168635"/>
                <a:gd name="connsiteY3872" fmla="*/ 373548 h 1552405"/>
                <a:gd name="connsiteX3873" fmla="*/ 382608 w 2168635"/>
                <a:gd name="connsiteY3873" fmla="*/ 378397 h 1552405"/>
                <a:gd name="connsiteX3874" fmla="*/ 384214 w 2168635"/>
                <a:gd name="connsiteY3874" fmla="*/ 383252 h 1552405"/>
                <a:gd name="connsiteX3875" fmla="*/ 387428 w 2168635"/>
                <a:gd name="connsiteY3875" fmla="*/ 384863 h 1552405"/>
                <a:gd name="connsiteX3876" fmla="*/ 387428 w 2168635"/>
                <a:gd name="connsiteY3876" fmla="*/ 386481 h 1552405"/>
                <a:gd name="connsiteX3877" fmla="*/ 390646 w 2168635"/>
                <a:gd name="connsiteY3877" fmla="*/ 388100 h 1552405"/>
                <a:gd name="connsiteX3878" fmla="*/ 393860 w 2168635"/>
                <a:gd name="connsiteY3878" fmla="*/ 389718 h 1552405"/>
                <a:gd name="connsiteX3879" fmla="*/ 390646 w 2168635"/>
                <a:gd name="connsiteY3879" fmla="*/ 389718 h 1552405"/>
                <a:gd name="connsiteX3880" fmla="*/ 387428 w 2168635"/>
                <a:gd name="connsiteY3880" fmla="*/ 391330 h 1552405"/>
                <a:gd name="connsiteX3881" fmla="*/ 385822 w 2168635"/>
                <a:gd name="connsiteY3881" fmla="*/ 392948 h 1552405"/>
                <a:gd name="connsiteX3882" fmla="*/ 384214 w 2168635"/>
                <a:gd name="connsiteY3882" fmla="*/ 396185 h 1552405"/>
                <a:gd name="connsiteX3883" fmla="*/ 382608 w 2168635"/>
                <a:gd name="connsiteY3883" fmla="*/ 397803 h 1552405"/>
                <a:gd name="connsiteX3884" fmla="*/ 380999 w 2168635"/>
                <a:gd name="connsiteY3884" fmla="*/ 399421 h 1552405"/>
                <a:gd name="connsiteX3885" fmla="*/ 380999 w 2168635"/>
                <a:gd name="connsiteY3885" fmla="*/ 401040 h 1552405"/>
                <a:gd name="connsiteX3886" fmla="*/ 377784 w 2168635"/>
                <a:gd name="connsiteY3886" fmla="*/ 409125 h 1552405"/>
                <a:gd name="connsiteX3887" fmla="*/ 376175 w 2168635"/>
                <a:gd name="connsiteY3887" fmla="*/ 412355 h 1552405"/>
                <a:gd name="connsiteX3888" fmla="*/ 374569 w 2168635"/>
                <a:gd name="connsiteY3888" fmla="*/ 413973 h 1552405"/>
                <a:gd name="connsiteX3889" fmla="*/ 374569 w 2168635"/>
                <a:gd name="connsiteY3889" fmla="*/ 422058 h 1552405"/>
                <a:gd name="connsiteX3890" fmla="*/ 376175 w 2168635"/>
                <a:gd name="connsiteY3890" fmla="*/ 422058 h 1552405"/>
                <a:gd name="connsiteX3891" fmla="*/ 377784 w 2168635"/>
                <a:gd name="connsiteY3891" fmla="*/ 420440 h 1552405"/>
                <a:gd name="connsiteX3892" fmla="*/ 377784 w 2168635"/>
                <a:gd name="connsiteY3892" fmla="*/ 423676 h 1552405"/>
                <a:gd name="connsiteX3893" fmla="*/ 379393 w 2168635"/>
                <a:gd name="connsiteY3893" fmla="*/ 423676 h 1552405"/>
                <a:gd name="connsiteX3894" fmla="*/ 377784 w 2168635"/>
                <a:gd name="connsiteY3894" fmla="*/ 422058 h 1552405"/>
                <a:gd name="connsiteX3895" fmla="*/ 379393 w 2168635"/>
                <a:gd name="connsiteY3895" fmla="*/ 422058 h 1552405"/>
                <a:gd name="connsiteX3896" fmla="*/ 380999 w 2168635"/>
                <a:gd name="connsiteY3896" fmla="*/ 423676 h 1552405"/>
                <a:gd name="connsiteX3897" fmla="*/ 382608 w 2168635"/>
                <a:gd name="connsiteY3897" fmla="*/ 425288 h 1552405"/>
                <a:gd name="connsiteX3898" fmla="*/ 385822 w 2168635"/>
                <a:gd name="connsiteY3898" fmla="*/ 425288 h 1552405"/>
                <a:gd name="connsiteX3899" fmla="*/ 385822 w 2168635"/>
                <a:gd name="connsiteY3899" fmla="*/ 423676 h 1552405"/>
                <a:gd name="connsiteX3900" fmla="*/ 389037 w 2168635"/>
                <a:gd name="connsiteY3900" fmla="*/ 425288 h 1552405"/>
                <a:gd name="connsiteX3901" fmla="*/ 389037 w 2168635"/>
                <a:gd name="connsiteY3901" fmla="*/ 423676 h 1552405"/>
                <a:gd name="connsiteX3902" fmla="*/ 385822 w 2168635"/>
                <a:gd name="connsiteY3902" fmla="*/ 423676 h 1552405"/>
                <a:gd name="connsiteX3903" fmla="*/ 385822 w 2168635"/>
                <a:gd name="connsiteY3903" fmla="*/ 422058 h 1552405"/>
                <a:gd name="connsiteX3904" fmla="*/ 389037 w 2168635"/>
                <a:gd name="connsiteY3904" fmla="*/ 422058 h 1552405"/>
                <a:gd name="connsiteX3905" fmla="*/ 390646 w 2168635"/>
                <a:gd name="connsiteY3905" fmla="*/ 420440 h 1552405"/>
                <a:gd name="connsiteX3906" fmla="*/ 392252 w 2168635"/>
                <a:gd name="connsiteY3906" fmla="*/ 417203 h 1552405"/>
                <a:gd name="connsiteX3907" fmla="*/ 395466 w 2168635"/>
                <a:gd name="connsiteY3907" fmla="*/ 415592 h 1552405"/>
                <a:gd name="connsiteX3908" fmla="*/ 395466 w 2168635"/>
                <a:gd name="connsiteY3908" fmla="*/ 428532 h 1552405"/>
                <a:gd name="connsiteX3909" fmla="*/ 397075 w 2168635"/>
                <a:gd name="connsiteY3909" fmla="*/ 433380 h 1552405"/>
                <a:gd name="connsiteX3910" fmla="*/ 395466 w 2168635"/>
                <a:gd name="connsiteY3910" fmla="*/ 434998 h 1552405"/>
                <a:gd name="connsiteX3911" fmla="*/ 397075 w 2168635"/>
                <a:gd name="connsiteY3911" fmla="*/ 438228 h 1552405"/>
                <a:gd name="connsiteX3912" fmla="*/ 397075 w 2168635"/>
                <a:gd name="connsiteY3912" fmla="*/ 441465 h 1552405"/>
                <a:gd name="connsiteX3913" fmla="*/ 398685 w 2168635"/>
                <a:gd name="connsiteY3913" fmla="*/ 444695 h 1552405"/>
                <a:gd name="connsiteX3914" fmla="*/ 401899 w 2168635"/>
                <a:gd name="connsiteY3914" fmla="*/ 446313 h 1552405"/>
                <a:gd name="connsiteX3915" fmla="*/ 403505 w 2168635"/>
                <a:gd name="connsiteY3915" fmla="*/ 447931 h 1552405"/>
                <a:gd name="connsiteX3916" fmla="*/ 403505 w 2168635"/>
                <a:gd name="connsiteY3916" fmla="*/ 451168 h 1552405"/>
                <a:gd name="connsiteX3917" fmla="*/ 406719 w 2168635"/>
                <a:gd name="connsiteY3917" fmla="*/ 452780 h 1552405"/>
                <a:gd name="connsiteX3918" fmla="*/ 411543 w 2168635"/>
                <a:gd name="connsiteY3918" fmla="*/ 456016 h 1552405"/>
                <a:gd name="connsiteX3919" fmla="*/ 414757 w 2168635"/>
                <a:gd name="connsiteY3919" fmla="*/ 457635 h 1552405"/>
                <a:gd name="connsiteX3920" fmla="*/ 419581 w 2168635"/>
                <a:gd name="connsiteY3920" fmla="*/ 459253 h 1552405"/>
                <a:gd name="connsiteX3921" fmla="*/ 424404 w 2168635"/>
                <a:gd name="connsiteY3921" fmla="*/ 460871 h 1552405"/>
                <a:gd name="connsiteX3922" fmla="*/ 430834 w 2168635"/>
                <a:gd name="connsiteY3922" fmla="*/ 460871 h 1552405"/>
                <a:gd name="connsiteX3923" fmla="*/ 438872 w 2168635"/>
                <a:gd name="connsiteY3923" fmla="*/ 459253 h 1552405"/>
                <a:gd name="connsiteX3924" fmla="*/ 446911 w 2168635"/>
                <a:gd name="connsiteY3924" fmla="*/ 456016 h 1552405"/>
                <a:gd name="connsiteX3925" fmla="*/ 450125 w 2168635"/>
                <a:gd name="connsiteY3925" fmla="*/ 456016 h 1552405"/>
                <a:gd name="connsiteX3926" fmla="*/ 453340 w 2168635"/>
                <a:gd name="connsiteY3926" fmla="*/ 454398 h 1552405"/>
                <a:gd name="connsiteX3927" fmla="*/ 459772 w 2168635"/>
                <a:gd name="connsiteY3927" fmla="*/ 454398 h 1552405"/>
                <a:gd name="connsiteX3928" fmla="*/ 462987 w 2168635"/>
                <a:gd name="connsiteY3928" fmla="*/ 452780 h 1552405"/>
                <a:gd name="connsiteX3929" fmla="*/ 466202 w 2168635"/>
                <a:gd name="connsiteY3929" fmla="*/ 451168 h 1552405"/>
                <a:gd name="connsiteX3930" fmla="*/ 469416 w 2168635"/>
                <a:gd name="connsiteY3930" fmla="*/ 449550 h 1552405"/>
                <a:gd name="connsiteX3931" fmla="*/ 471025 w 2168635"/>
                <a:gd name="connsiteY3931" fmla="*/ 447931 h 1552405"/>
                <a:gd name="connsiteX3932" fmla="*/ 474240 w 2168635"/>
                <a:gd name="connsiteY3932" fmla="*/ 447931 h 1552405"/>
                <a:gd name="connsiteX3933" fmla="*/ 474240 w 2168635"/>
                <a:gd name="connsiteY3933" fmla="*/ 446313 h 1552405"/>
                <a:gd name="connsiteX3934" fmla="*/ 477454 w 2168635"/>
                <a:gd name="connsiteY3934" fmla="*/ 447931 h 1552405"/>
                <a:gd name="connsiteX3935" fmla="*/ 479063 w 2168635"/>
                <a:gd name="connsiteY3935" fmla="*/ 446313 h 1552405"/>
                <a:gd name="connsiteX3936" fmla="*/ 482278 w 2168635"/>
                <a:gd name="connsiteY3936" fmla="*/ 446313 h 1552405"/>
                <a:gd name="connsiteX3937" fmla="*/ 483883 w 2168635"/>
                <a:gd name="connsiteY3937" fmla="*/ 444695 h 1552405"/>
                <a:gd name="connsiteX3938" fmla="*/ 485492 w 2168635"/>
                <a:gd name="connsiteY3938" fmla="*/ 446313 h 1552405"/>
                <a:gd name="connsiteX3939" fmla="*/ 488707 w 2168635"/>
                <a:gd name="connsiteY3939" fmla="*/ 443083 h 1552405"/>
                <a:gd name="connsiteX3940" fmla="*/ 488707 w 2168635"/>
                <a:gd name="connsiteY3940" fmla="*/ 441465 h 1552405"/>
                <a:gd name="connsiteX3941" fmla="*/ 490317 w 2168635"/>
                <a:gd name="connsiteY3941" fmla="*/ 441465 h 1552405"/>
                <a:gd name="connsiteX3942" fmla="*/ 491922 w 2168635"/>
                <a:gd name="connsiteY3942" fmla="*/ 438228 h 1552405"/>
                <a:gd name="connsiteX3943" fmla="*/ 493531 w 2168635"/>
                <a:gd name="connsiteY3943" fmla="*/ 430143 h 1552405"/>
                <a:gd name="connsiteX3944" fmla="*/ 495140 w 2168635"/>
                <a:gd name="connsiteY3944" fmla="*/ 415592 h 1552405"/>
                <a:gd name="connsiteX3945" fmla="*/ 495140 w 2168635"/>
                <a:gd name="connsiteY3945" fmla="*/ 412355 h 1552405"/>
                <a:gd name="connsiteX3946" fmla="*/ 493531 w 2168635"/>
                <a:gd name="connsiteY3946" fmla="*/ 410736 h 1552405"/>
                <a:gd name="connsiteX3947" fmla="*/ 493531 w 2168635"/>
                <a:gd name="connsiteY3947" fmla="*/ 386481 h 1552405"/>
                <a:gd name="connsiteX3948" fmla="*/ 491922 w 2168635"/>
                <a:gd name="connsiteY3948" fmla="*/ 384863 h 1552405"/>
                <a:gd name="connsiteX3949" fmla="*/ 491922 w 2168635"/>
                <a:gd name="connsiteY3949" fmla="*/ 383252 h 1552405"/>
                <a:gd name="connsiteX3950" fmla="*/ 490317 w 2168635"/>
                <a:gd name="connsiteY3950" fmla="*/ 380015 h 1552405"/>
                <a:gd name="connsiteX3951" fmla="*/ 488707 w 2168635"/>
                <a:gd name="connsiteY3951" fmla="*/ 376778 h 1552405"/>
                <a:gd name="connsiteX3952" fmla="*/ 488707 w 2168635"/>
                <a:gd name="connsiteY3952" fmla="*/ 373541 h 1552405"/>
                <a:gd name="connsiteX3953" fmla="*/ 490317 w 2168635"/>
                <a:gd name="connsiteY3953" fmla="*/ 371923 h 1552405"/>
                <a:gd name="connsiteX3954" fmla="*/ 493531 w 2168635"/>
                <a:gd name="connsiteY3954" fmla="*/ 368693 h 1552405"/>
                <a:gd name="connsiteX3955" fmla="*/ 495140 w 2168635"/>
                <a:gd name="connsiteY3955" fmla="*/ 362226 h 1552405"/>
                <a:gd name="connsiteX3956" fmla="*/ 498355 w 2168635"/>
                <a:gd name="connsiteY3956" fmla="*/ 355760 h 1552405"/>
                <a:gd name="connsiteX3957" fmla="*/ 499960 w 2168635"/>
                <a:gd name="connsiteY3957" fmla="*/ 354142 h 1552405"/>
                <a:gd name="connsiteX3958" fmla="*/ 503175 w 2168635"/>
                <a:gd name="connsiteY3958" fmla="*/ 352523 h 1552405"/>
                <a:gd name="connsiteX3959" fmla="*/ 504784 w 2168635"/>
                <a:gd name="connsiteY3959" fmla="*/ 352523 h 1552405"/>
                <a:gd name="connsiteX3960" fmla="*/ 506392 w 2168635"/>
                <a:gd name="connsiteY3960" fmla="*/ 350905 h 1552405"/>
                <a:gd name="connsiteX3961" fmla="*/ 507998 w 2168635"/>
                <a:gd name="connsiteY3961" fmla="*/ 349286 h 1552405"/>
                <a:gd name="connsiteX3962" fmla="*/ 509607 w 2168635"/>
                <a:gd name="connsiteY3962" fmla="*/ 344438 h 1552405"/>
                <a:gd name="connsiteX3963" fmla="*/ 507998 w 2168635"/>
                <a:gd name="connsiteY3963" fmla="*/ 339583 h 1552405"/>
                <a:gd name="connsiteX3964" fmla="*/ 507998 w 2168635"/>
                <a:gd name="connsiteY3964" fmla="*/ 336353 h 1552405"/>
                <a:gd name="connsiteX3965" fmla="*/ 506392 w 2168635"/>
                <a:gd name="connsiteY3965" fmla="*/ 333116 h 1552405"/>
                <a:gd name="connsiteX3966" fmla="*/ 503175 w 2168635"/>
                <a:gd name="connsiteY3966" fmla="*/ 328268 h 1552405"/>
                <a:gd name="connsiteX3967" fmla="*/ 501569 w 2168635"/>
                <a:gd name="connsiteY3967" fmla="*/ 326650 h 1552405"/>
                <a:gd name="connsiteX3968" fmla="*/ 498355 w 2168635"/>
                <a:gd name="connsiteY3968" fmla="*/ 325031 h 1552405"/>
                <a:gd name="connsiteX3969" fmla="*/ 495140 w 2168635"/>
                <a:gd name="connsiteY3969" fmla="*/ 321802 h 1552405"/>
                <a:gd name="connsiteX3970" fmla="*/ 488707 w 2168635"/>
                <a:gd name="connsiteY3970" fmla="*/ 316946 h 1552405"/>
                <a:gd name="connsiteX3971" fmla="*/ 483884 w 2168635"/>
                <a:gd name="connsiteY3971" fmla="*/ 315328 h 1552405"/>
                <a:gd name="connsiteX3972" fmla="*/ 482278 w 2168635"/>
                <a:gd name="connsiteY3972" fmla="*/ 315328 h 1552405"/>
                <a:gd name="connsiteX3973" fmla="*/ 475849 w 2168635"/>
                <a:gd name="connsiteY3973" fmla="*/ 308861 h 1552405"/>
                <a:gd name="connsiteX3974" fmla="*/ 472630 w 2168635"/>
                <a:gd name="connsiteY3974" fmla="*/ 307243 h 1552405"/>
                <a:gd name="connsiteX3975" fmla="*/ 471025 w 2168635"/>
                <a:gd name="connsiteY3975" fmla="*/ 305625 h 1552405"/>
                <a:gd name="connsiteX3976" fmla="*/ 471025 w 2168635"/>
                <a:gd name="connsiteY3976" fmla="*/ 304006 h 1552405"/>
                <a:gd name="connsiteX3977" fmla="*/ 469416 w 2168635"/>
                <a:gd name="connsiteY3977" fmla="*/ 304006 h 1552405"/>
                <a:gd name="connsiteX3978" fmla="*/ 466202 w 2168635"/>
                <a:gd name="connsiteY3978" fmla="*/ 300776 h 1552405"/>
                <a:gd name="connsiteX3979" fmla="*/ 464592 w 2168635"/>
                <a:gd name="connsiteY3979" fmla="*/ 297540 h 1552405"/>
                <a:gd name="connsiteX3980" fmla="*/ 462987 w 2168635"/>
                <a:gd name="connsiteY3980" fmla="*/ 294310 h 1552405"/>
                <a:gd name="connsiteX3981" fmla="*/ 461378 w 2168635"/>
                <a:gd name="connsiteY3981" fmla="*/ 287836 h 1552405"/>
                <a:gd name="connsiteX3982" fmla="*/ 459772 w 2168635"/>
                <a:gd name="connsiteY3982" fmla="*/ 279751 h 1552405"/>
                <a:gd name="connsiteX3983" fmla="*/ 456558 w 2168635"/>
                <a:gd name="connsiteY3983" fmla="*/ 271666 h 1552405"/>
                <a:gd name="connsiteX3984" fmla="*/ 456558 w 2168635"/>
                <a:gd name="connsiteY3984" fmla="*/ 270048 h 1552405"/>
                <a:gd name="connsiteX3985" fmla="*/ 453340 w 2168635"/>
                <a:gd name="connsiteY3985" fmla="*/ 266818 h 1552405"/>
                <a:gd name="connsiteX3986" fmla="*/ 451734 w 2168635"/>
                <a:gd name="connsiteY3986" fmla="*/ 265200 h 1552405"/>
                <a:gd name="connsiteX3987" fmla="*/ 445302 w 2168635"/>
                <a:gd name="connsiteY3987" fmla="*/ 265200 h 1552405"/>
                <a:gd name="connsiteX3988" fmla="*/ 443696 w 2168635"/>
                <a:gd name="connsiteY3988" fmla="*/ 263582 h 1552405"/>
                <a:gd name="connsiteX3989" fmla="*/ 445302 w 2168635"/>
                <a:gd name="connsiteY3989" fmla="*/ 260351 h 1552405"/>
                <a:gd name="connsiteX3990" fmla="*/ 445302 w 2168635"/>
                <a:gd name="connsiteY3990" fmla="*/ 247411 h 1552405"/>
                <a:gd name="connsiteX3991" fmla="*/ 446911 w 2168635"/>
                <a:gd name="connsiteY3991" fmla="*/ 245793 h 1552405"/>
                <a:gd name="connsiteX3992" fmla="*/ 448519 w 2168635"/>
                <a:gd name="connsiteY3992" fmla="*/ 244175 h 1552405"/>
                <a:gd name="connsiteX3993" fmla="*/ 450125 w 2168635"/>
                <a:gd name="connsiteY3993" fmla="*/ 242563 h 1552405"/>
                <a:gd name="connsiteX3994" fmla="*/ 451734 w 2168635"/>
                <a:gd name="connsiteY3994" fmla="*/ 242563 h 1552405"/>
                <a:gd name="connsiteX3995" fmla="*/ 453340 w 2168635"/>
                <a:gd name="connsiteY3995" fmla="*/ 240945 h 1552405"/>
                <a:gd name="connsiteX3996" fmla="*/ 458164 w 2168635"/>
                <a:gd name="connsiteY3996" fmla="*/ 240945 h 1552405"/>
                <a:gd name="connsiteX3997" fmla="*/ 466202 w 2168635"/>
                <a:gd name="connsiteY3997" fmla="*/ 244175 h 1552405"/>
                <a:gd name="connsiteX3998" fmla="*/ 469416 w 2168635"/>
                <a:gd name="connsiteY3998" fmla="*/ 247411 h 1552405"/>
                <a:gd name="connsiteX3999" fmla="*/ 471025 w 2168635"/>
                <a:gd name="connsiteY3999" fmla="*/ 245793 h 1552405"/>
                <a:gd name="connsiteX4000" fmla="*/ 472630 w 2168635"/>
                <a:gd name="connsiteY4000" fmla="*/ 247411 h 1552405"/>
                <a:gd name="connsiteX4001" fmla="*/ 482278 w 2168635"/>
                <a:gd name="connsiteY4001" fmla="*/ 247411 h 1552405"/>
                <a:gd name="connsiteX4002" fmla="*/ 483884 w 2168635"/>
                <a:gd name="connsiteY4002" fmla="*/ 245793 h 1552405"/>
                <a:gd name="connsiteX4003" fmla="*/ 487102 w 2168635"/>
                <a:gd name="connsiteY4003" fmla="*/ 244175 h 1552405"/>
                <a:gd name="connsiteX4004" fmla="*/ 490317 w 2168635"/>
                <a:gd name="connsiteY4004" fmla="*/ 240945 h 1552405"/>
                <a:gd name="connsiteX4005" fmla="*/ 493531 w 2168635"/>
                <a:gd name="connsiteY4005" fmla="*/ 237708 h 1552405"/>
                <a:gd name="connsiteX4006" fmla="*/ 498355 w 2168635"/>
                <a:gd name="connsiteY4006" fmla="*/ 229623 h 1552405"/>
                <a:gd name="connsiteX4007" fmla="*/ 501569 w 2168635"/>
                <a:gd name="connsiteY4007" fmla="*/ 226386 h 1552405"/>
                <a:gd name="connsiteX4008" fmla="*/ 503175 w 2168635"/>
                <a:gd name="connsiteY4008" fmla="*/ 224768 h 1552405"/>
                <a:gd name="connsiteX4009" fmla="*/ 506392 w 2168635"/>
                <a:gd name="connsiteY4009" fmla="*/ 224768 h 1552405"/>
                <a:gd name="connsiteX4010" fmla="*/ 507998 w 2168635"/>
                <a:gd name="connsiteY4010" fmla="*/ 221538 h 1552405"/>
                <a:gd name="connsiteX4011" fmla="*/ 507998 w 2168635"/>
                <a:gd name="connsiteY4011" fmla="*/ 218301 h 1552405"/>
                <a:gd name="connsiteX4012" fmla="*/ 509607 w 2168635"/>
                <a:gd name="connsiteY4012" fmla="*/ 218301 h 1552405"/>
                <a:gd name="connsiteX4013" fmla="*/ 511213 w 2168635"/>
                <a:gd name="connsiteY4013" fmla="*/ 216690 h 1552405"/>
                <a:gd name="connsiteX4014" fmla="*/ 511213 w 2168635"/>
                <a:gd name="connsiteY4014" fmla="*/ 215072 h 1552405"/>
                <a:gd name="connsiteX4015" fmla="*/ 514428 w 2168635"/>
                <a:gd name="connsiteY4015" fmla="*/ 210216 h 1552405"/>
                <a:gd name="connsiteX4016" fmla="*/ 519251 w 2168635"/>
                <a:gd name="connsiteY4016" fmla="*/ 205361 h 1552405"/>
                <a:gd name="connsiteX4017" fmla="*/ 522465 w 2168635"/>
                <a:gd name="connsiteY4017" fmla="*/ 194046 h 1552405"/>
                <a:gd name="connsiteX4018" fmla="*/ 524075 w 2168635"/>
                <a:gd name="connsiteY4018" fmla="*/ 187580 h 1552405"/>
                <a:gd name="connsiteX4019" fmla="*/ 524075 w 2168635"/>
                <a:gd name="connsiteY4019" fmla="*/ 184343 h 1552405"/>
                <a:gd name="connsiteX4020" fmla="*/ 527290 w 2168635"/>
                <a:gd name="connsiteY4020" fmla="*/ 176258 h 1552405"/>
                <a:gd name="connsiteX4021" fmla="*/ 527290 w 2168635"/>
                <a:gd name="connsiteY4021" fmla="*/ 174640 h 1552405"/>
                <a:gd name="connsiteX4022" fmla="*/ 528898 w 2168635"/>
                <a:gd name="connsiteY4022" fmla="*/ 173021 h 1552405"/>
                <a:gd name="connsiteX4023" fmla="*/ 530504 w 2168635"/>
                <a:gd name="connsiteY4023" fmla="*/ 171410 h 1552405"/>
                <a:gd name="connsiteX4024" fmla="*/ 532114 w 2168635"/>
                <a:gd name="connsiteY4024" fmla="*/ 168173 h 1552405"/>
                <a:gd name="connsiteX4025" fmla="*/ 535328 w 2168635"/>
                <a:gd name="connsiteY4025" fmla="*/ 166555 h 1552405"/>
                <a:gd name="connsiteX4026" fmla="*/ 536937 w 2168635"/>
                <a:gd name="connsiteY4026" fmla="*/ 164936 h 1552405"/>
                <a:gd name="connsiteX4027" fmla="*/ 538542 w 2168635"/>
                <a:gd name="connsiteY4027" fmla="*/ 163325 h 1552405"/>
                <a:gd name="connsiteX4028" fmla="*/ 541757 w 2168635"/>
                <a:gd name="connsiteY4028" fmla="*/ 158470 h 1552405"/>
                <a:gd name="connsiteX4029" fmla="*/ 543367 w 2168635"/>
                <a:gd name="connsiteY4029" fmla="*/ 156851 h 1552405"/>
                <a:gd name="connsiteX4030" fmla="*/ 544975 w 2168635"/>
                <a:gd name="connsiteY4030" fmla="*/ 153622 h 1552405"/>
                <a:gd name="connsiteX4031" fmla="*/ 548190 w 2168635"/>
                <a:gd name="connsiteY4031" fmla="*/ 148766 h 1552405"/>
                <a:gd name="connsiteX4032" fmla="*/ 554619 w 2168635"/>
                <a:gd name="connsiteY4032" fmla="*/ 148766 h 1552405"/>
                <a:gd name="connsiteX4033" fmla="*/ 554619 w 2168635"/>
                <a:gd name="connsiteY4033" fmla="*/ 150385 h 1552405"/>
                <a:gd name="connsiteX4034" fmla="*/ 556228 w 2168635"/>
                <a:gd name="connsiteY4034" fmla="*/ 152003 h 1552405"/>
                <a:gd name="connsiteX4035" fmla="*/ 559442 w 2168635"/>
                <a:gd name="connsiteY4035" fmla="*/ 153622 h 1552405"/>
                <a:gd name="connsiteX4036" fmla="*/ 562657 w 2168635"/>
                <a:gd name="connsiteY4036" fmla="*/ 156851 h 1552405"/>
                <a:gd name="connsiteX4037" fmla="*/ 564266 w 2168635"/>
                <a:gd name="connsiteY4037" fmla="*/ 156851 h 1552405"/>
                <a:gd name="connsiteX4038" fmla="*/ 564266 w 2168635"/>
                <a:gd name="connsiteY4038" fmla="*/ 158470 h 1552405"/>
                <a:gd name="connsiteX4039" fmla="*/ 565872 w 2168635"/>
                <a:gd name="connsiteY4039" fmla="*/ 160088 h 1552405"/>
                <a:gd name="connsiteX4040" fmla="*/ 569087 w 2168635"/>
                <a:gd name="connsiteY4040" fmla="*/ 160088 h 1552405"/>
                <a:gd name="connsiteX4041" fmla="*/ 572302 w 2168635"/>
                <a:gd name="connsiteY4041" fmla="*/ 158470 h 1552405"/>
                <a:gd name="connsiteX4042" fmla="*/ 575519 w 2168635"/>
                <a:gd name="connsiteY4042" fmla="*/ 153622 h 1552405"/>
                <a:gd name="connsiteX4043" fmla="*/ 577125 w 2168635"/>
                <a:gd name="connsiteY4043" fmla="*/ 150385 h 1552405"/>
                <a:gd name="connsiteX4044" fmla="*/ 580340 w 2168635"/>
                <a:gd name="connsiteY4044" fmla="*/ 152003 h 1552405"/>
                <a:gd name="connsiteX4045" fmla="*/ 585163 w 2168635"/>
                <a:gd name="connsiteY4045" fmla="*/ 152003 h 1552405"/>
                <a:gd name="connsiteX4046" fmla="*/ 588378 w 2168635"/>
                <a:gd name="connsiteY4046" fmla="*/ 153622 h 1552405"/>
                <a:gd name="connsiteX4047" fmla="*/ 589987 w 2168635"/>
                <a:gd name="connsiteY4047" fmla="*/ 153622 h 1552405"/>
                <a:gd name="connsiteX4048" fmla="*/ 591592 w 2168635"/>
                <a:gd name="connsiteY4048" fmla="*/ 152003 h 1552405"/>
                <a:gd name="connsiteX4049" fmla="*/ 591592 w 2168635"/>
                <a:gd name="connsiteY4049" fmla="*/ 150385 h 1552405"/>
                <a:gd name="connsiteX4050" fmla="*/ 588378 w 2168635"/>
                <a:gd name="connsiteY4050" fmla="*/ 148766 h 1552405"/>
                <a:gd name="connsiteX4051" fmla="*/ 589987 w 2168635"/>
                <a:gd name="connsiteY4051" fmla="*/ 143918 h 1552405"/>
                <a:gd name="connsiteX4052" fmla="*/ 591592 w 2168635"/>
                <a:gd name="connsiteY4052" fmla="*/ 142300 h 1552405"/>
                <a:gd name="connsiteX4053" fmla="*/ 594810 w 2168635"/>
                <a:gd name="connsiteY4053" fmla="*/ 140681 h 1552405"/>
                <a:gd name="connsiteX4054" fmla="*/ 598025 w 2168635"/>
                <a:gd name="connsiteY4054" fmla="*/ 140681 h 1552405"/>
                <a:gd name="connsiteX4055" fmla="*/ 599630 w 2168635"/>
                <a:gd name="connsiteY4055" fmla="*/ 139063 h 1552405"/>
                <a:gd name="connsiteX4056" fmla="*/ 601240 w 2168635"/>
                <a:gd name="connsiteY4056" fmla="*/ 139063 h 1552405"/>
                <a:gd name="connsiteX4057" fmla="*/ 599630 w 2168635"/>
                <a:gd name="connsiteY4057" fmla="*/ 142300 h 1552405"/>
                <a:gd name="connsiteX4058" fmla="*/ 601240 w 2168635"/>
                <a:gd name="connsiteY4058" fmla="*/ 143918 h 1552405"/>
                <a:gd name="connsiteX4059" fmla="*/ 602848 w 2168635"/>
                <a:gd name="connsiteY4059" fmla="*/ 147155 h 1552405"/>
                <a:gd name="connsiteX4060" fmla="*/ 604454 w 2168635"/>
                <a:gd name="connsiteY4060" fmla="*/ 148773 h 1552405"/>
                <a:gd name="connsiteX4061" fmla="*/ 604454 w 2168635"/>
                <a:gd name="connsiteY4061" fmla="*/ 150385 h 1552405"/>
                <a:gd name="connsiteX4062" fmla="*/ 607669 w 2168635"/>
                <a:gd name="connsiteY4062" fmla="*/ 152003 h 1552405"/>
                <a:gd name="connsiteX4063" fmla="*/ 614102 w 2168635"/>
                <a:gd name="connsiteY4063" fmla="*/ 152003 h 1552405"/>
                <a:gd name="connsiteX4064" fmla="*/ 618922 w 2168635"/>
                <a:gd name="connsiteY4064" fmla="*/ 150385 h 1552405"/>
                <a:gd name="connsiteX4065" fmla="*/ 622139 w 2168635"/>
                <a:gd name="connsiteY4065" fmla="*/ 148773 h 1552405"/>
                <a:gd name="connsiteX4066" fmla="*/ 623743 w 2168635"/>
                <a:gd name="connsiteY4066" fmla="*/ 145537 h 1552405"/>
                <a:gd name="connsiteX4067" fmla="*/ 626959 w 2168635"/>
                <a:gd name="connsiteY4067" fmla="*/ 145537 h 1552405"/>
                <a:gd name="connsiteX4068" fmla="*/ 626959 w 2168635"/>
                <a:gd name="connsiteY4068" fmla="*/ 143918 h 1552405"/>
                <a:gd name="connsiteX4069" fmla="*/ 628571 w 2168635"/>
                <a:gd name="connsiteY4069" fmla="*/ 139063 h 1552405"/>
                <a:gd name="connsiteX4070" fmla="*/ 626959 w 2168635"/>
                <a:gd name="connsiteY4070" fmla="*/ 134215 h 1552405"/>
                <a:gd name="connsiteX4071" fmla="*/ 625355 w 2168635"/>
                <a:gd name="connsiteY4071" fmla="*/ 132596 h 1552405"/>
                <a:gd name="connsiteX4072" fmla="*/ 625355 w 2168635"/>
                <a:gd name="connsiteY4072" fmla="*/ 130978 h 1552405"/>
                <a:gd name="connsiteX4073" fmla="*/ 620527 w 2168635"/>
                <a:gd name="connsiteY4073" fmla="*/ 129367 h 1552405"/>
                <a:gd name="connsiteX4074" fmla="*/ 614102 w 2168635"/>
                <a:gd name="connsiteY4074" fmla="*/ 127748 h 1552405"/>
                <a:gd name="connsiteX4075" fmla="*/ 610886 w 2168635"/>
                <a:gd name="connsiteY4075" fmla="*/ 129367 h 1552405"/>
                <a:gd name="connsiteX4076" fmla="*/ 609281 w 2168635"/>
                <a:gd name="connsiteY4076" fmla="*/ 130978 h 1552405"/>
                <a:gd name="connsiteX4077" fmla="*/ 607669 w 2168635"/>
                <a:gd name="connsiteY4077" fmla="*/ 132596 h 1552405"/>
                <a:gd name="connsiteX4078" fmla="*/ 606064 w 2168635"/>
                <a:gd name="connsiteY4078" fmla="*/ 130978 h 1552405"/>
                <a:gd name="connsiteX4079" fmla="*/ 604454 w 2168635"/>
                <a:gd name="connsiteY4079" fmla="*/ 129367 h 1552405"/>
                <a:gd name="connsiteX4080" fmla="*/ 602848 w 2168635"/>
                <a:gd name="connsiteY4080" fmla="*/ 122893 h 1552405"/>
                <a:gd name="connsiteX4081" fmla="*/ 602848 w 2168635"/>
                <a:gd name="connsiteY4081" fmla="*/ 119663 h 1552405"/>
                <a:gd name="connsiteX4082" fmla="*/ 601240 w 2168635"/>
                <a:gd name="connsiteY4082" fmla="*/ 118045 h 1552405"/>
                <a:gd name="connsiteX4083" fmla="*/ 601240 w 2168635"/>
                <a:gd name="connsiteY4083" fmla="*/ 119663 h 1552405"/>
                <a:gd name="connsiteX4084" fmla="*/ 599630 w 2168635"/>
                <a:gd name="connsiteY4084" fmla="*/ 121282 h 1552405"/>
                <a:gd name="connsiteX4085" fmla="*/ 599630 w 2168635"/>
                <a:gd name="connsiteY4085" fmla="*/ 126130 h 1552405"/>
                <a:gd name="connsiteX4086" fmla="*/ 596416 w 2168635"/>
                <a:gd name="connsiteY4086" fmla="*/ 132596 h 1552405"/>
                <a:gd name="connsiteX4087" fmla="*/ 596416 w 2168635"/>
                <a:gd name="connsiteY4087" fmla="*/ 134215 h 1552405"/>
                <a:gd name="connsiteX4088" fmla="*/ 594810 w 2168635"/>
                <a:gd name="connsiteY4088" fmla="*/ 134215 h 1552405"/>
                <a:gd name="connsiteX4089" fmla="*/ 591592 w 2168635"/>
                <a:gd name="connsiteY4089" fmla="*/ 132596 h 1552405"/>
                <a:gd name="connsiteX4090" fmla="*/ 588378 w 2168635"/>
                <a:gd name="connsiteY4090" fmla="*/ 129367 h 1552405"/>
                <a:gd name="connsiteX4091" fmla="*/ 588378 w 2168635"/>
                <a:gd name="connsiteY4091" fmla="*/ 127748 h 1552405"/>
                <a:gd name="connsiteX4092" fmla="*/ 585163 w 2168635"/>
                <a:gd name="connsiteY4092" fmla="*/ 126130 h 1552405"/>
                <a:gd name="connsiteX4093" fmla="*/ 583557 w 2168635"/>
                <a:gd name="connsiteY4093" fmla="*/ 126130 h 1552405"/>
                <a:gd name="connsiteX4094" fmla="*/ 581949 w 2168635"/>
                <a:gd name="connsiteY4094" fmla="*/ 127748 h 1552405"/>
                <a:gd name="connsiteX4095" fmla="*/ 580340 w 2168635"/>
                <a:gd name="connsiteY4095" fmla="*/ 129367 h 1552405"/>
                <a:gd name="connsiteX4096" fmla="*/ 578734 w 2168635"/>
                <a:gd name="connsiteY4096" fmla="*/ 130978 h 1552405"/>
                <a:gd name="connsiteX4097" fmla="*/ 573910 w 2168635"/>
                <a:gd name="connsiteY4097" fmla="*/ 130978 h 1552405"/>
                <a:gd name="connsiteX4098" fmla="*/ 565872 w 2168635"/>
                <a:gd name="connsiteY4098" fmla="*/ 132596 h 1552405"/>
                <a:gd name="connsiteX4099" fmla="*/ 562658 w 2168635"/>
                <a:gd name="connsiteY4099" fmla="*/ 132596 h 1552405"/>
                <a:gd name="connsiteX4100" fmla="*/ 559443 w 2168635"/>
                <a:gd name="connsiteY4100" fmla="*/ 134215 h 1552405"/>
                <a:gd name="connsiteX4101" fmla="*/ 557833 w 2168635"/>
                <a:gd name="connsiteY4101" fmla="*/ 134215 h 1552405"/>
                <a:gd name="connsiteX4102" fmla="*/ 557833 w 2168635"/>
                <a:gd name="connsiteY4102" fmla="*/ 129367 h 1552405"/>
                <a:gd name="connsiteX4103" fmla="*/ 561049 w 2168635"/>
                <a:gd name="connsiteY4103" fmla="*/ 124512 h 1552405"/>
                <a:gd name="connsiteX4104" fmla="*/ 562658 w 2168635"/>
                <a:gd name="connsiteY4104" fmla="*/ 122893 h 1552405"/>
                <a:gd name="connsiteX4105" fmla="*/ 564267 w 2168635"/>
                <a:gd name="connsiteY4105" fmla="*/ 119663 h 1552405"/>
                <a:gd name="connsiteX4106" fmla="*/ 565872 w 2168635"/>
                <a:gd name="connsiteY4106" fmla="*/ 116427 h 1552405"/>
                <a:gd name="connsiteX4107" fmla="*/ 567481 w 2168635"/>
                <a:gd name="connsiteY4107" fmla="*/ 111571 h 1552405"/>
                <a:gd name="connsiteX4108" fmla="*/ 567481 w 2168635"/>
                <a:gd name="connsiteY4108" fmla="*/ 105105 h 1552405"/>
                <a:gd name="connsiteX4109" fmla="*/ 570696 w 2168635"/>
                <a:gd name="connsiteY4109" fmla="*/ 103486 h 1552405"/>
                <a:gd name="connsiteX4110" fmla="*/ 570696 w 2168635"/>
                <a:gd name="connsiteY4110" fmla="*/ 101875 h 1552405"/>
                <a:gd name="connsiteX4111" fmla="*/ 575519 w 2168635"/>
                <a:gd name="connsiteY4111" fmla="*/ 95408 h 1552405"/>
                <a:gd name="connsiteX4112" fmla="*/ 575519 w 2168635"/>
                <a:gd name="connsiteY4112" fmla="*/ 93790 h 1552405"/>
                <a:gd name="connsiteX4113" fmla="*/ 577125 w 2168635"/>
                <a:gd name="connsiteY4113" fmla="*/ 90553 h 1552405"/>
                <a:gd name="connsiteX4114" fmla="*/ 577125 w 2168635"/>
                <a:gd name="connsiteY4114" fmla="*/ 85698 h 1552405"/>
                <a:gd name="connsiteX4115" fmla="*/ 578734 w 2168635"/>
                <a:gd name="connsiteY4115" fmla="*/ 84080 h 1552405"/>
                <a:gd name="connsiteX4116" fmla="*/ 578734 w 2168635"/>
                <a:gd name="connsiteY4116" fmla="*/ 82468 h 1552405"/>
                <a:gd name="connsiteX4117" fmla="*/ 580340 w 2168635"/>
                <a:gd name="connsiteY4117" fmla="*/ 80850 h 1552405"/>
                <a:gd name="connsiteX4118" fmla="*/ 581949 w 2168635"/>
                <a:gd name="connsiteY4118" fmla="*/ 80850 h 1552405"/>
                <a:gd name="connsiteX4119" fmla="*/ 583557 w 2168635"/>
                <a:gd name="connsiteY4119" fmla="*/ 77613 h 1552405"/>
                <a:gd name="connsiteX4120" fmla="*/ 588378 w 2168635"/>
                <a:gd name="connsiteY4120" fmla="*/ 72765 h 1552405"/>
                <a:gd name="connsiteX4121" fmla="*/ 591592 w 2168635"/>
                <a:gd name="connsiteY4121" fmla="*/ 69528 h 1552405"/>
                <a:gd name="connsiteX4122" fmla="*/ 591592 w 2168635"/>
                <a:gd name="connsiteY4122" fmla="*/ 66298 h 1552405"/>
                <a:gd name="connsiteX4123" fmla="*/ 589987 w 2168635"/>
                <a:gd name="connsiteY4123" fmla="*/ 61443 h 1552405"/>
                <a:gd name="connsiteX4124" fmla="*/ 588378 w 2168635"/>
                <a:gd name="connsiteY4124" fmla="*/ 58206 h 1552405"/>
                <a:gd name="connsiteX4125" fmla="*/ 585163 w 2168635"/>
                <a:gd name="connsiteY4125" fmla="*/ 54977 h 1552405"/>
                <a:gd name="connsiteX4126" fmla="*/ 585163 w 2168635"/>
                <a:gd name="connsiteY4126" fmla="*/ 53358 h 1552405"/>
                <a:gd name="connsiteX4127" fmla="*/ 586772 w 2168635"/>
                <a:gd name="connsiteY4127" fmla="*/ 53358 h 1552405"/>
                <a:gd name="connsiteX4128" fmla="*/ 588378 w 2168635"/>
                <a:gd name="connsiteY4128" fmla="*/ 54977 h 1552405"/>
                <a:gd name="connsiteX4129" fmla="*/ 596416 w 2168635"/>
                <a:gd name="connsiteY4129" fmla="*/ 54977 h 1552405"/>
                <a:gd name="connsiteX4130" fmla="*/ 601240 w 2168635"/>
                <a:gd name="connsiteY4130" fmla="*/ 53358 h 1552405"/>
                <a:gd name="connsiteX4131" fmla="*/ 602848 w 2168635"/>
                <a:gd name="connsiteY4131" fmla="*/ 51740 h 1552405"/>
                <a:gd name="connsiteX4132" fmla="*/ 604454 w 2168635"/>
                <a:gd name="connsiteY4132" fmla="*/ 51740 h 1552405"/>
                <a:gd name="connsiteX4133" fmla="*/ 607669 w 2168635"/>
                <a:gd name="connsiteY4133" fmla="*/ 48510 h 1552405"/>
                <a:gd name="connsiteX4134" fmla="*/ 614102 w 2168635"/>
                <a:gd name="connsiteY4134" fmla="*/ 43655 h 1552405"/>
                <a:gd name="connsiteX4135" fmla="*/ 618922 w 2168635"/>
                <a:gd name="connsiteY4135" fmla="*/ 40425 h 1552405"/>
                <a:gd name="connsiteX4136" fmla="*/ 620527 w 2168635"/>
                <a:gd name="connsiteY4136" fmla="*/ 40425 h 1552405"/>
                <a:gd name="connsiteX4137" fmla="*/ 623743 w 2168635"/>
                <a:gd name="connsiteY4137" fmla="*/ 37188 h 1552405"/>
                <a:gd name="connsiteX4138" fmla="*/ 626959 w 2168635"/>
                <a:gd name="connsiteY4138" fmla="*/ 33951 h 1552405"/>
                <a:gd name="connsiteX4139" fmla="*/ 630175 w 2168635"/>
                <a:gd name="connsiteY4139" fmla="*/ 29103 h 1552405"/>
                <a:gd name="connsiteX4140" fmla="*/ 631787 w 2168635"/>
                <a:gd name="connsiteY4140" fmla="*/ 25867 h 1552405"/>
                <a:gd name="connsiteX4141" fmla="*/ 633391 w 2168635"/>
                <a:gd name="connsiteY4141" fmla="*/ 22636 h 1552405"/>
                <a:gd name="connsiteX4142" fmla="*/ 633391 w 2168635"/>
                <a:gd name="connsiteY4142" fmla="*/ 21018 h 1552405"/>
                <a:gd name="connsiteX4143" fmla="*/ 638212 w 2168635"/>
                <a:gd name="connsiteY4143" fmla="*/ 16163 h 1552405"/>
                <a:gd name="connsiteX4144" fmla="*/ 644644 w 2168635"/>
                <a:gd name="connsiteY4144" fmla="*/ 12933 h 1552405"/>
                <a:gd name="connsiteX4145" fmla="*/ 651076 w 2168635"/>
                <a:gd name="connsiteY4145" fmla="*/ 8085 h 1552405"/>
                <a:gd name="connsiteX4146" fmla="*/ 652681 w 2168635"/>
                <a:gd name="connsiteY4146" fmla="*/ 6467 h 1552405"/>
                <a:gd name="connsiteX4147" fmla="*/ 654293 w 2168635"/>
                <a:gd name="connsiteY4147" fmla="*/ 4848 h 1552405"/>
                <a:gd name="connsiteX4148" fmla="*/ 657502 w 2168635"/>
                <a:gd name="connsiteY4148" fmla="*/ 4848 h 1552405"/>
                <a:gd name="connsiteX4149" fmla="*/ 659113 w 2168635"/>
                <a:gd name="connsiteY4149" fmla="*/ 3230 h 1552405"/>
                <a:gd name="connsiteX4150" fmla="*/ 662329 w 2168635"/>
                <a:gd name="connsiteY4150" fmla="*/ 1612 h 1552405"/>
                <a:gd name="connsiteX4151" fmla="*/ 662329 w 2168635"/>
                <a:gd name="connsiteY4151" fmla="*/ 3230 h 1552405"/>
                <a:gd name="connsiteX4152" fmla="*/ 665545 w 2168635"/>
                <a:gd name="connsiteY4152" fmla="*/ 4848 h 1552405"/>
                <a:gd name="connsiteX4153" fmla="*/ 670366 w 2168635"/>
                <a:gd name="connsiteY4153" fmla="*/ 6467 h 1552405"/>
                <a:gd name="connsiteX4154" fmla="*/ 673582 w 2168635"/>
                <a:gd name="connsiteY4154" fmla="*/ 8085 h 1552405"/>
                <a:gd name="connsiteX4155" fmla="*/ 680008 w 2168635"/>
                <a:gd name="connsiteY4155" fmla="*/ 11315 h 1552405"/>
                <a:gd name="connsiteX4156" fmla="*/ 681619 w 2168635"/>
                <a:gd name="connsiteY4156" fmla="*/ 11315 h 1552405"/>
                <a:gd name="connsiteX4157" fmla="*/ 683230 w 2168635"/>
                <a:gd name="connsiteY4157" fmla="*/ 12933 h 1552405"/>
                <a:gd name="connsiteX4158" fmla="*/ 684835 w 2168635"/>
                <a:gd name="connsiteY4158" fmla="*/ 14552 h 1552405"/>
                <a:gd name="connsiteX4159" fmla="*/ 688051 w 2168635"/>
                <a:gd name="connsiteY4159" fmla="*/ 14552 h 1552405"/>
                <a:gd name="connsiteX4160" fmla="*/ 694483 w 2168635"/>
                <a:gd name="connsiteY4160" fmla="*/ 19400 h 1552405"/>
                <a:gd name="connsiteX4161" fmla="*/ 699304 w 2168635"/>
                <a:gd name="connsiteY4161" fmla="*/ 19400 h 1552405"/>
                <a:gd name="connsiteX4162" fmla="*/ 707341 w 2168635"/>
                <a:gd name="connsiteY4162" fmla="*/ 21018 h 1552405"/>
                <a:gd name="connsiteX4163" fmla="*/ 707341 w 2168635"/>
                <a:gd name="connsiteY4163" fmla="*/ 22636 h 1552405"/>
                <a:gd name="connsiteX4164" fmla="*/ 704125 w 2168635"/>
                <a:gd name="connsiteY4164" fmla="*/ 21018 h 1552405"/>
                <a:gd name="connsiteX4165" fmla="*/ 705736 w 2168635"/>
                <a:gd name="connsiteY4165" fmla="*/ 22636 h 1552405"/>
                <a:gd name="connsiteX4166" fmla="*/ 707341 w 2168635"/>
                <a:gd name="connsiteY4166" fmla="*/ 24248 h 1552405"/>
                <a:gd name="connsiteX4167" fmla="*/ 710557 w 2168635"/>
                <a:gd name="connsiteY4167" fmla="*/ 25867 h 1552405"/>
                <a:gd name="connsiteX4168" fmla="*/ 713773 w 2168635"/>
                <a:gd name="connsiteY4168" fmla="*/ 25867 h 1552405"/>
                <a:gd name="connsiteX4169" fmla="*/ 716989 w 2168635"/>
                <a:gd name="connsiteY4169" fmla="*/ 24248 h 1552405"/>
                <a:gd name="connsiteX4170" fmla="*/ 718594 w 2168635"/>
                <a:gd name="connsiteY4170" fmla="*/ 24248 h 1552405"/>
                <a:gd name="connsiteX4171" fmla="*/ 718594 w 2168635"/>
                <a:gd name="connsiteY4171" fmla="*/ 17781 h 1552405"/>
                <a:gd name="connsiteX4172" fmla="*/ 716989 w 2168635"/>
                <a:gd name="connsiteY4172" fmla="*/ 17781 h 1552405"/>
                <a:gd name="connsiteX4173" fmla="*/ 715378 w 2168635"/>
                <a:gd name="connsiteY4173" fmla="*/ 16163 h 1552405"/>
                <a:gd name="connsiteX4174" fmla="*/ 712161 w 2168635"/>
                <a:gd name="connsiteY4174" fmla="*/ 16163 h 1552405"/>
                <a:gd name="connsiteX4175" fmla="*/ 712161 w 2168635"/>
                <a:gd name="connsiteY4175" fmla="*/ 12933 h 1552405"/>
                <a:gd name="connsiteX4176" fmla="*/ 713773 w 2168635"/>
                <a:gd name="connsiteY4176" fmla="*/ 12933 h 1552405"/>
                <a:gd name="connsiteX4177" fmla="*/ 713773 w 2168635"/>
                <a:gd name="connsiteY4177" fmla="*/ 9696 h 1552405"/>
                <a:gd name="connsiteX4178" fmla="*/ 710557 w 2168635"/>
                <a:gd name="connsiteY4178" fmla="*/ 9696 h 1552405"/>
                <a:gd name="connsiteX4179" fmla="*/ 708945 w 2168635"/>
                <a:gd name="connsiteY4179" fmla="*/ 8085 h 1552405"/>
                <a:gd name="connsiteX4180" fmla="*/ 710557 w 2168635"/>
                <a:gd name="connsiteY4180" fmla="*/ 6467 h 1552405"/>
                <a:gd name="connsiteX4181" fmla="*/ 707341 w 2168635"/>
                <a:gd name="connsiteY4181" fmla="*/ 4848 h 1552405"/>
                <a:gd name="connsiteX4182" fmla="*/ 718594 w 2168635"/>
                <a:gd name="connsiteY4182" fmla="*/ 4848 h 1552405"/>
                <a:gd name="connsiteX4183" fmla="*/ 1446827 w 2168635"/>
                <a:gd name="connsiteY4183" fmla="*/ 467338 h 1552405"/>
                <a:gd name="connsiteX4184" fmla="*/ 1445223 w 2168635"/>
                <a:gd name="connsiteY4184" fmla="*/ 468957 h 1552405"/>
                <a:gd name="connsiteX4185" fmla="*/ 1442007 w 2168635"/>
                <a:gd name="connsiteY4185" fmla="*/ 468957 h 1552405"/>
                <a:gd name="connsiteX4186" fmla="*/ 1443611 w 2168635"/>
                <a:gd name="connsiteY4186" fmla="*/ 470568 h 1552405"/>
                <a:gd name="connsiteX4187" fmla="*/ 1445223 w 2168635"/>
                <a:gd name="connsiteY4187" fmla="*/ 472186 h 1552405"/>
                <a:gd name="connsiteX4188" fmla="*/ 1445223 w 2168635"/>
                <a:gd name="connsiteY4188" fmla="*/ 468957 h 1552405"/>
                <a:gd name="connsiteX4189" fmla="*/ 1450043 w 2168635"/>
                <a:gd name="connsiteY4189" fmla="*/ 468957 h 1552405"/>
                <a:gd name="connsiteX4190" fmla="*/ 1446827 w 2168635"/>
                <a:gd name="connsiteY4190" fmla="*/ 467338 h 1552405"/>
                <a:gd name="connsiteX4191" fmla="*/ 27330 w 2168635"/>
                <a:gd name="connsiteY4191" fmla="*/ 590238 h 1552405"/>
                <a:gd name="connsiteX4192" fmla="*/ 25721 w 2168635"/>
                <a:gd name="connsiteY4192" fmla="*/ 593468 h 1552405"/>
                <a:gd name="connsiteX4193" fmla="*/ 25721 w 2168635"/>
                <a:gd name="connsiteY4193" fmla="*/ 595086 h 1552405"/>
                <a:gd name="connsiteX4194" fmla="*/ 27330 w 2168635"/>
                <a:gd name="connsiteY4194" fmla="*/ 595086 h 1552405"/>
                <a:gd name="connsiteX4195" fmla="*/ 30545 w 2168635"/>
                <a:gd name="connsiteY4195" fmla="*/ 593468 h 1552405"/>
                <a:gd name="connsiteX4196" fmla="*/ 28939 w 2168635"/>
                <a:gd name="connsiteY4196" fmla="*/ 593468 h 1552405"/>
                <a:gd name="connsiteX4197" fmla="*/ 27330 w 2168635"/>
                <a:gd name="connsiteY4197" fmla="*/ 591850 h 1552405"/>
                <a:gd name="connsiteX4198" fmla="*/ 27330 w 2168635"/>
                <a:gd name="connsiteY4198" fmla="*/ 590238 h 1552405"/>
                <a:gd name="connsiteX4199" fmla="*/ 1480586 w 2168635"/>
                <a:gd name="connsiteY4199" fmla="*/ 464101 h 1552405"/>
                <a:gd name="connsiteX4200" fmla="*/ 1475765 w 2168635"/>
                <a:gd name="connsiteY4200" fmla="*/ 467338 h 1552405"/>
                <a:gd name="connsiteX4201" fmla="*/ 1480586 w 2168635"/>
                <a:gd name="connsiteY4201" fmla="*/ 464101 h 1552405"/>
                <a:gd name="connsiteX4202" fmla="*/ 1152641 w 2168635"/>
                <a:gd name="connsiteY4202" fmla="*/ 996126 h 1552405"/>
                <a:gd name="connsiteX4203" fmla="*/ 1152641 w 2168635"/>
                <a:gd name="connsiteY4203" fmla="*/ 997745 h 1552405"/>
                <a:gd name="connsiteX4204" fmla="*/ 1151030 w 2168635"/>
                <a:gd name="connsiteY4204" fmla="*/ 997745 h 1552405"/>
                <a:gd name="connsiteX4205" fmla="*/ 1151030 w 2168635"/>
                <a:gd name="connsiteY4205" fmla="*/ 999363 h 1552405"/>
                <a:gd name="connsiteX4206" fmla="*/ 1149425 w 2168635"/>
                <a:gd name="connsiteY4206" fmla="*/ 999363 h 1552405"/>
                <a:gd name="connsiteX4207" fmla="*/ 1147821 w 2168635"/>
                <a:gd name="connsiteY4207" fmla="*/ 1000974 h 1552405"/>
                <a:gd name="connsiteX4208" fmla="*/ 1149425 w 2168635"/>
                <a:gd name="connsiteY4208" fmla="*/ 1002593 h 1552405"/>
                <a:gd name="connsiteX4209" fmla="*/ 1147821 w 2168635"/>
                <a:gd name="connsiteY4209" fmla="*/ 1002593 h 1552405"/>
                <a:gd name="connsiteX4210" fmla="*/ 1146209 w 2168635"/>
                <a:gd name="connsiteY4210" fmla="*/ 1004211 h 1552405"/>
                <a:gd name="connsiteX4211" fmla="*/ 1144605 w 2168635"/>
                <a:gd name="connsiteY4211" fmla="*/ 1004211 h 1552405"/>
                <a:gd name="connsiteX4212" fmla="*/ 1142993 w 2168635"/>
                <a:gd name="connsiteY4212" fmla="*/ 1005830 h 1552405"/>
                <a:gd name="connsiteX4213" fmla="*/ 1142993 w 2168635"/>
                <a:gd name="connsiteY4213" fmla="*/ 1009066 h 1552405"/>
                <a:gd name="connsiteX4214" fmla="*/ 1141389 w 2168635"/>
                <a:gd name="connsiteY4214" fmla="*/ 1010685 h 1552405"/>
                <a:gd name="connsiteX4215" fmla="*/ 1141389 w 2168635"/>
                <a:gd name="connsiteY4215" fmla="*/ 1013914 h 1552405"/>
                <a:gd name="connsiteX4216" fmla="*/ 1142993 w 2168635"/>
                <a:gd name="connsiteY4216" fmla="*/ 1015533 h 1552405"/>
                <a:gd name="connsiteX4217" fmla="*/ 1149425 w 2168635"/>
                <a:gd name="connsiteY4217" fmla="*/ 1015533 h 1552405"/>
                <a:gd name="connsiteX4218" fmla="*/ 1152641 w 2168635"/>
                <a:gd name="connsiteY4218" fmla="*/ 1017151 h 1552405"/>
                <a:gd name="connsiteX4219" fmla="*/ 1154246 w 2168635"/>
                <a:gd name="connsiteY4219" fmla="*/ 1017151 h 1552405"/>
                <a:gd name="connsiteX4220" fmla="*/ 1154246 w 2168635"/>
                <a:gd name="connsiteY4220" fmla="*/ 1015533 h 1552405"/>
                <a:gd name="connsiteX4221" fmla="*/ 1152641 w 2168635"/>
                <a:gd name="connsiteY4221" fmla="*/ 1013914 h 1552405"/>
                <a:gd name="connsiteX4222" fmla="*/ 1147821 w 2168635"/>
                <a:gd name="connsiteY4222" fmla="*/ 1015533 h 1552405"/>
                <a:gd name="connsiteX4223" fmla="*/ 1144605 w 2168635"/>
                <a:gd name="connsiteY4223" fmla="*/ 1012296 h 1552405"/>
                <a:gd name="connsiteX4224" fmla="*/ 1144605 w 2168635"/>
                <a:gd name="connsiteY4224" fmla="*/ 1010685 h 1552405"/>
                <a:gd name="connsiteX4225" fmla="*/ 1147821 w 2168635"/>
                <a:gd name="connsiteY4225" fmla="*/ 1009066 h 1552405"/>
                <a:gd name="connsiteX4226" fmla="*/ 1149425 w 2168635"/>
                <a:gd name="connsiteY4226" fmla="*/ 1009066 h 1552405"/>
                <a:gd name="connsiteX4227" fmla="*/ 1149425 w 2168635"/>
                <a:gd name="connsiteY4227" fmla="*/ 1007448 h 1552405"/>
                <a:gd name="connsiteX4228" fmla="*/ 1151030 w 2168635"/>
                <a:gd name="connsiteY4228" fmla="*/ 1005830 h 1552405"/>
                <a:gd name="connsiteX4229" fmla="*/ 1152641 w 2168635"/>
                <a:gd name="connsiteY4229" fmla="*/ 1004211 h 1552405"/>
                <a:gd name="connsiteX4230" fmla="*/ 1157462 w 2168635"/>
                <a:gd name="connsiteY4230" fmla="*/ 1007448 h 1552405"/>
                <a:gd name="connsiteX4231" fmla="*/ 1157462 w 2168635"/>
                <a:gd name="connsiteY4231" fmla="*/ 1009066 h 1552405"/>
                <a:gd name="connsiteX4232" fmla="*/ 1162283 w 2168635"/>
                <a:gd name="connsiteY4232" fmla="*/ 1010685 h 1552405"/>
                <a:gd name="connsiteX4233" fmla="*/ 1163894 w 2168635"/>
                <a:gd name="connsiteY4233" fmla="*/ 1010685 h 1552405"/>
                <a:gd name="connsiteX4234" fmla="*/ 1165499 w 2168635"/>
                <a:gd name="connsiteY4234" fmla="*/ 1012296 h 1552405"/>
                <a:gd name="connsiteX4235" fmla="*/ 1167110 w 2168635"/>
                <a:gd name="connsiteY4235" fmla="*/ 1010685 h 1552405"/>
                <a:gd name="connsiteX4236" fmla="*/ 1171931 w 2168635"/>
                <a:gd name="connsiteY4236" fmla="*/ 1012296 h 1552405"/>
                <a:gd name="connsiteX4237" fmla="*/ 1173536 w 2168635"/>
                <a:gd name="connsiteY4237" fmla="*/ 1013914 h 1552405"/>
                <a:gd name="connsiteX4238" fmla="*/ 1175147 w 2168635"/>
                <a:gd name="connsiteY4238" fmla="*/ 1015533 h 1552405"/>
                <a:gd name="connsiteX4239" fmla="*/ 1178363 w 2168635"/>
                <a:gd name="connsiteY4239" fmla="*/ 1015533 h 1552405"/>
                <a:gd name="connsiteX4240" fmla="*/ 1178363 w 2168635"/>
                <a:gd name="connsiteY4240" fmla="*/ 1013914 h 1552405"/>
                <a:gd name="connsiteX4241" fmla="*/ 1179968 w 2168635"/>
                <a:gd name="connsiteY4241" fmla="*/ 1015533 h 1552405"/>
                <a:gd name="connsiteX4242" fmla="*/ 1189616 w 2168635"/>
                <a:gd name="connsiteY4242" fmla="*/ 1015533 h 1552405"/>
                <a:gd name="connsiteX4243" fmla="*/ 1191221 w 2168635"/>
                <a:gd name="connsiteY4243" fmla="*/ 1018763 h 1552405"/>
                <a:gd name="connsiteX4244" fmla="*/ 1194437 w 2168635"/>
                <a:gd name="connsiteY4244" fmla="*/ 1018763 h 1552405"/>
                <a:gd name="connsiteX4245" fmla="*/ 1197653 w 2168635"/>
                <a:gd name="connsiteY4245" fmla="*/ 1020381 h 1552405"/>
                <a:gd name="connsiteX4246" fmla="*/ 1197653 w 2168635"/>
                <a:gd name="connsiteY4246" fmla="*/ 1018763 h 1552405"/>
                <a:gd name="connsiteX4247" fmla="*/ 1202480 w 2168635"/>
                <a:gd name="connsiteY4247" fmla="*/ 1018763 h 1552405"/>
                <a:gd name="connsiteX4248" fmla="*/ 1204085 w 2168635"/>
                <a:gd name="connsiteY4248" fmla="*/ 1020381 h 1552405"/>
                <a:gd name="connsiteX4249" fmla="*/ 1208906 w 2168635"/>
                <a:gd name="connsiteY4249" fmla="*/ 1018763 h 1552405"/>
                <a:gd name="connsiteX4250" fmla="*/ 1208906 w 2168635"/>
                <a:gd name="connsiteY4250" fmla="*/ 1017151 h 1552405"/>
                <a:gd name="connsiteX4251" fmla="*/ 1204085 w 2168635"/>
                <a:gd name="connsiteY4251" fmla="*/ 1017151 h 1552405"/>
                <a:gd name="connsiteX4252" fmla="*/ 1204085 w 2168635"/>
                <a:gd name="connsiteY4252" fmla="*/ 1018763 h 1552405"/>
                <a:gd name="connsiteX4253" fmla="*/ 1202480 w 2168635"/>
                <a:gd name="connsiteY4253" fmla="*/ 1017151 h 1552405"/>
                <a:gd name="connsiteX4254" fmla="*/ 1199264 w 2168635"/>
                <a:gd name="connsiteY4254" fmla="*/ 1015533 h 1552405"/>
                <a:gd name="connsiteX4255" fmla="*/ 1196041 w 2168635"/>
                <a:gd name="connsiteY4255" fmla="*/ 1013914 h 1552405"/>
                <a:gd name="connsiteX4256" fmla="*/ 1192832 w 2168635"/>
                <a:gd name="connsiteY4256" fmla="*/ 1013914 h 1552405"/>
                <a:gd name="connsiteX4257" fmla="*/ 1189616 w 2168635"/>
                <a:gd name="connsiteY4257" fmla="*/ 1010685 h 1552405"/>
                <a:gd name="connsiteX4258" fmla="*/ 1184789 w 2168635"/>
                <a:gd name="connsiteY4258" fmla="*/ 1012296 h 1552405"/>
                <a:gd name="connsiteX4259" fmla="*/ 1183184 w 2168635"/>
                <a:gd name="connsiteY4259" fmla="*/ 1013914 h 1552405"/>
                <a:gd name="connsiteX4260" fmla="*/ 1183184 w 2168635"/>
                <a:gd name="connsiteY4260" fmla="*/ 1012296 h 1552405"/>
                <a:gd name="connsiteX4261" fmla="*/ 1181579 w 2168635"/>
                <a:gd name="connsiteY4261" fmla="*/ 1010685 h 1552405"/>
                <a:gd name="connsiteX4262" fmla="*/ 1179968 w 2168635"/>
                <a:gd name="connsiteY4262" fmla="*/ 1009066 h 1552405"/>
                <a:gd name="connsiteX4263" fmla="*/ 1179968 w 2168635"/>
                <a:gd name="connsiteY4263" fmla="*/ 1007448 h 1552405"/>
                <a:gd name="connsiteX4264" fmla="*/ 1178363 w 2168635"/>
                <a:gd name="connsiteY4264" fmla="*/ 1005830 h 1552405"/>
                <a:gd name="connsiteX4265" fmla="*/ 1175147 w 2168635"/>
                <a:gd name="connsiteY4265" fmla="*/ 1007448 h 1552405"/>
                <a:gd name="connsiteX4266" fmla="*/ 1171931 w 2168635"/>
                <a:gd name="connsiteY4266" fmla="*/ 1004211 h 1552405"/>
                <a:gd name="connsiteX4267" fmla="*/ 1170326 w 2168635"/>
                <a:gd name="connsiteY4267" fmla="*/ 1005830 h 1552405"/>
                <a:gd name="connsiteX4268" fmla="*/ 1168715 w 2168635"/>
                <a:gd name="connsiteY4268" fmla="*/ 1004211 h 1552405"/>
                <a:gd name="connsiteX4269" fmla="*/ 1167110 w 2168635"/>
                <a:gd name="connsiteY4269" fmla="*/ 1002593 h 1552405"/>
                <a:gd name="connsiteX4270" fmla="*/ 1162283 w 2168635"/>
                <a:gd name="connsiteY4270" fmla="*/ 1002593 h 1552405"/>
                <a:gd name="connsiteX4271" fmla="*/ 1160678 w 2168635"/>
                <a:gd name="connsiteY4271" fmla="*/ 1000974 h 1552405"/>
                <a:gd name="connsiteX4272" fmla="*/ 1159074 w 2168635"/>
                <a:gd name="connsiteY4272" fmla="*/ 1002593 h 1552405"/>
                <a:gd name="connsiteX4273" fmla="*/ 1157462 w 2168635"/>
                <a:gd name="connsiteY4273" fmla="*/ 1002593 h 1552405"/>
                <a:gd name="connsiteX4274" fmla="*/ 1157462 w 2168635"/>
                <a:gd name="connsiteY4274" fmla="*/ 999363 h 1552405"/>
                <a:gd name="connsiteX4275" fmla="*/ 1155857 w 2168635"/>
                <a:gd name="connsiteY4275" fmla="*/ 997745 h 1552405"/>
                <a:gd name="connsiteX4276" fmla="*/ 1152641 w 2168635"/>
                <a:gd name="connsiteY4276" fmla="*/ 996126 h 1552405"/>
                <a:gd name="connsiteX4277" fmla="*/ 1401816 w 2168635"/>
                <a:gd name="connsiteY4277" fmla="*/ 1036558 h 1552405"/>
                <a:gd name="connsiteX4278" fmla="*/ 1400204 w 2168635"/>
                <a:gd name="connsiteY4278" fmla="*/ 1038169 h 1552405"/>
                <a:gd name="connsiteX4279" fmla="*/ 1398600 w 2168635"/>
                <a:gd name="connsiteY4279" fmla="*/ 1039788 h 1552405"/>
                <a:gd name="connsiteX4280" fmla="*/ 1398600 w 2168635"/>
                <a:gd name="connsiteY4280" fmla="*/ 1043025 h 1552405"/>
                <a:gd name="connsiteX4281" fmla="*/ 1400204 w 2168635"/>
                <a:gd name="connsiteY4281" fmla="*/ 1047873 h 1552405"/>
                <a:gd name="connsiteX4282" fmla="*/ 1401816 w 2168635"/>
                <a:gd name="connsiteY4282" fmla="*/ 1047873 h 1552405"/>
                <a:gd name="connsiteX4283" fmla="*/ 1403420 w 2168635"/>
                <a:gd name="connsiteY4283" fmla="*/ 1052721 h 1552405"/>
                <a:gd name="connsiteX4284" fmla="*/ 1405032 w 2168635"/>
                <a:gd name="connsiteY4284" fmla="*/ 1054339 h 1552405"/>
                <a:gd name="connsiteX4285" fmla="*/ 1405032 w 2168635"/>
                <a:gd name="connsiteY4285" fmla="*/ 1055958 h 1552405"/>
                <a:gd name="connsiteX4286" fmla="*/ 1403420 w 2168635"/>
                <a:gd name="connsiteY4286" fmla="*/ 1059195 h 1552405"/>
                <a:gd name="connsiteX4287" fmla="*/ 1401816 w 2168635"/>
                <a:gd name="connsiteY4287" fmla="*/ 1057576 h 1552405"/>
                <a:gd name="connsiteX4288" fmla="*/ 1400204 w 2168635"/>
                <a:gd name="connsiteY4288" fmla="*/ 1055958 h 1552405"/>
                <a:gd name="connsiteX4289" fmla="*/ 1396995 w 2168635"/>
                <a:gd name="connsiteY4289" fmla="*/ 1055958 h 1552405"/>
                <a:gd name="connsiteX4290" fmla="*/ 1396995 w 2168635"/>
                <a:gd name="connsiteY4290" fmla="*/ 1054339 h 1552405"/>
                <a:gd name="connsiteX4291" fmla="*/ 1395390 w 2168635"/>
                <a:gd name="connsiteY4291" fmla="*/ 1054339 h 1552405"/>
                <a:gd name="connsiteX4292" fmla="*/ 1393779 w 2168635"/>
                <a:gd name="connsiteY4292" fmla="*/ 1055958 h 1552405"/>
                <a:gd name="connsiteX4293" fmla="*/ 1392168 w 2168635"/>
                <a:gd name="connsiteY4293" fmla="*/ 1057576 h 1552405"/>
                <a:gd name="connsiteX4294" fmla="*/ 1393779 w 2168635"/>
                <a:gd name="connsiteY4294" fmla="*/ 1057576 h 1552405"/>
                <a:gd name="connsiteX4295" fmla="*/ 1393779 w 2168635"/>
                <a:gd name="connsiteY4295" fmla="*/ 1059195 h 1552405"/>
                <a:gd name="connsiteX4296" fmla="*/ 1396995 w 2168635"/>
                <a:gd name="connsiteY4296" fmla="*/ 1059195 h 1552405"/>
                <a:gd name="connsiteX4297" fmla="*/ 1395390 w 2168635"/>
                <a:gd name="connsiteY4297" fmla="*/ 1060813 h 1552405"/>
                <a:gd name="connsiteX4298" fmla="*/ 1398600 w 2168635"/>
                <a:gd name="connsiteY4298" fmla="*/ 1060813 h 1552405"/>
                <a:gd name="connsiteX4299" fmla="*/ 1400204 w 2168635"/>
                <a:gd name="connsiteY4299" fmla="*/ 1064043 h 1552405"/>
                <a:gd name="connsiteX4300" fmla="*/ 1396995 w 2168635"/>
                <a:gd name="connsiteY4300" fmla="*/ 1064043 h 1552405"/>
                <a:gd name="connsiteX4301" fmla="*/ 1395390 w 2168635"/>
                <a:gd name="connsiteY4301" fmla="*/ 1067279 h 1552405"/>
                <a:gd name="connsiteX4302" fmla="*/ 1393779 w 2168635"/>
                <a:gd name="connsiteY4302" fmla="*/ 1068898 h 1552405"/>
                <a:gd name="connsiteX4303" fmla="*/ 1393779 w 2168635"/>
                <a:gd name="connsiteY4303" fmla="*/ 1070516 h 1552405"/>
                <a:gd name="connsiteX4304" fmla="*/ 1390563 w 2168635"/>
                <a:gd name="connsiteY4304" fmla="*/ 1070516 h 1552405"/>
                <a:gd name="connsiteX4305" fmla="*/ 1384131 w 2168635"/>
                <a:gd name="connsiteY4305" fmla="*/ 1065661 h 1552405"/>
                <a:gd name="connsiteX4306" fmla="*/ 1382526 w 2168635"/>
                <a:gd name="connsiteY4306" fmla="*/ 1064043 h 1552405"/>
                <a:gd name="connsiteX4307" fmla="*/ 1380915 w 2168635"/>
                <a:gd name="connsiteY4307" fmla="*/ 1062431 h 1552405"/>
                <a:gd name="connsiteX4308" fmla="*/ 1379310 w 2168635"/>
                <a:gd name="connsiteY4308" fmla="*/ 1062431 h 1552405"/>
                <a:gd name="connsiteX4309" fmla="*/ 1377699 w 2168635"/>
                <a:gd name="connsiteY4309" fmla="*/ 1065661 h 1552405"/>
                <a:gd name="connsiteX4310" fmla="*/ 1379310 w 2168635"/>
                <a:gd name="connsiteY4310" fmla="*/ 1070516 h 1552405"/>
                <a:gd name="connsiteX4311" fmla="*/ 1374489 w 2168635"/>
                <a:gd name="connsiteY4311" fmla="*/ 1070516 h 1552405"/>
                <a:gd name="connsiteX4312" fmla="*/ 1372878 w 2168635"/>
                <a:gd name="connsiteY4312" fmla="*/ 1072128 h 1552405"/>
                <a:gd name="connsiteX4313" fmla="*/ 1372878 w 2168635"/>
                <a:gd name="connsiteY4313" fmla="*/ 1078601 h 1552405"/>
                <a:gd name="connsiteX4314" fmla="*/ 1376094 w 2168635"/>
                <a:gd name="connsiteY4314" fmla="*/ 1078601 h 1552405"/>
                <a:gd name="connsiteX4315" fmla="*/ 1376094 w 2168635"/>
                <a:gd name="connsiteY4315" fmla="*/ 1075365 h 1552405"/>
                <a:gd name="connsiteX4316" fmla="*/ 1377699 w 2168635"/>
                <a:gd name="connsiteY4316" fmla="*/ 1075365 h 1552405"/>
                <a:gd name="connsiteX4317" fmla="*/ 1377699 w 2168635"/>
                <a:gd name="connsiteY4317" fmla="*/ 1080213 h 1552405"/>
                <a:gd name="connsiteX4318" fmla="*/ 1379310 w 2168635"/>
                <a:gd name="connsiteY4318" fmla="*/ 1081831 h 1552405"/>
                <a:gd name="connsiteX4319" fmla="*/ 1379310 w 2168635"/>
                <a:gd name="connsiteY4319" fmla="*/ 1083450 h 1552405"/>
                <a:gd name="connsiteX4320" fmla="*/ 1382526 w 2168635"/>
                <a:gd name="connsiteY4320" fmla="*/ 1083450 h 1552405"/>
                <a:gd name="connsiteX4321" fmla="*/ 1385742 w 2168635"/>
                <a:gd name="connsiteY4321" fmla="*/ 1086686 h 1552405"/>
                <a:gd name="connsiteX4322" fmla="*/ 1388951 w 2168635"/>
                <a:gd name="connsiteY4322" fmla="*/ 1088305 h 1552405"/>
                <a:gd name="connsiteX4323" fmla="*/ 1401816 w 2168635"/>
                <a:gd name="connsiteY4323" fmla="*/ 1088305 h 1552405"/>
                <a:gd name="connsiteX4324" fmla="*/ 1401816 w 2168635"/>
                <a:gd name="connsiteY4324" fmla="*/ 1085068 h 1552405"/>
                <a:gd name="connsiteX4325" fmla="*/ 1403420 w 2168635"/>
                <a:gd name="connsiteY4325" fmla="*/ 1083450 h 1552405"/>
                <a:gd name="connsiteX4326" fmla="*/ 1406637 w 2168635"/>
                <a:gd name="connsiteY4326" fmla="*/ 1081831 h 1552405"/>
                <a:gd name="connsiteX4327" fmla="*/ 1405032 w 2168635"/>
                <a:gd name="connsiteY4327" fmla="*/ 1083450 h 1552405"/>
                <a:gd name="connsiteX4328" fmla="*/ 1408248 w 2168635"/>
                <a:gd name="connsiteY4328" fmla="*/ 1083450 h 1552405"/>
                <a:gd name="connsiteX4329" fmla="*/ 1408248 w 2168635"/>
                <a:gd name="connsiteY4329" fmla="*/ 1078601 h 1552405"/>
                <a:gd name="connsiteX4330" fmla="*/ 1405032 w 2168635"/>
                <a:gd name="connsiteY4330" fmla="*/ 1078601 h 1552405"/>
                <a:gd name="connsiteX4331" fmla="*/ 1403420 w 2168635"/>
                <a:gd name="connsiteY4331" fmla="*/ 1080213 h 1552405"/>
                <a:gd name="connsiteX4332" fmla="*/ 1401816 w 2168635"/>
                <a:gd name="connsiteY4332" fmla="*/ 1080213 h 1552405"/>
                <a:gd name="connsiteX4333" fmla="*/ 1398600 w 2168635"/>
                <a:gd name="connsiteY4333" fmla="*/ 1075365 h 1552405"/>
                <a:gd name="connsiteX4334" fmla="*/ 1396995 w 2168635"/>
                <a:gd name="connsiteY4334" fmla="*/ 1072128 h 1552405"/>
                <a:gd name="connsiteX4335" fmla="*/ 1401816 w 2168635"/>
                <a:gd name="connsiteY4335" fmla="*/ 1073746 h 1552405"/>
                <a:gd name="connsiteX4336" fmla="*/ 1406643 w 2168635"/>
                <a:gd name="connsiteY4336" fmla="*/ 1073746 h 1552405"/>
                <a:gd name="connsiteX4337" fmla="*/ 1406643 w 2168635"/>
                <a:gd name="connsiteY4337" fmla="*/ 1070516 h 1552405"/>
                <a:gd name="connsiteX4338" fmla="*/ 1408248 w 2168635"/>
                <a:gd name="connsiteY4338" fmla="*/ 1070516 h 1552405"/>
                <a:gd name="connsiteX4339" fmla="*/ 1408248 w 2168635"/>
                <a:gd name="connsiteY4339" fmla="*/ 1073746 h 1552405"/>
                <a:gd name="connsiteX4340" fmla="*/ 1411464 w 2168635"/>
                <a:gd name="connsiteY4340" fmla="*/ 1073746 h 1552405"/>
                <a:gd name="connsiteX4341" fmla="*/ 1416285 w 2168635"/>
                <a:gd name="connsiteY4341" fmla="*/ 1072128 h 1552405"/>
                <a:gd name="connsiteX4342" fmla="*/ 1416285 w 2168635"/>
                <a:gd name="connsiteY4342" fmla="*/ 1068898 h 1552405"/>
                <a:gd name="connsiteX4343" fmla="*/ 1417896 w 2168635"/>
                <a:gd name="connsiteY4343" fmla="*/ 1068898 h 1552405"/>
                <a:gd name="connsiteX4344" fmla="*/ 1417896 w 2168635"/>
                <a:gd name="connsiteY4344" fmla="*/ 1072128 h 1552405"/>
                <a:gd name="connsiteX4345" fmla="*/ 1419501 w 2168635"/>
                <a:gd name="connsiteY4345" fmla="*/ 1072128 h 1552405"/>
                <a:gd name="connsiteX4346" fmla="*/ 1419501 w 2168635"/>
                <a:gd name="connsiteY4346" fmla="*/ 1073746 h 1552405"/>
                <a:gd name="connsiteX4347" fmla="*/ 1422710 w 2168635"/>
                <a:gd name="connsiteY4347" fmla="*/ 1073746 h 1552405"/>
                <a:gd name="connsiteX4348" fmla="*/ 1424322 w 2168635"/>
                <a:gd name="connsiteY4348" fmla="*/ 1075365 h 1552405"/>
                <a:gd name="connsiteX4349" fmla="*/ 1425933 w 2168635"/>
                <a:gd name="connsiteY4349" fmla="*/ 1075365 h 1552405"/>
                <a:gd name="connsiteX4350" fmla="*/ 1429149 w 2168635"/>
                <a:gd name="connsiteY4350" fmla="*/ 1078601 h 1552405"/>
                <a:gd name="connsiteX4351" fmla="*/ 1429149 w 2168635"/>
                <a:gd name="connsiteY4351" fmla="*/ 1081831 h 1552405"/>
                <a:gd name="connsiteX4352" fmla="*/ 1430754 w 2168635"/>
                <a:gd name="connsiteY4352" fmla="*/ 1083450 h 1552405"/>
                <a:gd name="connsiteX4353" fmla="*/ 1432358 w 2168635"/>
                <a:gd name="connsiteY4353" fmla="*/ 1081831 h 1552405"/>
                <a:gd name="connsiteX4354" fmla="*/ 1432358 w 2168635"/>
                <a:gd name="connsiteY4354" fmla="*/ 1078601 h 1552405"/>
                <a:gd name="connsiteX4355" fmla="*/ 1433970 w 2168635"/>
                <a:gd name="connsiteY4355" fmla="*/ 1078601 h 1552405"/>
                <a:gd name="connsiteX4356" fmla="*/ 1435574 w 2168635"/>
                <a:gd name="connsiteY4356" fmla="*/ 1076983 h 1552405"/>
                <a:gd name="connsiteX4357" fmla="*/ 1435574 w 2168635"/>
                <a:gd name="connsiteY4357" fmla="*/ 1073746 h 1552405"/>
                <a:gd name="connsiteX4358" fmla="*/ 1433970 w 2168635"/>
                <a:gd name="connsiteY4358" fmla="*/ 1073746 h 1552405"/>
                <a:gd name="connsiteX4359" fmla="*/ 1432358 w 2168635"/>
                <a:gd name="connsiteY4359" fmla="*/ 1072128 h 1552405"/>
                <a:gd name="connsiteX4360" fmla="*/ 1430754 w 2168635"/>
                <a:gd name="connsiteY4360" fmla="*/ 1070516 h 1552405"/>
                <a:gd name="connsiteX4361" fmla="*/ 1429149 w 2168635"/>
                <a:gd name="connsiteY4361" fmla="*/ 1068898 h 1552405"/>
                <a:gd name="connsiteX4362" fmla="*/ 1425933 w 2168635"/>
                <a:gd name="connsiteY4362" fmla="*/ 1065661 h 1552405"/>
                <a:gd name="connsiteX4363" fmla="*/ 1422710 w 2168635"/>
                <a:gd name="connsiteY4363" fmla="*/ 1060813 h 1552405"/>
                <a:gd name="connsiteX4364" fmla="*/ 1419501 w 2168635"/>
                <a:gd name="connsiteY4364" fmla="*/ 1059195 h 1552405"/>
                <a:gd name="connsiteX4365" fmla="*/ 1417896 w 2168635"/>
                <a:gd name="connsiteY4365" fmla="*/ 1055958 h 1552405"/>
                <a:gd name="connsiteX4366" fmla="*/ 1416285 w 2168635"/>
                <a:gd name="connsiteY4366" fmla="*/ 1052721 h 1552405"/>
                <a:gd name="connsiteX4367" fmla="*/ 1414680 w 2168635"/>
                <a:gd name="connsiteY4367" fmla="*/ 1051110 h 1552405"/>
                <a:gd name="connsiteX4368" fmla="*/ 1408248 w 2168635"/>
                <a:gd name="connsiteY4368" fmla="*/ 1046255 h 1552405"/>
                <a:gd name="connsiteX4369" fmla="*/ 1406643 w 2168635"/>
                <a:gd name="connsiteY4369" fmla="*/ 1044643 h 1552405"/>
                <a:gd name="connsiteX4370" fmla="*/ 1406643 w 2168635"/>
                <a:gd name="connsiteY4370" fmla="*/ 1041406 h 1552405"/>
                <a:gd name="connsiteX4371" fmla="*/ 1403420 w 2168635"/>
                <a:gd name="connsiteY4371" fmla="*/ 1038169 h 1552405"/>
                <a:gd name="connsiteX4372" fmla="*/ 1401816 w 2168635"/>
                <a:gd name="connsiteY4372" fmla="*/ 1036558 h 1552405"/>
                <a:gd name="connsiteX4373" fmla="*/ 1120487 w 2168635"/>
                <a:gd name="connsiteY4373" fmla="*/ 891014 h 1552405"/>
                <a:gd name="connsiteX4374" fmla="*/ 1118883 w 2168635"/>
                <a:gd name="connsiteY4374" fmla="*/ 891014 h 1552405"/>
                <a:gd name="connsiteX4375" fmla="*/ 1117271 w 2168635"/>
                <a:gd name="connsiteY4375" fmla="*/ 892633 h 1552405"/>
                <a:gd name="connsiteX4376" fmla="*/ 1118883 w 2168635"/>
                <a:gd name="connsiteY4376" fmla="*/ 895870 h 1552405"/>
                <a:gd name="connsiteX4377" fmla="*/ 1115667 w 2168635"/>
                <a:gd name="connsiteY4377" fmla="*/ 895870 h 1552405"/>
                <a:gd name="connsiteX4378" fmla="*/ 1114062 w 2168635"/>
                <a:gd name="connsiteY4378" fmla="*/ 899100 h 1552405"/>
                <a:gd name="connsiteX4379" fmla="*/ 1115667 w 2168635"/>
                <a:gd name="connsiteY4379" fmla="*/ 900718 h 1552405"/>
                <a:gd name="connsiteX4380" fmla="*/ 1118883 w 2168635"/>
                <a:gd name="connsiteY4380" fmla="*/ 899100 h 1552405"/>
                <a:gd name="connsiteX4381" fmla="*/ 1120487 w 2168635"/>
                <a:gd name="connsiteY4381" fmla="*/ 897488 h 1552405"/>
                <a:gd name="connsiteX4382" fmla="*/ 1120487 w 2168635"/>
                <a:gd name="connsiteY4382" fmla="*/ 900718 h 1552405"/>
                <a:gd name="connsiteX4383" fmla="*/ 1117271 w 2168635"/>
                <a:gd name="connsiteY4383" fmla="*/ 900718 h 1552405"/>
                <a:gd name="connsiteX4384" fmla="*/ 1117271 w 2168635"/>
                <a:gd name="connsiteY4384" fmla="*/ 902336 h 1552405"/>
                <a:gd name="connsiteX4385" fmla="*/ 1118883 w 2168635"/>
                <a:gd name="connsiteY4385" fmla="*/ 902336 h 1552405"/>
                <a:gd name="connsiteX4386" fmla="*/ 1120487 w 2168635"/>
                <a:gd name="connsiteY4386" fmla="*/ 903955 h 1552405"/>
                <a:gd name="connsiteX4387" fmla="*/ 1123704 w 2168635"/>
                <a:gd name="connsiteY4387" fmla="*/ 900718 h 1552405"/>
                <a:gd name="connsiteX4388" fmla="*/ 1126920 w 2168635"/>
                <a:gd name="connsiteY4388" fmla="*/ 899100 h 1552405"/>
                <a:gd name="connsiteX4389" fmla="*/ 1128524 w 2168635"/>
                <a:gd name="connsiteY4389" fmla="*/ 900718 h 1552405"/>
                <a:gd name="connsiteX4390" fmla="*/ 1128524 w 2168635"/>
                <a:gd name="connsiteY4390" fmla="*/ 903955 h 1552405"/>
                <a:gd name="connsiteX4391" fmla="*/ 1130136 w 2168635"/>
                <a:gd name="connsiteY4391" fmla="*/ 905566 h 1552405"/>
                <a:gd name="connsiteX4392" fmla="*/ 1131740 w 2168635"/>
                <a:gd name="connsiteY4392" fmla="*/ 907185 h 1552405"/>
                <a:gd name="connsiteX4393" fmla="*/ 1133352 w 2168635"/>
                <a:gd name="connsiteY4393" fmla="*/ 910421 h 1552405"/>
                <a:gd name="connsiteX4394" fmla="*/ 1136568 w 2168635"/>
                <a:gd name="connsiteY4394" fmla="*/ 912040 h 1552405"/>
                <a:gd name="connsiteX4395" fmla="*/ 1141389 w 2168635"/>
                <a:gd name="connsiteY4395" fmla="*/ 912040 h 1552405"/>
                <a:gd name="connsiteX4396" fmla="*/ 1146209 w 2168635"/>
                <a:gd name="connsiteY4396" fmla="*/ 915269 h 1552405"/>
                <a:gd name="connsiteX4397" fmla="*/ 1146209 w 2168635"/>
                <a:gd name="connsiteY4397" fmla="*/ 916888 h 1552405"/>
                <a:gd name="connsiteX4398" fmla="*/ 1147821 w 2168635"/>
                <a:gd name="connsiteY4398" fmla="*/ 920125 h 1552405"/>
                <a:gd name="connsiteX4399" fmla="*/ 1146209 w 2168635"/>
                <a:gd name="connsiteY4399" fmla="*/ 921743 h 1552405"/>
                <a:gd name="connsiteX4400" fmla="*/ 1139777 w 2168635"/>
                <a:gd name="connsiteY4400" fmla="*/ 921743 h 1552405"/>
                <a:gd name="connsiteX4401" fmla="*/ 1138172 w 2168635"/>
                <a:gd name="connsiteY4401" fmla="*/ 920125 h 1552405"/>
                <a:gd name="connsiteX4402" fmla="*/ 1136568 w 2168635"/>
                <a:gd name="connsiteY4402" fmla="*/ 918506 h 1552405"/>
                <a:gd name="connsiteX4403" fmla="*/ 1134956 w 2168635"/>
                <a:gd name="connsiteY4403" fmla="*/ 920125 h 1552405"/>
                <a:gd name="connsiteX4404" fmla="*/ 1133352 w 2168635"/>
                <a:gd name="connsiteY4404" fmla="*/ 921743 h 1552405"/>
                <a:gd name="connsiteX4405" fmla="*/ 1134956 w 2168635"/>
                <a:gd name="connsiteY4405" fmla="*/ 924973 h 1552405"/>
                <a:gd name="connsiteX4406" fmla="*/ 1136568 w 2168635"/>
                <a:gd name="connsiteY4406" fmla="*/ 926591 h 1552405"/>
                <a:gd name="connsiteX4407" fmla="*/ 1131740 w 2168635"/>
                <a:gd name="connsiteY4407" fmla="*/ 926591 h 1552405"/>
                <a:gd name="connsiteX4408" fmla="*/ 1131740 w 2168635"/>
                <a:gd name="connsiteY4408" fmla="*/ 928210 h 1552405"/>
                <a:gd name="connsiteX4409" fmla="*/ 1133352 w 2168635"/>
                <a:gd name="connsiteY4409" fmla="*/ 929828 h 1552405"/>
                <a:gd name="connsiteX4410" fmla="*/ 1139777 w 2168635"/>
                <a:gd name="connsiteY4410" fmla="*/ 929828 h 1552405"/>
                <a:gd name="connsiteX4411" fmla="*/ 1138172 w 2168635"/>
                <a:gd name="connsiteY4411" fmla="*/ 928210 h 1552405"/>
                <a:gd name="connsiteX4412" fmla="*/ 1141389 w 2168635"/>
                <a:gd name="connsiteY4412" fmla="*/ 929828 h 1552405"/>
                <a:gd name="connsiteX4413" fmla="*/ 1146209 w 2168635"/>
                <a:gd name="connsiteY4413" fmla="*/ 928210 h 1552405"/>
                <a:gd name="connsiteX4414" fmla="*/ 1147821 w 2168635"/>
                <a:gd name="connsiteY4414" fmla="*/ 928210 h 1552405"/>
                <a:gd name="connsiteX4415" fmla="*/ 1147821 w 2168635"/>
                <a:gd name="connsiteY4415" fmla="*/ 926591 h 1552405"/>
                <a:gd name="connsiteX4416" fmla="*/ 1149425 w 2168635"/>
                <a:gd name="connsiteY4416" fmla="*/ 928210 h 1552405"/>
                <a:gd name="connsiteX4417" fmla="*/ 1149425 w 2168635"/>
                <a:gd name="connsiteY4417" fmla="*/ 929828 h 1552405"/>
                <a:gd name="connsiteX4418" fmla="*/ 1151030 w 2168635"/>
                <a:gd name="connsiteY4418" fmla="*/ 929828 h 1552405"/>
                <a:gd name="connsiteX4419" fmla="*/ 1154246 w 2168635"/>
                <a:gd name="connsiteY4419" fmla="*/ 926591 h 1552405"/>
                <a:gd name="connsiteX4420" fmla="*/ 1159074 w 2168635"/>
                <a:gd name="connsiteY4420" fmla="*/ 926591 h 1552405"/>
                <a:gd name="connsiteX4421" fmla="*/ 1160678 w 2168635"/>
                <a:gd name="connsiteY4421" fmla="*/ 924973 h 1552405"/>
                <a:gd name="connsiteX4422" fmla="*/ 1165499 w 2168635"/>
                <a:gd name="connsiteY4422" fmla="*/ 924973 h 1552405"/>
                <a:gd name="connsiteX4423" fmla="*/ 1165499 w 2168635"/>
                <a:gd name="connsiteY4423" fmla="*/ 926591 h 1552405"/>
                <a:gd name="connsiteX4424" fmla="*/ 1170326 w 2168635"/>
                <a:gd name="connsiteY4424" fmla="*/ 924973 h 1552405"/>
                <a:gd name="connsiteX4425" fmla="*/ 1171931 w 2168635"/>
                <a:gd name="connsiteY4425" fmla="*/ 926591 h 1552405"/>
                <a:gd name="connsiteX4426" fmla="*/ 1171931 w 2168635"/>
                <a:gd name="connsiteY4426" fmla="*/ 928210 h 1552405"/>
                <a:gd name="connsiteX4427" fmla="*/ 1173536 w 2168635"/>
                <a:gd name="connsiteY4427" fmla="*/ 928210 h 1552405"/>
                <a:gd name="connsiteX4428" fmla="*/ 1176752 w 2168635"/>
                <a:gd name="connsiteY4428" fmla="*/ 926591 h 1552405"/>
                <a:gd name="connsiteX4429" fmla="*/ 1176752 w 2168635"/>
                <a:gd name="connsiteY4429" fmla="*/ 928210 h 1552405"/>
                <a:gd name="connsiteX4430" fmla="*/ 1178363 w 2168635"/>
                <a:gd name="connsiteY4430" fmla="*/ 929828 h 1552405"/>
                <a:gd name="connsiteX4431" fmla="*/ 1181579 w 2168635"/>
                <a:gd name="connsiteY4431" fmla="*/ 934676 h 1552405"/>
                <a:gd name="connsiteX4432" fmla="*/ 1183184 w 2168635"/>
                <a:gd name="connsiteY4432" fmla="*/ 936295 h 1552405"/>
                <a:gd name="connsiteX4433" fmla="*/ 1186400 w 2168635"/>
                <a:gd name="connsiteY4433" fmla="*/ 937913 h 1552405"/>
                <a:gd name="connsiteX4434" fmla="*/ 1189616 w 2168635"/>
                <a:gd name="connsiteY4434" fmla="*/ 937913 h 1552405"/>
                <a:gd name="connsiteX4435" fmla="*/ 1192832 w 2168635"/>
                <a:gd name="connsiteY4435" fmla="*/ 939524 h 1552405"/>
                <a:gd name="connsiteX4436" fmla="*/ 1196041 w 2168635"/>
                <a:gd name="connsiteY4436" fmla="*/ 939524 h 1552405"/>
                <a:gd name="connsiteX4437" fmla="*/ 1204085 w 2168635"/>
                <a:gd name="connsiteY4437" fmla="*/ 945998 h 1552405"/>
                <a:gd name="connsiteX4438" fmla="*/ 1205690 w 2168635"/>
                <a:gd name="connsiteY4438" fmla="*/ 945998 h 1552405"/>
                <a:gd name="connsiteX4439" fmla="*/ 1202480 w 2168635"/>
                <a:gd name="connsiteY4439" fmla="*/ 944380 h 1552405"/>
                <a:gd name="connsiteX4440" fmla="*/ 1202480 w 2168635"/>
                <a:gd name="connsiteY4440" fmla="*/ 942768 h 1552405"/>
                <a:gd name="connsiteX4441" fmla="*/ 1205690 w 2168635"/>
                <a:gd name="connsiteY4441" fmla="*/ 942768 h 1552405"/>
                <a:gd name="connsiteX4442" fmla="*/ 1207294 w 2168635"/>
                <a:gd name="connsiteY4442" fmla="*/ 944380 h 1552405"/>
                <a:gd name="connsiteX4443" fmla="*/ 1207294 w 2168635"/>
                <a:gd name="connsiteY4443" fmla="*/ 947616 h 1552405"/>
                <a:gd name="connsiteX4444" fmla="*/ 1213726 w 2168635"/>
                <a:gd name="connsiteY4444" fmla="*/ 950846 h 1552405"/>
                <a:gd name="connsiteX4445" fmla="*/ 1215338 w 2168635"/>
                <a:gd name="connsiteY4445" fmla="*/ 949235 h 1552405"/>
                <a:gd name="connsiteX4446" fmla="*/ 1216943 w 2168635"/>
                <a:gd name="connsiteY4446" fmla="*/ 947616 h 1552405"/>
                <a:gd name="connsiteX4447" fmla="*/ 1220159 w 2168635"/>
                <a:gd name="connsiteY4447" fmla="*/ 947616 h 1552405"/>
                <a:gd name="connsiteX4448" fmla="*/ 1221770 w 2168635"/>
                <a:gd name="connsiteY4448" fmla="*/ 945998 h 1552405"/>
                <a:gd name="connsiteX4449" fmla="*/ 1223375 w 2168635"/>
                <a:gd name="connsiteY4449" fmla="*/ 944380 h 1552405"/>
                <a:gd name="connsiteX4450" fmla="*/ 1223375 w 2168635"/>
                <a:gd name="connsiteY4450" fmla="*/ 941143 h 1552405"/>
                <a:gd name="connsiteX4451" fmla="*/ 1226591 w 2168635"/>
                <a:gd name="connsiteY4451" fmla="*/ 941143 h 1552405"/>
                <a:gd name="connsiteX4452" fmla="*/ 1226591 w 2168635"/>
                <a:gd name="connsiteY4452" fmla="*/ 937913 h 1552405"/>
                <a:gd name="connsiteX4453" fmla="*/ 1229807 w 2168635"/>
                <a:gd name="connsiteY4453" fmla="*/ 937913 h 1552405"/>
                <a:gd name="connsiteX4454" fmla="*/ 1229807 w 2168635"/>
                <a:gd name="connsiteY4454" fmla="*/ 942768 h 1552405"/>
                <a:gd name="connsiteX4455" fmla="*/ 1228195 w 2168635"/>
                <a:gd name="connsiteY4455" fmla="*/ 944380 h 1552405"/>
                <a:gd name="connsiteX4456" fmla="*/ 1226591 w 2168635"/>
                <a:gd name="connsiteY4456" fmla="*/ 944380 h 1552405"/>
                <a:gd name="connsiteX4457" fmla="*/ 1226591 w 2168635"/>
                <a:gd name="connsiteY4457" fmla="*/ 945998 h 1552405"/>
                <a:gd name="connsiteX4458" fmla="*/ 1228195 w 2168635"/>
                <a:gd name="connsiteY4458" fmla="*/ 947616 h 1552405"/>
                <a:gd name="connsiteX4459" fmla="*/ 1231411 w 2168635"/>
                <a:gd name="connsiteY4459" fmla="*/ 950846 h 1552405"/>
                <a:gd name="connsiteX4460" fmla="*/ 1233023 w 2168635"/>
                <a:gd name="connsiteY4460" fmla="*/ 950846 h 1552405"/>
                <a:gd name="connsiteX4461" fmla="*/ 1234628 w 2168635"/>
                <a:gd name="connsiteY4461" fmla="*/ 945998 h 1552405"/>
                <a:gd name="connsiteX4462" fmla="*/ 1237844 w 2168635"/>
                <a:gd name="connsiteY4462" fmla="*/ 952464 h 1552405"/>
                <a:gd name="connsiteX4463" fmla="*/ 1239448 w 2168635"/>
                <a:gd name="connsiteY4463" fmla="*/ 962168 h 1552405"/>
                <a:gd name="connsiteX4464" fmla="*/ 1239448 w 2168635"/>
                <a:gd name="connsiteY4464" fmla="*/ 968635 h 1552405"/>
                <a:gd name="connsiteX4465" fmla="*/ 1242664 w 2168635"/>
                <a:gd name="connsiteY4465" fmla="*/ 973490 h 1552405"/>
                <a:gd name="connsiteX4466" fmla="*/ 1242664 w 2168635"/>
                <a:gd name="connsiteY4466" fmla="*/ 975108 h 1552405"/>
                <a:gd name="connsiteX4467" fmla="*/ 1255529 w 2168635"/>
                <a:gd name="connsiteY4467" fmla="*/ 975108 h 1552405"/>
                <a:gd name="connsiteX4468" fmla="*/ 1257133 w 2168635"/>
                <a:gd name="connsiteY4468" fmla="*/ 973490 h 1552405"/>
                <a:gd name="connsiteX4469" fmla="*/ 1257133 w 2168635"/>
                <a:gd name="connsiteY4469" fmla="*/ 971871 h 1552405"/>
                <a:gd name="connsiteX4470" fmla="*/ 1258738 w 2168635"/>
                <a:gd name="connsiteY4470" fmla="*/ 973490 h 1552405"/>
                <a:gd name="connsiteX4471" fmla="*/ 1260349 w 2168635"/>
                <a:gd name="connsiteY4471" fmla="*/ 971871 h 1552405"/>
                <a:gd name="connsiteX4472" fmla="*/ 1261954 w 2168635"/>
                <a:gd name="connsiteY4472" fmla="*/ 971871 h 1552405"/>
                <a:gd name="connsiteX4473" fmla="*/ 1261954 w 2168635"/>
                <a:gd name="connsiteY4473" fmla="*/ 975108 h 1552405"/>
                <a:gd name="connsiteX4474" fmla="*/ 1265170 w 2168635"/>
                <a:gd name="connsiteY4474" fmla="*/ 976719 h 1552405"/>
                <a:gd name="connsiteX4475" fmla="*/ 1266782 w 2168635"/>
                <a:gd name="connsiteY4475" fmla="*/ 981575 h 1552405"/>
                <a:gd name="connsiteX4476" fmla="*/ 1266782 w 2168635"/>
                <a:gd name="connsiteY4476" fmla="*/ 986423 h 1552405"/>
                <a:gd name="connsiteX4477" fmla="*/ 1265170 w 2168635"/>
                <a:gd name="connsiteY4477" fmla="*/ 986423 h 1552405"/>
                <a:gd name="connsiteX4478" fmla="*/ 1265170 w 2168635"/>
                <a:gd name="connsiteY4478" fmla="*/ 988041 h 1552405"/>
                <a:gd name="connsiteX4479" fmla="*/ 1263565 w 2168635"/>
                <a:gd name="connsiteY4479" fmla="*/ 989660 h 1552405"/>
                <a:gd name="connsiteX4480" fmla="*/ 1265170 w 2168635"/>
                <a:gd name="connsiteY4480" fmla="*/ 991278 h 1552405"/>
                <a:gd name="connsiteX4481" fmla="*/ 1266782 w 2168635"/>
                <a:gd name="connsiteY4481" fmla="*/ 991278 h 1552405"/>
                <a:gd name="connsiteX4482" fmla="*/ 1268386 w 2168635"/>
                <a:gd name="connsiteY4482" fmla="*/ 992889 h 1552405"/>
                <a:gd name="connsiteX4483" fmla="*/ 1266782 w 2168635"/>
                <a:gd name="connsiteY4483" fmla="*/ 994508 h 1552405"/>
                <a:gd name="connsiteX4484" fmla="*/ 1266782 w 2168635"/>
                <a:gd name="connsiteY4484" fmla="*/ 996126 h 1552405"/>
                <a:gd name="connsiteX4485" fmla="*/ 1269991 w 2168635"/>
                <a:gd name="connsiteY4485" fmla="*/ 997745 h 1552405"/>
                <a:gd name="connsiteX4486" fmla="*/ 1271602 w 2168635"/>
                <a:gd name="connsiteY4486" fmla="*/ 1000981 h 1552405"/>
                <a:gd name="connsiteX4487" fmla="*/ 1271602 w 2168635"/>
                <a:gd name="connsiteY4487" fmla="*/ 1012296 h 1552405"/>
                <a:gd name="connsiteX4488" fmla="*/ 1265170 w 2168635"/>
                <a:gd name="connsiteY4488" fmla="*/ 1013914 h 1552405"/>
                <a:gd name="connsiteX4489" fmla="*/ 1265170 w 2168635"/>
                <a:gd name="connsiteY4489" fmla="*/ 1015533 h 1552405"/>
                <a:gd name="connsiteX4490" fmla="*/ 1260349 w 2168635"/>
                <a:gd name="connsiteY4490" fmla="*/ 1012296 h 1552405"/>
                <a:gd name="connsiteX4491" fmla="*/ 1258738 w 2168635"/>
                <a:gd name="connsiteY4491" fmla="*/ 1010685 h 1552405"/>
                <a:gd name="connsiteX4492" fmla="*/ 1257133 w 2168635"/>
                <a:gd name="connsiteY4492" fmla="*/ 1010685 h 1552405"/>
                <a:gd name="connsiteX4493" fmla="*/ 1255529 w 2168635"/>
                <a:gd name="connsiteY4493" fmla="*/ 1012296 h 1552405"/>
                <a:gd name="connsiteX4494" fmla="*/ 1255529 w 2168635"/>
                <a:gd name="connsiteY4494" fmla="*/ 1013914 h 1552405"/>
                <a:gd name="connsiteX4495" fmla="*/ 1257133 w 2168635"/>
                <a:gd name="connsiteY4495" fmla="*/ 1013914 h 1552405"/>
                <a:gd name="connsiteX4496" fmla="*/ 1257133 w 2168635"/>
                <a:gd name="connsiteY4496" fmla="*/ 1018763 h 1552405"/>
                <a:gd name="connsiteX4497" fmla="*/ 1260349 w 2168635"/>
                <a:gd name="connsiteY4497" fmla="*/ 1022000 h 1552405"/>
                <a:gd name="connsiteX4498" fmla="*/ 1273207 w 2168635"/>
                <a:gd name="connsiteY4498" fmla="*/ 1022000 h 1552405"/>
                <a:gd name="connsiteX4499" fmla="*/ 1273207 w 2168635"/>
                <a:gd name="connsiteY4499" fmla="*/ 1017151 h 1552405"/>
                <a:gd name="connsiteX4500" fmla="*/ 1274818 w 2168635"/>
                <a:gd name="connsiteY4500" fmla="*/ 1012296 h 1552405"/>
                <a:gd name="connsiteX4501" fmla="*/ 1274818 w 2168635"/>
                <a:gd name="connsiteY4501" fmla="*/ 1010685 h 1552405"/>
                <a:gd name="connsiteX4502" fmla="*/ 1273207 w 2168635"/>
                <a:gd name="connsiteY4502" fmla="*/ 1007448 h 1552405"/>
                <a:gd name="connsiteX4503" fmla="*/ 1274818 w 2168635"/>
                <a:gd name="connsiteY4503" fmla="*/ 1007448 h 1552405"/>
                <a:gd name="connsiteX4504" fmla="*/ 1274818 w 2168635"/>
                <a:gd name="connsiteY4504" fmla="*/ 1000981 h 1552405"/>
                <a:gd name="connsiteX4505" fmla="*/ 1273207 w 2168635"/>
                <a:gd name="connsiteY4505" fmla="*/ 997745 h 1552405"/>
                <a:gd name="connsiteX4506" fmla="*/ 1269991 w 2168635"/>
                <a:gd name="connsiteY4506" fmla="*/ 996126 h 1552405"/>
                <a:gd name="connsiteX4507" fmla="*/ 1268386 w 2168635"/>
                <a:gd name="connsiteY4507" fmla="*/ 994508 h 1552405"/>
                <a:gd name="connsiteX4508" fmla="*/ 1269991 w 2168635"/>
                <a:gd name="connsiteY4508" fmla="*/ 992889 h 1552405"/>
                <a:gd name="connsiteX4509" fmla="*/ 1271602 w 2168635"/>
                <a:gd name="connsiteY4509" fmla="*/ 991278 h 1552405"/>
                <a:gd name="connsiteX4510" fmla="*/ 1269991 w 2168635"/>
                <a:gd name="connsiteY4510" fmla="*/ 989660 h 1552405"/>
                <a:gd name="connsiteX4511" fmla="*/ 1268386 w 2168635"/>
                <a:gd name="connsiteY4511" fmla="*/ 988041 h 1552405"/>
                <a:gd name="connsiteX4512" fmla="*/ 1268386 w 2168635"/>
                <a:gd name="connsiteY4512" fmla="*/ 986423 h 1552405"/>
                <a:gd name="connsiteX4513" fmla="*/ 1269991 w 2168635"/>
                <a:gd name="connsiteY4513" fmla="*/ 984804 h 1552405"/>
                <a:gd name="connsiteX4514" fmla="*/ 1269991 w 2168635"/>
                <a:gd name="connsiteY4514" fmla="*/ 983193 h 1552405"/>
                <a:gd name="connsiteX4515" fmla="*/ 1268386 w 2168635"/>
                <a:gd name="connsiteY4515" fmla="*/ 979956 h 1552405"/>
                <a:gd name="connsiteX4516" fmla="*/ 1266782 w 2168635"/>
                <a:gd name="connsiteY4516" fmla="*/ 976719 h 1552405"/>
                <a:gd name="connsiteX4517" fmla="*/ 1263565 w 2168635"/>
                <a:gd name="connsiteY4517" fmla="*/ 975108 h 1552405"/>
                <a:gd name="connsiteX4518" fmla="*/ 1263565 w 2168635"/>
                <a:gd name="connsiteY4518" fmla="*/ 971871 h 1552405"/>
                <a:gd name="connsiteX4519" fmla="*/ 1261954 w 2168635"/>
                <a:gd name="connsiteY4519" fmla="*/ 970253 h 1552405"/>
                <a:gd name="connsiteX4520" fmla="*/ 1261954 w 2168635"/>
                <a:gd name="connsiteY4520" fmla="*/ 968635 h 1552405"/>
                <a:gd name="connsiteX4521" fmla="*/ 1260349 w 2168635"/>
                <a:gd name="connsiteY4521" fmla="*/ 968635 h 1552405"/>
                <a:gd name="connsiteX4522" fmla="*/ 1258738 w 2168635"/>
                <a:gd name="connsiteY4522" fmla="*/ 970253 h 1552405"/>
                <a:gd name="connsiteX4523" fmla="*/ 1255529 w 2168635"/>
                <a:gd name="connsiteY4523" fmla="*/ 970253 h 1552405"/>
                <a:gd name="connsiteX4524" fmla="*/ 1255529 w 2168635"/>
                <a:gd name="connsiteY4524" fmla="*/ 967016 h 1552405"/>
                <a:gd name="connsiteX4525" fmla="*/ 1257133 w 2168635"/>
                <a:gd name="connsiteY4525" fmla="*/ 967016 h 1552405"/>
                <a:gd name="connsiteX4526" fmla="*/ 1257133 w 2168635"/>
                <a:gd name="connsiteY4526" fmla="*/ 965405 h 1552405"/>
                <a:gd name="connsiteX4527" fmla="*/ 1266782 w 2168635"/>
                <a:gd name="connsiteY4527" fmla="*/ 965405 h 1552405"/>
                <a:gd name="connsiteX4528" fmla="*/ 1268386 w 2168635"/>
                <a:gd name="connsiteY4528" fmla="*/ 963786 h 1552405"/>
                <a:gd name="connsiteX4529" fmla="*/ 1268386 w 2168635"/>
                <a:gd name="connsiteY4529" fmla="*/ 962168 h 1552405"/>
                <a:gd name="connsiteX4530" fmla="*/ 1271602 w 2168635"/>
                <a:gd name="connsiteY4530" fmla="*/ 963786 h 1552405"/>
                <a:gd name="connsiteX4531" fmla="*/ 1274818 w 2168635"/>
                <a:gd name="connsiteY4531" fmla="*/ 963786 h 1552405"/>
                <a:gd name="connsiteX4532" fmla="*/ 1278034 w 2168635"/>
                <a:gd name="connsiteY4532" fmla="*/ 965405 h 1552405"/>
                <a:gd name="connsiteX4533" fmla="*/ 1284460 w 2168635"/>
                <a:gd name="connsiteY4533" fmla="*/ 965405 h 1552405"/>
                <a:gd name="connsiteX4534" fmla="*/ 1286071 w 2168635"/>
                <a:gd name="connsiteY4534" fmla="*/ 963786 h 1552405"/>
                <a:gd name="connsiteX4535" fmla="*/ 1286071 w 2168635"/>
                <a:gd name="connsiteY4535" fmla="*/ 955701 h 1552405"/>
                <a:gd name="connsiteX4536" fmla="*/ 1284460 w 2168635"/>
                <a:gd name="connsiteY4536" fmla="*/ 954083 h 1552405"/>
                <a:gd name="connsiteX4537" fmla="*/ 1279639 w 2168635"/>
                <a:gd name="connsiteY4537" fmla="*/ 954083 h 1552405"/>
                <a:gd name="connsiteX4538" fmla="*/ 1273207 w 2168635"/>
                <a:gd name="connsiteY4538" fmla="*/ 952464 h 1552405"/>
                <a:gd name="connsiteX4539" fmla="*/ 1271602 w 2168635"/>
                <a:gd name="connsiteY4539" fmla="*/ 952464 h 1552405"/>
                <a:gd name="connsiteX4540" fmla="*/ 1271602 w 2168635"/>
                <a:gd name="connsiteY4540" fmla="*/ 954083 h 1552405"/>
                <a:gd name="connsiteX4541" fmla="*/ 1268386 w 2168635"/>
                <a:gd name="connsiteY4541" fmla="*/ 954083 h 1552405"/>
                <a:gd name="connsiteX4542" fmla="*/ 1265170 w 2168635"/>
                <a:gd name="connsiteY4542" fmla="*/ 955701 h 1552405"/>
                <a:gd name="connsiteX4543" fmla="*/ 1263565 w 2168635"/>
                <a:gd name="connsiteY4543" fmla="*/ 957320 h 1552405"/>
                <a:gd name="connsiteX4544" fmla="*/ 1263565 w 2168635"/>
                <a:gd name="connsiteY4544" fmla="*/ 960550 h 1552405"/>
                <a:gd name="connsiteX4545" fmla="*/ 1260349 w 2168635"/>
                <a:gd name="connsiteY4545" fmla="*/ 957320 h 1552405"/>
                <a:gd name="connsiteX4546" fmla="*/ 1258738 w 2168635"/>
                <a:gd name="connsiteY4546" fmla="*/ 958931 h 1552405"/>
                <a:gd name="connsiteX4547" fmla="*/ 1255529 w 2168635"/>
                <a:gd name="connsiteY4547" fmla="*/ 962168 h 1552405"/>
                <a:gd name="connsiteX4548" fmla="*/ 1255529 w 2168635"/>
                <a:gd name="connsiteY4548" fmla="*/ 963786 h 1552405"/>
                <a:gd name="connsiteX4549" fmla="*/ 1253917 w 2168635"/>
                <a:gd name="connsiteY4549" fmla="*/ 963786 h 1552405"/>
                <a:gd name="connsiteX4550" fmla="*/ 1253917 w 2168635"/>
                <a:gd name="connsiteY4550" fmla="*/ 968635 h 1552405"/>
                <a:gd name="connsiteX4551" fmla="*/ 1249096 w 2168635"/>
                <a:gd name="connsiteY4551" fmla="*/ 968635 h 1552405"/>
                <a:gd name="connsiteX4552" fmla="*/ 1245880 w 2168635"/>
                <a:gd name="connsiteY4552" fmla="*/ 967016 h 1552405"/>
                <a:gd name="connsiteX4553" fmla="*/ 1244276 w 2168635"/>
                <a:gd name="connsiteY4553" fmla="*/ 970253 h 1552405"/>
                <a:gd name="connsiteX4554" fmla="*/ 1241060 w 2168635"/>
                <a:gd name="connsiteY4554" fmla="*/ 968635 h 1552405"/>
                <a:gd name="connsiteX4555" fmla="*/ 1241060 w 2168635"/>
                <a:gd name="connsiteY4555" fmla="*/ 957320 h 1552405"/>
                <a:gd name="connsiteX4556" fmla="*/ 1239448 w 2168635"/>
                <a:gd name="connsiteY4556" fmla="*/ 952464 h 1552405"/>
                <a:gd name="connsiteX4557" fmla="*/ 1237844 w 2168635"/>
                <a:gd name="connsiteY4557" fmla="*/ 947616 h 1552405"/>
                <a:gd name="connsiteX4558" fmla="*/ 1233023 w 2168635"/>
                <a:gd name="connsiteY4558" fmla="*/ 944380 h 1552405"/>
                <a:gd name="connsiteX4559" fmla="*/ 1233023 w 2168635"/>
                <a:gd name="connsiteY4559" fmla="*/ 942768 h 1552405"/>
                <a:gd name="connsiteX4560" fmla="*/ 1231411 w 2168635"/>
                <a:gd name="connsiteY4560" fmla="*/ 936295 h 1552405"/>
                <a:gd name="connsiteX4561" fmla="*/ 1231411 w 2168635"/>
                <a:gd name="connsiteY4561" fmla="*/ 934676 h 1552405"/>
                <a:gd name="connsiteX4562" fmla="*/ 1234628 w 2168635"/>
                <a:gd name="connsiteY4562" fmla="*/ 933058 h 1552405"/>
                <a:gd name="connsiteX4563" fmla="*/ 1237844 w 2168635"/>
                <a:gd name="connsiteY4563" fmla="*/ 933058 h 1552405"/>
                <a:gd name="connsiteX4564" fmla="*/ 1239448 w 2168635"/>
                <a:gd name="connsiteY4564" fmla="*/ 931440 h 1552405"/>
                <a:gd name="connsiteX4565" fmla="*/ 1237844 w 2168635"/>
                <a:gd name="connsiteY4565" fmla="*/ 929828 h 1552405"/>
                <a:gd name="connsiteX4566" fmla="*/ 1237844 w 2168635"/>
                <a:gd name="connsiteY4566" fmla="*/ 928210 h 1552405"/>
                <a:gd name="connsiteX4567" fmla="*/ 1236239 w 2168635"/>
                <a:gd name="connsiteY4567" fmla="*/ 928210 h 1552405"/>
                <a:gd name="connsiteX4568" fmla="*/ 1231411 w 2168635"/>
                <a:gd name="connsiteY4568" fmla="*/ 929828 h 1552405"/>
                <a:gd name="connsiteX4569" fmla="*/ 1224979 w 2168635"/>
                <a:gd name="connsiteY4569" fmla="*/ 931440 h 1552405"/>
                <a:gd name="connsiteX4570" fmla="*/ 1221770 w 2168635"/>
                <a:gd name="connsiteY4570" fmla="*/ 933058 h 1552405"/>
                <a:gd name="connsiteX4571" fmla="*/ 1221770 w 2168635"/>
                <a:gd name="connsiteY4571" fmla="*/ 937913 h 1552405"/>
                <a:gd name="connsiteX4572" fmla="*/ 1220159 w 2168635"/>
                <a:gd name="connsiteY4572" fmla="*/ 936295 h 1552405"/>
                <a:gd name="connsiteX4573" fmla="*/ 1220159 w 2168635"/>
                <a:gd name="connsiteY4573" fmla="*/ 933058 h 1552405"/>
                <a:gd name="connsiteX4574" fmla="*/ 1215338 w 2168635"/>
                <a:gd name="connsiteY4574" fmla="*/ 933058 h 1552405"/>
                <a:gd name="connsiteX4575" fmla="*/ 1212122 w 2168635"/>
                <a:gd name="connsiteY4575" fmla="*/ 929828 h 1552405"/>
                <a:gd name="connsiteX4576" fmla="*/ 1210517 w 2168635"/>
                <a:gd name="connsiteY4576" fmla="*/ 926591 h 1552405"/>
                <a:gd name="connsiteX4577" fmla="*/ 1208906 w 2168635"/>
                <a:gd name="connsiteY4577" fmla="*/ 924973 h 1552405"/>
                <a:gd name="connsiteX4578" fmla="*/ 1207294 w 2168635"/>
                <a:gd name="connsiteY4578" fmla="*/ 926591 h 1552405"/>
                <a:gd name="connsiteX4579" fmla="*/ 1202480 w 2168635"/>
                <a:gd name="connsiteY4579" fmla="*/ 923361 h 1552405"/>
                <a:gd name="connsiteX4580" fmla="*/ 1196041 w 2168635"/>
                <a:gd name="connsiteY4580" fmla="*/ 923361 h 1552405"/>
                <a:gd name="connsiteX4581" fmla="*/ 1192832 w 2168635"/>
                <a:gd name="connsiteY4581" fmla="*/ 924973 h 1552405"/>
                <a:gd name="connsiteX4582" fmla="*/ 1191221 w 2168635"/>
                <a:gd name="connsiteY4582" fmla="*/ 926591 h 1552405"/>
                <a:gd name="connsiteX4583" fmla="*/ 1186400 w 2168635"/>
                <a:gd name="connsiteY4583" fmla="*/ 926591 h 1552405"/>
                <a:gd name="connsiteX4584" fmla="*/ 1184789 w 2168635"/>
                <a:gd name="connsiteY4584" fmla="*/ 928210 h 1552405"/>
                <a:gd name="connsiteX4585" fmla="*/ 1181579 w 2168635"/>
                <a:gd name="connsiteY4585" fmla="*/ 928210 h 1552405"/>
                <a:gd name="connsiteX4586" fmla="*/ 1181579 w 2168635"/>
                <a:gd name="connsiteY4586" fmla="*/ 924973 h 1552405"/>
                <a:gd name="connsiteX4587" fmla="*/ 1179968 w 2168635"/>
                <a:gd name="connsiteY4587" fmla="*/ 921743 h 1552405"/>
                <a:gd name="connsiteX4588" fmla="*/ 1178363 w 2168635"/>
                <a:gd name="connsiteY4588" fmla="*/ 921743 h 1552405"/>
                <a:gd name="connsiteX4589" fmla="*/ 1176752 w 2168635"/>
                <a:gd name="connsiteY4589" fmla="*/ 923361 h 1552405"/>
                <a:gd name="connsiteX4590" fmla="*/ 1175147 w 2168635"/>
                <a:gd name="connsiteY4590" fmla="*/ 924973 h 1552405"/>
                <a:gd name="connsiteX4591" fmla="*/ 1173536 w 2168635"/>
                <a:gd name="connsiteY4591" fmla="*/ 926591 h 1552405"/>
                <a:gd name="connsiteX4592" fmla="*/ 1173536 w 2168635"/>
                <a:gd name="connsiteY4592" fmla="*/ 924973 h 1552405"/>
                <a:gd name="connsiteX4593" fmla="*/ 1171931 w 2168635"/>
                <a:gd name="connsiteY4593" fmla="*/ 923361 h 1552405"/>
                <a:gd name="connsiteX4594" fmla="*/ 1170326 w 2168635"/>
                <a:gd name="connsiteY4594" fmla="*/ 921743 h 1552405"/>
                <a:gd name="connsiteX4595" fmla="*/ 1168715 w 2168635"/>
                <a:gd name="connsiteY4595" fmla="*/ 921743 h 1552405"/>
                <a:gd name="connsiteX4596" fmla="*/ 1167110 w 2168635"/>
                <a:gd name="connsiteY4596" fmla="*/ 923361 h 1552405"/>
                <a:gd name="connsiteX4597" fmla="*/ 1165499 w 2168635"/>
                <a:gd name="connsiteY4597" fmla="*/ 921743 h 1552405"/>
                <a:gd name="connsiteX4598" fmla="*/ 1165499 w 2168635"/>
                <a:gd name="connsiteY4598" fmla="*/ 920125 h 1552405"/>
                <a:gd name="connsiteX4599" fmla="*/ 1163894 w 2168635"/>
                <a:gd name="connsiteY4599" fmla="*/ 920125 h 1552405"/>
                <a:gd name="connsiteX4600" fmla="*/ 1159074 w 2168635"/>
                <a:gd name="connsiteY4600" fmla="*/ 918506 h 1552405"/>
                <a:gd name="connsiteX4601" fmla="*/ 1157462 w 2168635"/>
                <a:gd name="connsiteY4601" fmla="*/ 920125 h 1552405"/>
                <a:gd name="connsiteX4602" fmla="*/ 1154246 w 2168635"/>
                <a:gd name="connsiteY4602" fmla="*/ 920125 h 1552405"/>
                <a:gd name="connsiteX4603" fmla="*/ 1154246 w 2168635"/>
                <a:gd name="connsiteY4603" fmla="*/ 916888 h 1552405"/>
                <a:gd name="connsiteX4604" fmla="*/ 1152641 w 2168635"/>
                <a:gd name="connsiteY4604" fmla="*/ 915276 h 1552405"/>
                <a:gd name="connsiteX4605" fmla="*/ 1147821 w 2168635"/>
                <a:gd name="connsiteY4605" fmla="*/ 913658 h 1552405"/>
                <a:gd name="connsiteX4606" fmla="*/ 1142993 w 2168635"/>
                <a:gd name="connsiteY4606" fmla="*/ 910421 h 1552405"/>
                <a:gd name="connsiteX4607" fmla="*/ 1141389 w 2168635"/>
                <a:gd name="connsiteY4607" fmla="*/ 908803 h 1552405"/>
                <a:gd name="connsiteX4608" fmla="*/ 1138172 w 2168635"/>
                <a:gd name="connsiteY4608" fmla="*/ 910421 h 1552405"/>
                <a:gd name="connsiteX4609" fmla="*/ 1139777 w 2168635"/>
                <a:gd name="connsiteY4609" fmla="*/ 907185 h 1552405"/>
                <a:gd name="connsiteX4610" fmla="*/ 1138172 w 2168635"/>
                <a:gd name="connsiteY4610" fmla="*/ 905566 h 1552405"/>
                <a:gd name="connsiteX4611" fmla="*/ 1139777 w 2168635"/>
                <a:gd name="connsiteY4611" fmla="*/ 902336 h 1552405"/>
                <a:gd name="connsiteX4612" fmla="*/ 1134956 w 2168635"/>
                <a:gd name="connsiteY4612" fmla="*/ 902336 h 1552405"/>
                <a:gd name="connsiteX4613" fmla="*/ 1133352 w 2168635"/>
                <a:gd name="connsiteY4613" fmla="*/ 899100 h 1552405"/>
                <a:gd name="connsiteX4614" fmla="*/ 1130136 w 2168635"/>
                <a:gd name="connsiteY4614" fmla="*/ 899100 h 1552405"/>
                <a:gd name="connsiteX4615" fmla="*/ 1128524 w 2168635"/>
                <a:gd name="connsiteY4615" fmla="*/ 897488 h 1552405"/>
                <a:gd name="connsiteX4616" fmla="*/ 1126920 w 2168635"/>
                <a:gd name="connsiteY4616" fmla="*/ 895870 h 1552405"/>
                <a:gd name="connsiteX4617" fmla="*/ 1125315 w 2168635"/>
                <a:gd name="connsiteY4617" fmla="*/ 895870 h 1552405"/>
                <a:gd name="connsiteX4618" fmla="*/ 1125315 w 2168635"/>
                <a:gd name="connsiteY4618" fmla="*/ 894251 h 1552405"/>
                <a:gd name="connsiteX4619" fmla="*/ 1123704 w 2168635"/>
                <a:gd name="connsiteY4619" fmla="*/ 892633 h 1552405"/>
                <a:gd name="connsiteX4620" fmla="*/ 1122099 w 2168635"/>
                <a:gd name="connsiteY4620" fmla="*/ 894251 h 1552405"/>
                <a:gd name="connsiteX4621" fmla="*/ 1120487 w 2168635"/>
                <a:gd name="connsiteY4621" fmla="*/ 894251 h 1552405"/>
                <a:gd name="connsiteX4622" fmla="*/ 1120487 w 2168635"/>
                <a:gd name="connsiteY4622" fmla="*/ 891014 h 1552405"/>
                <a:gd name="connsiteX4623" fmla="*/ 1368057 w 2168635"/>
                <a:gd name="connsiteY4623" fmla="*/ 1073746 h 1552405"/>
                <a:gd name="connsiteX4624" fmla="*/ 1366453 w 2168635"/>
                <a:gd name="connsiteY4624" fmla="*/ 1073746 h 1552405"/>
                <a:gd name="connsiteX4625" fmla="*/ 1363237 w 2168635"/>
                <a:gd name="connsiteY4625" fmla="*/ 1075365 h 1552405"/>
                <a:gd name="connsiteX4626" fmla="*/ 1363237 w 2168635"/>
                <a:gd name="connsiteY4626" fmla="*/ 1076983 h 1552405"/>
                <a:gd name="connsiteX4627" fmla="*/ 1364841 w 2168635"/>
                <a:gd name="connsiteY4627" fmla="*/ 1076983 h 1552405"/>
                <a:gd name="connsiteX4628" fmla="*/ 1363237 w 2168635"/>
                <a:gd name="connsiteY4628" fmla="*/ 1080213 h 1552405"/>
                <a:gd name="connsiteX4629" fmla="*/ 1364841 w 2168635"/>
                <a:gd name="connsiteY4629" fmla="*/ 1081831 h 1552405"/>
                <a:gd name="connsiteX4630" fmla="*/ 1368057 w 2168635"/>
                <a:gd name="connsiteY4630" fmla="*/ 1081831 h 1552405"/>
                <a:gd name="connsiteX4631" fmla="*/ 1369662 w 2168635"/>
                <a:gd name="connsiteY4631" fmla="*/ 1083450 h 1552405"/>
                <a:gd name="connsiteX4632" fmla="*/ 1371273 w 2168635"/>
                <a:gd name="connsiteY4632" fmla="*/ 1081831 h 1552405"/>
                <a:gd name="connsiteX4633" fmla="*/ 1371273 w 2168635"/>
                <a:gd name="connsiteY4633" fmla="*/ 1075365 h 1552405"/>
                <a:gd name="connsiteX4634" fmla="*/ 1368057 w 2168635"/>
                <a:gd name="connsiteY4634" fmla="*/ 1073746 h 1552405"/>
                <a:gd name="connsiteX4635" fmla="*/ 1440402 w 2168635"/>
                <a:gd name="connsiteY4635" fmla="*/ 468957 h 1552405"/>
                <a:gd name="connsiteX4636" fmla="*/ 1437186 w 2168635"/>
                <a:gd name="connsiteY4636" fmla="*/ 470568 h 1552405"/>
                <a:gd name="connsiteX4637" fmla="*/ 1435574 w 2168635"/>
                <a:gd name="connsiteY4637" fmla="*/ 472186 h 1552405"/>
                <a:gd name="connsiteX4638" fmla="*/ 1433970 w 2168635"/>
                <a:gd name="connsiteY4638" fmla="*/ 472186 h 1552405"/>
                <a:gd name="connsiteX4639" fmla="*/ 1432358 w 2168635"/>
                <a:gd name="connsiteY4639" fmla="*/ 473805 h 1552405"/>
                <a:gd name="connsiteX4640" fmla="*/ 1432358 w 2168635"/>
                <a:gd name="connsiteY4640" fmla="*/ 477041 h 1552405"/>
                <a:gd name="connsiteX4641" fmla="*/ 1430754 w 2168635"/>
                <a:gd name="connsiteY4641" fmla="*/ 478653 h 1552405"/>
                <a:gd name="connsiteX4642" fmla="*/ 1427538 w 2168635"/>
                <a:gd name="connsiteY4642" fmla="*/ 481890 h 1552405"/>
                <a:gd name="connsiteX4643" fmla="*/ 1422710 w 2168635"/>
                <a:gd name="connsiteY4643" fmla="*/ 483508 h 1552405"/>
                <a:gd name="connsiteX4644" fmla="*/ 1422710 w 2168635"/>
                <a:gd name="connsiteY4644" fmla="*/ 485119 h 1552405"/>
                <a:gd name="connsiteX4645" fmla="*/ 1424322 w 2168635"/>
                <a:gd name="connsiteY4645" fmla="*/ 485119 h 1552405"/>
                <a:gd name="connsiteX4646" fmla="*/ 1427538 w 2168635"/>
                <a:gd name="connsiteY4646" fmla="*/ 483508 h 1552405"/>
                <a:gd name="connsiteX4647" fmla="*/ 1429149 w 2168635"/>
                <a:gd name="connsiteY4647" fmla="*/ 481890 h 1552405"/>
                <a:gd name="connsiteX4648" fmla="*/ 1430754 w 2168635"/>
                <a:gd name="connsiteY4648" fmla="*/ 478653 h 1552405"/>
                <a:gd name="connsiteX4649" fmla="*/ 1432358 w 2168635"/>
                <a:gd name="connsiteY4649" fmla="*/ 478653 h 1552405"/>
                <a:gd name="connsiteX4650" fmla="*/ 1433970 w 2168635"/>
                <a:gd name="connsiteY4650" fmla="*/ 473805 h 1552405"/>
                <a:gd name="connsiteX4651" fmla="*/ 1435574 w 2168635"/>
                <a:gd name="connsiteY4651" fmla="*/ 472186 h 1552405"/>
                <a:gd name="connsiteX4652" fmla="*/ 1438790 w 2168635"/>
                <a:gd name="connsiteY4652" fmla="*/ 472186 h 1552405"/>
                <a:gd name="connsiteX4653" fmla="*/ 1438790 w 2168635"/>
                <a:gd name="connsiteY4653" fmla="*/ 470568 h 1552405"/>
                <a:gd name="connsiteX4654" fmla="*/ 1440402 w 2168635"/>
                <a:gd name="connsiteY4654" fmla="*/ 470568 h 1552405"/>
                <a:gd name="connsiteX4655" fmla="*/ 1440402 w 2168635"/>
                <a:gd name="connsiteY4655" fmla="*/ 468957 h 155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</a:cxnLst>
              <a:rect l="l" t="t" r="r" b="b"/>
              <a:pathLst>
                <a:path w="2168635" h="1552405">
                  <a:moveTo>
                    <a:pt x="94851" y="842505"/>
                  </a:moveTo>
                  <a:lnTo>
                    <a:pt x="91633" y="844123"/>
                  </a:lnTo>
                  <a:lnTo>
                    <a:pt x="90028" y="842505"/>
                  </a:lnTo>
                  <a:lnTo>
                    <a:pt x="88418" y="845735"/>
                  </a:lnTo>
                  <a:lnTo>
                    <a:pt x="86812" y="844123"/>
                  </a:lnTo>
                  <a:lnTo>
                    <a:pt x="86812" y="842505"/>
                  </a:lnTo>
                  <a:lnTo>
                    <a:pt x="83594" y="842505"/>
                  </a:lnTo>
                  <a:lnTo>
                    <a:pt x="81989" y="844123"/>
                  </a:lnTo>
                  <a:lnTo>
                    <a:pt x="81989" y="845735"/>
                  </a:lnTo>
                  <a:lnTo>
                    <a:pt x="83594" y="847353"/>
                  </a:lnTo>
                  <a:lnTo>
                    <a:pt x="83594" y="848971"/>
                  </a:lnTo>
                  <a:lnTo>
                    <a:pt x="86812" y="848971"/>
                  </a:lnTo>
                  <a:lnTo>
                    <a:pt x="85204" y="852201"/>
                  </a:lnTo>
                  <a:lnTo>
                    <a:pt x="83594" y="852201"/>
                  </a:lnTo>
                  <a:lnTo>
                    <a:pt x="83594" y="853819"/>
                  </a:lnTo>
                  <a:lnTo>
                    <a:pt x="81989" y="855438"/>
                  </a:lnTo>
                  <a:lnTo>
                    <a:pt x="81989" y="857056"/>
                  </a:lnTo>
                  <a:lnTo>
                    <a:pt x="80379" y="861911"/>
                  </a:lnTo>
                  <a:lnTo>
                    <a:pt x="80379" y="863523"/>
                  </a:lnTo>
                  <a:lnTo>
                    <a:pt x="78774" y="868378"/>
                  </a:lnTo>
                  <a:lnTo>
                    <a:pt x="75559" y="871608"/>
                  </a:lnTo>
                  <a:lnTo>
                    <a:pt x="72342" y="873226"/>
                  </a:lnTo>
                  <a:lnTo>
                    <a:pt x="67521" y="874845"/>
                  </a:lnTo>
                  <a:lnTo>
                    <a:pt x="65913" y="879693"/>
                  </a:lnTo>
                  <a:lnTo>
                    <a:pt x="67521" y="882930"/>
                  </a:lnTo>
                  <a:lnTo>
                    <a:pt x="67521" y="884548"/>
                  </a:lnTo>
                  <a:lnTo>
                    <a:pt x="69127" y="886159"/>
                  </a:lnTo>
                  <a:lnTo>
                    <a:pt x="67521" y="887778"/>
                  </a:lnTo>
                  <a:lnTo>
                    <a:pt x="64304" y="887778"/>
                  </a:lnTo>
                  <a:lnTo>
                    <a:pt x="61089" y="884548"/>
                  </a:lnTo>
                  <a:lnTo>
                    <a:pt x="57874" y="881311"/>
                  </a:lnTo>
                  <a:lnTo>
                    <a:pt x="56269" y="879693"/>
                  </a:lnTo>
                  <a:lnTo>
                    <a:pt x="54660" y="881311"/>
                  </a:lnTo>
                  <a:lnTo>
                    <a:pt x="40192" y="881311"/>
                  </a:lnTo>
                  <a:lnTo>
                    <a:pt x="40192" y="884548"/>
                  </a:lnTo>
                  <a:lnTo>
                    <a:pt x="41797" y="887778"/>
                  </a:lnTo>
                  <a:lnTo>
                    <a:pt x="41797" y="889403"/>
                  </a:lnTo>
                  <a:lnTo>
                    <a:pt x="43406" y="891014"/>
                  </a:lnTo>
                  <a:lnTo>
                    <a:pt x="45012" y="889403"/>
                  </a:lnTo>
                  <a:lnTo>
                    <a:pt x="49836" y="891014"/>
                  </a:lnTo>
                  <a:lnTo>
                    <a:pt x="51445" y="889403"/>
                  </a:lnTo>
                  <a:lnTo>
                    <a:pt x="54660" y="889403"/>
                  </a:lnTo>
                  <a:lnTo>
                    <a:pt x="54660" y="891014"/>
                  </a:lnTo>
                  <a:lnTo>
                    <a:pt x="51445" y="891014"/>
                  </a:lnTo>
                  <a:lnTo>
                    <a:pt x="49836" y="892633"/>
                  </a:lnTo>
                  <a:lnTo>
                    <a:pt x="49836" y="894251"/>
                  </a:lnTo>
                  <a:lnTo>
                    <a:pt x="51445" y="895870"/>
                  </a:lnTo>
                  <a:lnTo>
                    <a:pt x="51445" y="899100"/>
                  </a:lnTo>
                  <a:lnTo>
                    <a:pt x="53051" y="900718"/>
                  </a:lnTo>
                  <a:lnTo>
                    <a:pt x="53051" y="902336"/>
                  </a:lnTo>
                  <a:lnTo>
                    <a:pt x="54660" y="900718"/>
                  </a:lnTo>
                  <a:lnTo>
                    <a:pt x="62698" y="900718"/>
                  </a:lnTo>
                  <a:lnTo>
                    <a:pt x="64304" y="902336"/>
                  </a:lnTo>
                  <a:lnTo>
                    <a:pt x="69127" y="902336"/>
                  </a:lnTo>
                  <a:lnTo>
                    <a:pt x="69127" y="899100"/>
                  </a:lnTo>
                  <a:lnTo>
                    <a:pt x="70736" y="897488"/>
                  </a:lnTo>
                  <a:lnTo>
                    <a:pt x="72342" y="897488"/>
                  </a:lnTo>
                  <a:lnTo>
                    <a:pt x="73951" y="899100"/>
                  </a:lnTo>
                  <a:lnTo>
                    <a:pt x="77165" y="899100"/>
                  </a:lnTo>
                  <a:lnTo>
                    <a:pt x="78774" y="900718"/>
                  </a:lnTo>
                  <a:lnTo>
                    <a:pt x="78774" y="907185"/>
                  </a:lnTo>
                  <a:lnTo>
                    <a:pt x="80379" y="908803"/>
                  </a:lnTo>
                  <a:lnTo>
                    <a:pt x="81989" y="910421"/>
                  </a:lnTo>
                  <a:lnTo>
                    <a:pt x="85204" y="908803"/>
                  </a:lnTo>
                  <a:lnTo>
                    <a:pt x="91633" y="908803"/>
                  </a:lnTo>
                  <a:lnTo>
                    <a:pt x="91633" y="910421"/>
                  </a:lnTo>
                  <a:lnTo>
                    <a:pt x="93242" y="910421"/>
                  </a:lnTo>
                  <a:lnTo>
                    <a:pt x="93242" y="912040"/>
                  </a:lnTo>
                  <a:lnTo>
                    <a:pt x="96456" y="912040"/>
                  </a:lnTo>
                  <a:lnTo>
                    <a:pt x="98066" y="910421"/>
                  </a:lnTo>
                  <a:lnTo>
                    <a:pt x="98066" y="908803"/>
                  </a:lnTo>
                  <a:lnTo>
                    <a:pt x="99671" y="907185"/>
                  </a:lnTo>
                  <a:lnTo>
                    <a:pt x="101281" y="907185"/>
                  </a:lnTo>
                  <a:lnTo>
                    <a:pt x="102886" y="908803"/>
                  </a:lnTo>
                  <a:lnTo>
                    <a:pt x="104495" y="910421"/>
                  </a:lnTo>
                  <a:lnTo>
                    <a:pt x="106104" y="908803"/>
                  </a:lnTo>
                  <a:lnTo>
                    <a:pt x="104495" y="907185"/>
                  </a:lnTo>
                  <a:lnTo>
                    <a:pt x="107709" y="907185"/>
                  </a:lnTo>
                  <a:lnTo>
                    <a:pt x="106104" y="905566"/>
                  </a:lnTo>
                  <a:lnTo>
                    <a:pt x="109318" y="905566"/>
                  </a:lnTo>
                  <a:lnTo>
                    <a:pt x="110924" y="907185"/>
                  </a:lnTo>
                  <a:lnTo>
                    <a:pt x="110924" y="905566"/>
                  </a:lnTo>
                  <a:lnTo>
                    <a:pt x="112533" y="905566"/>
                  </a:lnTo>
                  <a:lnTo>
                    <a:pt x="112533" y="903955"/>
                  </a:lnTo>
                  <a:lnTo>
                    <a:pt x="110924" y="903955"/>
                  </a:lnTo>
                  <a:lnTo>
                    <a:pt x="109318" y="902336"/>
                  </a:lnTo>
                  <a:lnTo>
                    <a:pt x="107709" y="900718"/>
                  </a:lnTo>
                  <a:lnTo>
                    <a:pt x="106104" y="900718"/>
                  </a:lnTo>
                  <a:lnTo>
                    <a:pt x="106104" y="894251"/>
                  </a:lnTo>
                  <a:lnTo>
                    <a:pt x="107709" y="892633"/>
                  </a:lnTo>
                  <a:lnTo>
                    <a:pt x="110924" y="891014"/>
                  </a:lnTo>
                  <a:lnTo>
                    <a:pt x="114139" y="889403"/>
                  </a:lnTo>
                  <a:lnTo>
                    <a:pt x="115747" y="887778"/>
                  </a:lnTo>
                  <a:lnTo>
                    <a:pt x="117356" y="887778"/>
                  </a:lnTo>
                  <a:lnTo>
                    <a:pt x="118962" y="886159"/>
                  </a:lnTo>
                  <a:lnTo>
                    <a:pt x="120571" y="882930"/>
                  </a:lnTo>
                  <a:lnTo>
                    <a:pt x="120571" y="881311"/>
                  </a:lnTo>
                  <a:lnTo>
                    <a:pt x="123786" y="878081"/>
                  </a:lnTo>
                  <a:lnTo>
                    <a:pt x="123786" y="873226"/>
                  </a:lnTo>
                  <a:lnTo>
                    <a:pt x="122177" y="871608"/>
                  </a:lnTo>
                  <a:lnTo>
                    <a:pt x="120571" y="868378"/>
                  </a:lnTo>
                  <a:lnTo>
                    <a:pt x="118962" y="866760"/>
                  </a:lnTo>
                  <a:lnTo>
                    <a:pt x="117356" y="863523"/>
                  </a:lnTo>
                  <a:lnTo>
                    <a:pt x="109318" y="863523"/>
                  </a:lnTo>
                  <a:lnTo>
                    <a:pt x="106104" y="865141"/>
                  </a:lnTo>
                  <a:lnTo>
                    <a:pt x="104495" y="863523"/>
                  </a:lnTo>
                  <a:lnTo>
                    <a:pt x="102886" y="863523"/>
                  </a:lnTo>
                  <a:lnTo>
                    <a:pt x="101281" y="861911"/>
                  </a:lnTo>
                  <a:lnTo>
                    <a:pt x="99671" y="860293"/>
                  </a:lnTo>
                  <a:lnTo>
                    <a:pt x="98066" y="860293"/>
                  </a:lnTo>
                  <a:lnTo>
                    <a:pt x="98066" y="858675"/>
                  </a:lnTo>
                  <a:lnTo>
                    <a:pt x="93242" y="857056"/>
                  </a:lnTo>
                  <a:lnTo>
                    <a:pt x="91633" y="855438"/>
                  </a:lnTo>
                  <a:lnTo>
                    <a:pt x="91633" y="853819"/>
                  </a:lnTo>
                  <a:lnTo>
                    <a:pt x="93242" y="852201"/>
                  </a:lnTo>
                  <a:lnTo>
                    <a:pt x="94851" y="848971"/>
                  </a:lnTo>
                  <a:lnTo>
                    <a:pt x="96456" y="847353"/>
                  </a:lnTo>
                  <a:lnTo>
                    <a:pt x="96456" y="845735"/>
                  </a:lnTo>
                  <a:lnTo>
                    <a:pt x="94851" y="844123"/>
                  </a:lnTo>
                  <a:lnTo>
                    <a:pt x="94851" y="842505"/>
                  </a:lnTo>
                  <a:close/>
                  <a:moveTo>
                    <a:pt x="90027" y="730927"/>
                  </a:moveTo>
                  <a:lnTo>
                    <a:pt x="90027" y="732538"/>
                  </a:lnTo>
                  <a:lnTo>
                    <a:pt x="86812" y="732538"/>
                  </a:lnTo>
                  <a:lnTo>
                    <a:pt x="88418" y="730927"/>
                  </a:lnTo>
                  <a:lnTo>
                    <a:pt x="85204" y="730927"/>
                  </a:lnTo>
                  <a:lnTo>
                    <a:pt x="85204" y="732538"/>
                  </a:lnTo>
                  <a:lnTo>
                    <a:pt x="81989" y="734156"/>
                  </a:lnTo>
                  <a:lnTo>
                    <a:pt x="78774" y="735775"/>
                  </a:lnTo>
                  <a:lnTo>
                    <a:pt x="78774" y="739004"/>
                  </a:lnTo>
                  <a:lnTo>
                    <a:pt x="80379" y="740623"/>
                  </a:lnTo>
                  <a:lnTo>
                    <a:pt x="85204" y="740623"/>
                  </a:lnTo>
                  <a:lnTo>
                    <a:pt x="85204" y="742241"/>
                  </a:lnTo>
                  <a:lnTo>
                    <a:pt x="83594" y="742241"/>
                  </a:lnTo>
                  <a:lnTo>
                    <a:pt x="83594" y="747096"/>
                  </a:lnTo>
                  <a:lnTo>
                    <a:pt x="85204" y="750326"/>
                  </a:lnTo>
                  <a:lnTo>
                    <a:pt x="85204" y="751945"/>
                  </a:lnTo>
                  <a:lnTo>
                    <a:pt x="86812" y="751945"/>
                  </a:lnTo>
                  <a:lnTo>
                    <a:pt x="86812" y="753563"/>
                  </a:lnTo>
                  <a:lnTo>
                    <a:pt x="88418" y="751945"/>
                  </a:lnTo>
                  <a:lnTo>
                    <a:pt x="90027" y="751945"/>
                  </a:lnTo>
                  <a:lnTo>
                    <a:pt x="90027" y="750326"/>
                  </a:lnTo>
                  <a:lnTo>
                    <a:pt x="91632" y="747096"/>
                  </a:lnTo>
                  <a:lnTo>
                    <a:pt x="91632" y="745478"/>
                  </a:lnTo>
                  <a:lnTo>
                    <a:pt x="93242" y="743860"/>
                  </a:lnTo>
                  <a:lnTo>
                    <a:pt x="91632" y="743860"/>
                  </a:lnTo>
                  <a:lnTo>
                    <a:pt x="91632" y="742241"/>
                  </a:lnTo>
                  <a:lnTo>
                    <a:pt x="90027" y="742241"/>
                  </a:lnTo>
                  <a:lnTo>
                    <a:pt x="91632" y="740623"/>
                  </a:lnTo>
                  <a:lnTo>
                    <a:pt x="93242" y="742241"/>
                  </a:lnTo>
                  <a:lnTo>
                    <a:pt x="94850" y="740623"/>
                  </a:lnTo>
                  <a:lnTo>
                    <a:pt x="93242" y="740623"/>
                  </a:lnTo>
                  <a:lnTo>
                    <a:pt x="94850" y="739004"/>
                  </a:lnTo>
                  <a:lnTo>
                    <a:pt x="98065" y="735775"/>
                  </a:lnTo>
                  <a:lnTo>
                    <a:pt x="93242" y="735775"/>
                  </a:lnTo>
                  <a:lnTo>
                    <a:pt x="93242" y="734156"/>
                  </a:lnTo>
                  <a:lnTo>
                    <a:pt x="91632" y="732538"/>
                  </a:lnTo>
                  <a:lnTo>
                    <a:pt x="90027" y="730927"/>
                  </a:lnTo>
                  <a:close/>
                  <a:moveTo>
                    <a:pt x="1351984" y="1067279"/>
                  </a:moveTo>
                  <a:lnTo>
                    <a:pt x="1348768" y="1067279"/>
                  </a:lnTo>
                  <a:lnTo>
                    <a:pt x="1347156" y="1068898"/>
                  </a:lnTo>
                  <a:lnTo>
                    <a:pt x="1348768" y="1068898"/>
                  </a:lnTo>
                  <a:lnTo>
                    <a:pt x="1350372" y="1070516"/>
                  </a:lnTo>
                  <a:lnTo>
                    <a:pt x="1351984" y="1070516"/>
                  </a:lnTo>
                  <a:lnTo>
                    <a:pt x="1353588" y="1073746"/>
                  </a:lnTo>
                  <a:lnTo>
                    <a:pt x="1353588" y="1075365"/>
                  </a:lnTo>
                  <a:lnTo>
                    <a:pt x="1355200" y="1075365"/>
                  </a:lnTo>
                  <a:lnTo>
                    <a:pt x="1355200" y="1076983"/>
                  </a:lnTo>
                  <a:lnTo>
                    <a:pt x="1356804" y="1078601"/>
                  </a:lnTo>
                  <a:lnTo>
                    <a:pt x="1360021" y="1078601"/>
                  </a:lnTo>
                  <a:lnTo>
                    <a:pt x="1361625" y="1076983"/>
                  </a:lnTo>
                  <a:lnTo>
                    <a:pt x="1361625" y="1073746"/>
                  </a:lnTo>
                  <a:lnTo>
                    <a:pt x="1360021" y="1072128"/>
                  </a:lnTo>
                  <a:lnTo>
                    <a:pt x="1356804" y="1070516"/>
                  </a:lnTo>
                  <a:lnTo>
                    <a:pt x="1355200" y="1070516"/>
                  </a:lnTo>
                  <a:lnTo>
                    <a:pt x="1351984" y="1067279"/>
                  </a:lnTo>
                  <a:close/>
                  <a:moveTo>
                    <a:pt x="1456476" y="468957"/>
                  </a:moveTo>
                  <a:lnTo>
                    <a:pt x="1454864" y="468957"/>
                  </a:lnTo>
                  <a:lnTo>
                    <a:pt x="1456476" y="470568"/>
                  </a:lnTo>
                  <a:lnTo>
                    <a:pt x="1458080" y="470568"/>
                  </a:lnTo>
                  <a:lnTo>
                    <a:pt x="1458080" y="468957"/>
                  </a:lnTo>
                  <a:lnTo>
                    <a:pt x="1456476" y="468957"/>
                  </a:lnTo>
                  <a:close/>
                  <a:moveTo>
                    <a:pt x="718594" y="4848"/>
                  </a:moveTo>
                  <a:lnTo>
                    <a:pt x="718594" y="3230"/>
                  </a:lnTo>
                  <a:lnTo>
                    <a:pt x="721810" y="1612"/>
                  </a:lnTo>
                  <a:lnTo>
                    <a:pt x="723414" y="3230"/>
                  </a:lnTo>
                  <a:lnTo>
                    <a:pt x="726630" y="4848"/>
                  </a:lnTo>
                  <a:lnTo>
                    <a:pt x="729847" y="4848"/>
                  </a:lnTo>
                  <a:lnTo>
                    <a:pt x="731451" y="3230"/>
                  </a:lnTo>
                  <a:lnTo>
                    <a:pt x="733063" y="3230"/>
                  </a:lnTo>
                  <a:lnTo>
                    <a:pt x="734667" y="1612"/>
                  </a:lnTo>
                  <a:lnTo>
                    <a:pt x="737883" y="1612"/>
                  </a:lnTo>
                  <a:lnTo>
                    <a:pt x="737883" y="0"/>
                  </a:lnTo>
                  <a:lnTo>
                    <a:pt x="741099" y="1612"/>
                  </a:lnTo>
                  <a:lnTo>
                    <a:pt x="742704" y="3230"/>
                  </a:lnTo>
                  <a:lnTo>
                    <a:pt x="744315" y="4848"/>
                  </a:lnTo>
                  <a:lnTo>
                    <a:pt x="745920" y="6467"/>
                  </a:lnTo>
                  <a:lnTo>
                    <a:pt x="758784" y="14552"/>
                  </a:lnTo>
                  <a:lnTo>
                    <a:pt x="761994" y="17781"/>
                  </a:lnTo>
                  <a:lnTo>
                    <a:pt x="765210" y="19400"/>
                  </a:lnTo>
                  <a:lnTo>
                    <a:pt x="771642" y="22636"/>
                  </a:lnTo>
                  <a:lnTo>
                    <a:pt x="773246" y="22636"/>
                  </a:lnTo>
                  <a:lnTo>
                    <a:pt x="773246" y="24248"/>
                  </a:lnTo>
                  <a:lnTo>
                    <a:pt x="770037" y="30722"/>
                  </a:lnTo>
                  <a:lnTo>
                    <a:pt x="768426" y="33958"/>
                  </a:lnTo>
                  <a:lnTo>
                    <a:pt x="770037" y="38807"/>
                  </a:lnTo>
                  <a:lnTo>
                    <a:pt x="771642" y="46891"/>
                  </a:lnTo>
                  <a:lnTo>
                    <a:pt x="773246" y="50128"/>
                  </a:lnTo>
                  <a:lnTo>
                    <a:pt x="774858" y="51740"/>
                  </a:lnTo>
                  <a:lnTo>
                    <a:pt x="773246" y="51740"/>
                  </a:lnTo>
                  <a:lnTo>
                    <a:pt x="774858" y="53358"/>
                  </a:lnTo>
                  <a:lnTo>
                    <a:pt x="776463" y="54977"/>
                  </a:lnTo>
                  <a:lnTo>
                    <a:pt x="778074" y="64680"/>
                  </a:lnTo>
                  <a:lnTo>
                    <a:pt x="779679" y="69528"/>
                  </a:lnTo>
                  <a:lnTo>
                    <a:pt x="779679" y="71146"/>
                  </a:lnTo>
                  <a:lnTo>
                    <a:pt x="782895" y="74383"/>
                  </a:lnTo>
                  <a:lnTo>
                    <a:pt x="784499" y="77613"/>
                  </a:lnTo>
                  <a:lnTo>
                    <a:pt x="784499" y="79231"/>
                  </a:lnTo>
                  <a:lnTo>
                    <a:pt x="786111" y="84087"/>
                  </a:lnTo>
                  <a:lnTo>
                    <a:pt x="786111" y="85705"/>
                  </a:lnTo>
                  <a:lnTo>
                    <a:pt x="787715" y="85705"/>
                  </a:lnTo>
                  <a:lnTo>
                    <a:pt x="789327" y="88935"/>
                  </a:lnTo>
                  <a:lnTo>
                    <a:pt x="790938" y="90553"/>
                  </a:lnTo>
                  <a:lnTo>
                    <a:pt x="792543" y="92172"/>
                  </a:lnTo>
                  <a:lnTo>
                    <a:pt x="795752" y="95408"/>
                  </a:lnTo>
                  <a:lnTo>
                    <a:pt x="797364" y="97020"/>
                  </a:lnTo>
                  <a:lnTo>
                    <a:pt x="797364" y="98638"/>
                  </a:lnTo>
                  <a:lnTo>
                    <a:pt x="798975" y="98638"/>
                  </a:lnTo>
                  <a:lnTo>
                    <a:pt x="798975" y="100257"/>
                  </a:lnTo>
                  <a:lnTo>
                    <a:pt x="800580" y="103486"/>
                  </a:lnTo>
                  <a:lnTo>
                    <a:pt x="803796" y="106723"/>
                  </a:lnTo>
                  <a:lnTo>
                    <a:pt x="808617" y="111571"/>
                  </a:lnTo>
                  <a:lnTo>
                    <a:pt x="808617" y="113197"/>
                  </a:lnTo>
                  <a:lnTo>
                    <a:pt x="811833" y="114808"/>
                  </a:lnTo>
                  <a:lnTo>
                    <a:pt x="811833" y="116427"/>
                  </a:lnTo>
                  <a:lnTo>
                    <a:pt x="813437" y="118045"/>
                  </a:lnTo>
                  <a:lnTo>
                    <a:pt x="816653" y="122893"/>
                  </a:lnTo>
                  <a:lnTo>
                    <a:pt x="819869" y="126130"/>
                  </a:lnTo>
                  <a:lnTo>
                    <a:pt x="818265" y="127748"/>
                  </a:lnTo>
                  <a:lnTo>
                    <a:pt x="819869" y="129367"/>
                  </a:lnTo>
                  <a:lnTo>
                    <a:pt x="819869" y="130978"/>
                  </a:lnTo>
                  <a:lnTo>
                    <a:pt x="824690" y="132596"/>
                  </a:lnTo>
                  <a:lnTo>
                    <a:pt x="827906" y="135833"/>
                  </a:lnTo>
                  <a:lnTo>
                    <a:pt x="823085" y="132596"/>
                  </a:lnTo>
                  <a:lnTo>
                    <a:pt x="818265" y="130978"/>
                  </a:lnTo>
                  <a:lnTo>
                    <a:pt x="816653" y="130978"/>
                  </a:lnTo>
                  <a:lnTo>
                    <a:pt x="811833" y="135833"/>
                  </a:lnTo>
                  <a:lnTo>
                    <a:pt x="810228" y="135833"/>
                  </a:lnTo>
                  <a:lnTo>
                    <a:pt x="805400" y="137445"/>
                  </a:lnTo>
                  <a:lnTo>
                    <a:pt x="802191" y="142300"/>
                  </a:lnTo>
                  <a:lnTo>
                    <a:pt x="798975" y="143918"/>
                  </a:lnTo>
                  <a:lnTo>
                    <a:pt x="797364" y="145537"/>
                  </a:lnTo>
                  <a:lnTo>
                    <a:pt x="795752" y="145537"/>
                  </a:lnTo>
                  <a:lnTo>
                    <a:pt x="794148" y="147155"/>
                  </a:lnTo>
                  <a:lnTo>
                    <a:pt x="790938" y="152003"/>
                  </a:lnTo>
                  <a:lnTo>
                    <a:pt x="789327" y="155240"/>
                  </a:lnTo>
                  <a:lnTo>
                    <a:pt x="789327" y="156851"/>
                  </a:lnTo>
                  <a:lnTo>
                    <a:pt x="787715" y="158470"/>
                  </a:lnTo>
                  <a:lnTo>
                    <a:pt x="786111" y="161706"/>
                  </a:lnTo>
                  <a:lnTo>
                    <a:pt x="784499" y="163325"/>
                  </a:lnTo>
                  <a:lnTo>
                    <a:pt x="781290" y="166555"/>
                  </a:lnTo>
                  <a:lnTo>
                    <a:pt x="779679" y="171410"/>
                  </a:lnTo>
                  <a:lnTo>
                    <a:pt x="778074" y="182725"/>
                  </a:lnTo>
                  <a:lnTo>
                    <a:pt x="776463" y="187580"/>
                  </a:lnTo>
                  <a:lnTo>
                    <a:pt x="768426" y="187580"/>
                  </a:lnTo>
                  <a:lnTo>
                    <a:pt x="766821" y="184343"/>
                  </a:lnTo>
                  <a:lnTo>
                    <a:pt x="763605" y="184343"/>
                  </a:lnTo>
                  <a:lnTo>
                    <a:pt x="761994" y="185961"/>
                  </a:lnTo>
                  <a:lnTo>
                    <a:pt x="760389" y="189198"/>
                  </a:lnTo>
                  <a:lnTo>
                    <a:pt x="760389" y="194046"/>
                  </a:lnTo>
                  <a:lnTo>
                    <a:pt x="761994" y="194046"/>
                  </a:lnTo>
                  <a:lnTo>
                    <a:pt x="761994" y="195665"/>
                  </a:lnTo>
                  <a:lnTo>
                    <a:pt x="760389" y="195665"/>
                  </a:lnTo>
                  <a:lnTo>
                    <a:pt x="761994" y="197283"/>
                  </a:lnTo>
                  <a:lnTo>
                    <a:pt x="761994" y="198901"/>
                  </a:lnTo>
                  <a:lnTo>
                    <a:pt x="763605" y="202132"/>
                  </a:lnTo>
                  <a:lnTo>
                    <a:pt x="763605" y="215072"/>
                  </a:lnTo>
                  <a:lnTo>
                    <a:pt x="766821" y="218301"/>
                  </a:lnTo>
                  <a:lnTo>
                    <a:pt x="768426" y="219920"/>
                  </a:lnTo>
                  <a:lnTo>
                    <a:pt x="766821" y="219920"/>
                  </a:lnTo>
                  <a:lnTo>
                    <a:pt x="761994" y="216690"/>
                  </a:lnTo>
                  <a:lnTo>
                    <a:pt x="757173" y="216690"/>
                  </a:lnTo>
                  <a:lnTo>
                    <a:pt x="753957" y="219920"/>
                  </a:lnTo>
                  <a:lnTo>
                    <a:pt x="750741" y="219920"/>
                  </a:lnTo>
                  <a:lnTo>
                    <a:pt x="747532" y="223156"/>
                  </a:lnTo>
                  <a:lnTo>
                    <a:pt x="744315" y="226386"/>
                  </a:lnTo>
                  <a:lnTo>
                    <a:pt x="742704" y="228005"/>
                  </a:lnTo>
                  <a:lnTo>
                    <a:pt x="741099" y="231242"/>
                  </a:lnTo>
                  <a:lnTo>
                    <a:pt x="739488" y="231242"/>
                  </a:lnTo>
                  <a:lnTo>
                    <a:pt x="737883" y="232860"/>
                  </a:lnTo>
                  <a:lnTo>
                    <a:pt x="734667" y="234478"/>
                  </a:lnTo>
                  <a:lnTo>
                    <a:pt x="731451" y="237708"/>
                  </a:lnTo>
                  <a:lnTo>
                    <a:pt x="729847" y="239327"/>
                  </a:lnTo>
                  <a:lnTo>
                    <a:pt x="729847" y="244175"/>
                  </a:lnTo>
                  <a:lnTo>
                    <a:pt x="728235" y="245793"/>
                  </a:lnTo>
                  <a:lnTo>
                    <a:pt x="729847" y="249030"/>
                  </a:lnTo>
                  <a:lnTo>
                    <a:pt x="726630" y="253878"/>
                  </a:lnTo>
                  <a:lnTo>
                    <a:pt x="726630" y="258733"/>
                  </a:lnTo>
                  <a:lnTo>
                    <a:pt x="723414" y="261970"/>
                  </a:lnTo>
                  <a:lnTo>
                    <a:pt x="723414" y="263582"/>
                  </a:lnTo>
                  <a:lnTo>
                    <a:pt x="721810" y="265200"/>
                  </a:lnTo>
                  <a:lnTo>
                    <a:pt x="721810" y="284606"/>
                  </a:lnTo>
                  <a:lnTo>
                    <a:pt x="720198" y="286225"/>
                  </a:lnTo>
                  <a:lnTo>
                    <a:pt x="720198" y="287843"/>
                  </a:lnTo>
                  <a:lnTo>
                    <a:pt x="721810" y="292692"/>
                  </a:lnTo>
                  <a:lnTo>
                    <a:pt x="721810" y="299158"/>
                  </a:lnTo>
                  <a:lnTo>
                    <a:pt x="725026" y="308861"/>
                  </a:lnTo>
                  <a:lnTo>
                    <a:pt x="728235" y="310480"/>
                  </a:lnTo>
                  <a:lnTo>
                    <a:pt x="729847" y="310480"/>
                  </a:lnTo>
                  <a:lnTo>
                    <a:pt x="729847" y="312098"/>
                  </a:lnTo>
                  <a:lnTo>
                    <a:pt x="726630" y="312098"/>
                  </a:lnTo>
                  <a:lnTo>
                    <a:pt x="728235" y="313717"/>
                  </a:lnTo>
                  <a:lnTo>
                    <a:pt x="729847" y="315328"/>
                  </a:lnTo>
                  <a:lnTo>
                    <a:pt x="729847" y="320183"/>
                  </a:lnTo>
                  <a:lnTo>
                    <a:pt x="728235" y="320183"/>
                  </a:lnTo>
                  <a:lnTo>
                    <a:pt x="728235" y="321802"/>
                  </a:lnTo>
                  <a:lnTo>
                    <a:pt x="729847" y="320183"/>
                  </a:lnTo>
                  <a:lnTo>
                    <a:pt x="729847" y="323413"/>
                  </a:lnTo>
                  <a:lnTo>
                    <a:pt x="728235" y="323413"/>
                  </a:lnTo>
                  <a:lnTo>
                    <a:pt x="728235" y="326650"/>
                  </a:lnTo>
                  <a:lnTo>
                    <a:pt x="729847" y="326650"/>
                  </a:lnTo>
                  <a:lnTo>
                    <a:pt x="729847" y="328268"/>
                  </a:lnTo>
                  <a:lnTo>
                    <a:pt x="731451" y="328268"/>
                  </a:lnTo>
                  <a:lnTo>
                    <a:pt x="731451" y="329887"/>
                  </a:lnTo>
                  <a:lnTo>
                    <a:pt x="726630" y="329887"/>
                  </a:lnTo>
                  <a:lnTo>
                    <a:pt x="726630" y="333116"/>
                  </a:lnTo>
                  <a:lnTo>
                    <a:pt x="729847" y="334735"/>
                  </a:lnTo>
                  <a:lnTo>
                    <a:pt x="729847" y="336353"/>
                  </a:lnTo>
                  <a:lnTo>
                    <a:pt x="731451" y="337971"/>
                  </a:lnTo>
                  <a:lnTo>
                    <a:pt x="733063" y="339590"/>
                  </a:lnTo>
                  <a:lnTo>
                    <a:pt x="745920" y="339590"/>
                  </a:lnTo>
                  <a:lnTo>
                    <a:pt x="745920" y="337971"/>
                  </a:lnTo>
                  <a:lnTo>
                    <a:pt x="750741" y="329887"/>
                  </a:lnTo>
                  <a:lnTo>
                    <a:pt x="753957" y="326650"/>
                  </a:lnTo>
                  <a:lnTo>
                    <a:pt x="757173" y="321802"/>
                  </a:lnTo>
                  <a:lnTo>
                    <a:pt x="758784" y="320183"/>
                  </a:lnTo>
                  <a:lnTo>
                    <a:pt x="758784" y="318565"/>
                  </a:lnTo>
                  <a:lnTo>
                    <a:pt x="760389" y="316946"/>
                  </a:lnTo>
                  <a:lnTo>
                    <a:pt x="758784" y="315328"/>
                  </a:lnTo>
                  <a:lnTo>
                    <a:pt x="760389" y="315328"/>
                  </a:lnTo>
                  <a:lnTo>
                    <a:pt x="761994" y="312098"/>
                  </a:lnTo>
                  <a:lnTo>
                    <a:pt x="761994" y="307243"/>
                  </a:lnTo>
                  <a:lnTo>
                    <a:pt x="760389" y="304006"/>
                  </a:lnTo>
                  <a:lnTo>
                    <a:pt x="758784" y="302395"/>
                  </a:lnTo>
                  <a:lnTo>
                    <a:pt x="757173" y="300776"/>
                  </a:lnTo>
                  <a:lnTo>
                    <a:pt x="757173" y="297540"/>
                  </a:lnTo>
                  <a:lnTo>
                    <a:pt x="755568" y="294310"/>
                  </a:lnTo>
                  <a:lnTo>
                    <a:pt x="755568" y="291073"/>
                  </a:lnTo>
                  <a:lnTo>
                    <a:pt x="758784" y="281370"/>
                  </a:lnTo>
                  <a:lnTo>
                    <a:pt x="760389" y="274903"/>
                  </a:lnTo>
                  <a:lnTo>
                    <a:pt x="763605" y="271666"/>
                  </a:lnTo>
                  <a:lnTo>
                    <a:pt x="765210" y="271666"/>
                  </a:lnTo>
                  <a:lnTo>
                    <a:pt x="768426" y="268437"/>
                  </a:lnTo>
                  <a:lnTo>
                    <a:pt x="778074" y="268437"/>
                  </a:lnTo>
                  <a:lnTo>
                    <a:pt x="778074" y="271666"/>
                  </a:lnTo>
                  <a:lnTo>
                    <a:pt x="779679" y="276522"/>
                  </a:lnTo>
                  <a:lnTo>
                    <a:pt x="781290" y="278133"/>
                  </a:lnTo>
                  <a:lnTo>
                    <a:pt x="784499" y="278133"/>
                  </a:lnTo>
                  <a:lnTo>
                    <a:pt x="784499" y="279751"/>
                  </a:lnTo>
                  <a:lnTo>
                    <a:pt x="790931" y="279751"/>
                  </a:lnTo>
                  <a:lnTo>
                    <a:pt x="794148" y="276522"/>
                  </a:lnTo>
                  <a:lnTo>
                    <a:pt x="795752" y="274903"/>
                  </a:lnTo>
                  <a:lnTo>
                    <a:pt x="797364" y="273285"/>
                  </a:lnTo>
                  <a:lnTo>
                    <a:pt x="798975" y="271666"/>
                  </a:lnTo>
                  <a:lnTo>
                    <a:pt x="800580" y="268437"/>
                  </a:lnTo>
                  <a:lnTo>
                    <a:pt x="802191" y="266818"/>
                  </a:lnTo>
                  <a:lnTo>
                    <a:pt x="802191" y="265200"/>
                  </a:lnTo>
                  <a:lnTo>
                    <a:pt x="803796" y="260351"/>
                  </a:lnTo>
                  <a:lnTo>
                    <a:pt x="803796" y="255496"/>
                  </a:lnTo>
                  <a:lnTo>
                    <a:pt x="802191" y="253878"/>
                  </a:lnTo>
                  <a:lnTo>
                    <a:pt x="800580" y="252260"/>
                  </a:lnTo>
                  <a:lnTo>
                    <a:pt x="798975" y="252260"/>
                  </a:lnTo>
                  <a:lnTo>
                    <a:pt x="797364" y="253878"/>
                  </a:lnTo>
                  <a:lnTo>
                    <a:pt x="790931" y="253878"/>
                  </a:lnTo>
                  <a:lnTo>
                    <a:pt x="784499" y="257115"/>
                  </a:lnTo>
                  <a:lnTo>
                    <a:pt x="781290" y="257115"/>
                  </a:lnTo>
                  <a:lnTo>
                    <a:pt x="779679" y="255496"/>
                  </a:lnTo>
                  <a:lnTo>
                    <a:pt x="776463" y="253878"/>
                  </a:lnTo>
                  <a:lnTo>
                    <a:pt x="773246" y="252260"/>
                  </a:lnTo>
                  <a:lnTo>
                    <a:pt x="773246" y="250641"/>
                  </a:lnTo>
                  <a:lnTo>
                    <a:pt x="774858" y="250641"/>
                  </a:lnTo>
                  <a:lnTo>
                    <a:pt x="776463" y="247411"/>
                  </a:lnTo>
                  <a:lnTo>
                    <a:pt x="778074" y="247411"/>
                  </a:lnTo>
                  <a:lnTo>
                    <a:pt x="784499" y="240945"/>
                  </a:lnTo>
                  <a:lnTo>
                    <a:pt x="786111" y="240945"/>
                  </a:lnTo>
                  <a:lnTo>
                    <a:pt x="787715" y="236090"/>
                  </a:lnTo>
                  <a:lnTo>
                    <a:pt x="792543" y="232860"/>
                  </a:lnTo>
                  <a:lnTo>
                    <a:pt x="794148" y="229623"/>
                  </a:lnTo>
                  <a:lnTo>
                    <a:pt x="795752" y="221538"/>
                  </a:lnTo>
                  <a:lnTo>
                    <a:pt x="797364" y="213453"/>
                  </a:lnTo>
                  <a:lnTo>
                    <a:pt x="797364" y="211835"/>
                  </a:lnTo>
                  <a:lnTo>
                    <a:pt x="798975" y="211835"/>
                  </a:lnTo>
                  <a:lnTo>
                    <a:pt x="802191" y="203750"/>
                  </a:lnTo>
                  <a:lnTo>
                    <a:pt x="800580" y="198901"/>
                  </a:lnTo>
                  <a:lnTo>
                    <a:pt x="802191" y="202132"/>
                  </a:lnTo>
                  <a:lnTo>
                    <a:pt x="802191" y="205368"/>
                  </a:lnTo>
                  <a:lnTo>
                    <a:pt x="803796" y="205368"/>
                  </a:lnTo>
                  <a:lnTo>
                    <a:pt x="805400" y="208605"/>
                  </a:lnTo>
                  <a:lnTo>
                    <a:pt x="805400" y="216690"/>
                  </a:lnTo>
                  <a:lnTo>
                    <a:pt x="803796" y="218301"/>
                  </a:lnTo>
                  <a:lnTo>
                    <a:pt x="802191" y="219920"/>
                  </a:lnTo>
                  <a:lnTo>
                    <a:pt x="800580" y="226393"/>
                  </a:lnTo>
                  <a:lnTo>
                    <a:pt x="800580" y="229623"/>
                  </a:lnTo>
                  <a:lnTo>
                    <a:pt x="802191" y="232860"/>
                  </a:lnTo>
                  <a:lnTo>
                    <a:pt x="805400" y="237708"/>
                  </a:lnTo>
                  <a:lnTo>
                    <a:pt x="808617" y="242563"/>
                  </a:lnTo>
                  <a:lnTo>
                    <a:pt x="811833" y="245793"/>
                  </a:lnTo>
                  <a:lnTo>
                    <a:pt x="815049" y="249030"/>
                  </a:lnTo>
                  <a:lnTo>
                    <a:pt x="823085" y="249030"/>
                  </a:lnTo>
                  <a:lnTo>
                    <a:pt x="824690" y="250641"/>
                  </a:lnTo>
                  <a:lnTo>
                    <a:pt x="827906" y="250641"/>
                  </a:lnTo>
                  <a:lnTo>
                    <a:pt x="831122" y="249030"/>
                  </a:lnTo>
                  <a:lnTo>
                    <a:pt x="834338" y="245793"/>
                  </a:lnTo>
                  <a:lnTo>
                    <a:pt x="837554" y="240945"/>
                  </a:lnTo>
                  <a:lnTo>
                    <a:pt x="840771" y="240945"/>
                  </a:lnTo>
                  <a:lnTo>
                    <a:pt x="842375" y="239327"/>
                  </a:lnTo>
                  <a:lnTo>
                    <a:pt x="845591" y="237708"/>
                  </a:lnTo>
                  <a:lnTo>
                    <a:pt x="847203" y="237708"/>
                  </a:lnTo>
                  <a:lnTo>
                    <a:pt x="848807" y="239327"/>
                  </a:lnTo>
                  <a:lnTo>
                    <a:pt x="852023" y="239327"/>
                  </a:lnTo>
                  <a:lnTo>
                    <a:pt x="856844" y="240945"/>
                  </a:lnTo>
                  <a:lnTo>
                    <a:pt x="860060" y="240945"/>
                  </a:lnTo>
                  <a:lnTo>
                    <a:pt x="863276" y="239327"/>
                  </a:lnTo>
                  <a:lnTo>
                    <a:pt x="868097" y="240945"/>
                  </a:lnTo>
                  <a:lnTo>
                    <a:pt x="871313" y="239327"/>
                  </a:lnTo>
                  <a:lnTo>
                    <a:pt x="874529" y="240945"/>
                  </a:lnTo>
                  <a:lnTo>
                    <a:pt x="877745" y="239327"/>
                  </a:lnTo>
                  <a:lnTo>
                    <a:pt x="880961" y="240945"/>
                  </a:lnTo>
                  <a:lnTo>
                    <a:pt x="884170" y="240945"/>
                  </a:lnTo>
                  <a:lnTo>
                    <a:pt x="887393" y="239327"/>
                  </a:lnTo>
                  <a:lnTo>
                    <a:pt x="888998" y="240945"/>
                  </a:lnTo>
                  <a:lnTo>
                    <a:pt x="890603" y="240945"/>
                  </a:lnTo>
                  <a:lnTo>
                    <a:pt x="892214" y="244175"/>
                  </a:lnTo>
                  <a:lnTo>
                    <a:pt x="887393" y="240945"/>
                  </a:lnTo>
                  <a:lnTo>
                    <a:pt x="885782" y="240945"/>
                  </a:lnTo>
                  <a:lnTo>
                    <a:pt x="885782" y="242563"/>
                  </a:lnTo>
                  <a:lnTo>
                    <a:pt x="882566" y="242563"/>
                  </a:lnTo>
                  <a:lnTo>
                    <a:pt x="882566" y="244175"/>
                  </a:lnTo>
                  <a:lnTo>
                    <a:pt x="884170" y="245793"/>
                  </a:lnTo>
                  <a:lnTo>
                    <a:pt x="885782" y="247411"/>
                  </a:lnTo>
                  <a:lnTo>
                    <a:pt x="887393" y="247411"/>
                  </a:lnTo>
                  <a:lnTo>
                    <a:pt x="893819" y="244175"/>
                  </a:lnTo>
                  <a:lnTo>
                    <a:pt x="895430" y="244175"/>
                  </a:lnTo>
                  <a:lnTo>
                    <a:pt x="898646" y="247411"/>
                  </a:lnTo>
                  <a:lnTo>
                    <a:pt x="901855" y="249030"/>
                  </a:lnTo>
                  <a:lnTo>
                    <a:pt x="903467" y="250641"/>
                  </a:lnTo>
                  <a:lnTo>
                    <a:pt x="905072" y="253885"/>
                  </a:lnTo>
                  <a:lnTo>
                    <a:pt x="906683" y="257115"/>
                  </a:lnTo>
                  <a:lnTo>
                    <a:pt x="911504" y="265200"/>
                  </a:lnTo>
                  <a:lnTo>
                    <a:pt x="906683" y="265200"/>
                  </a:lnTo>
                  <a:lnTo>
                    <a:pt x="906683" y="268437"/>
                  </a:lnTo>
                  <a:lnTo>
                    <a:pt x="905072" y="270048"/>
                  </a:lnTo>
                  <a:lnTo>
                    <a:pt x="905072" y="274903"/>
                  </a:lnTo>
                  <a:lnTo>
                    <a:pt x="906683" y="274903"/>
                  </a:lnTo>
                  <a:lnTo>
                    <a:pt x="903467" y="276522"/>
                  </a:lnTo>
                  <a:lnTo>
                    <a:pt x="903467" y="278133"/>
                  </a:lnTo>
                  <a:lnTo>
                    <a:pt x="901855" y="279751"/>
                  </a:lnTo>
                  <a:lnTo>
                    <a:pt x="898646" y="281370"/>
                  </a:lnTo>
                  <a:lnTo>
                    <a:pt x="897035" y="282988"/>
                  </a:lnTo>
                  <a:lnTo>
                    <a:pt x="890603" y="284606"/>
                  </a:lnTo>
                  <a:lnTo>
                    <a:pt x="885782" y="289455"/>
                  </a:lnTo>
                  <a:lnTo>
                    <a:pt x="884170" y="291073"/>
                  </a:lnTo>
                  <a:lnTo>
                    <a:pt x="880961" y="287843"/>
                  </a:lnTo>
                  <a:lnTo>
                    <a:pt x="880961" y="291073"/>
                  </a:lnTo>
                  <a:lnTo>
                    <a:pt x="882566" y="295921"/>
                  </a:lnTo>
                  <a:lnTo>
                    <a:pt x="880961" y="297540"/>
                  </a:lnTo>
                  <a:lnTo>
                    <a:pt x="879350" y="300776"/>
                  </a:lnTo>
                  <a:lnTo>
                    <a:pt x="880961" y="302395"/>
                  </a:lnTo>
                  <a:lnTo>
                    <a:pt x="879350" y="302395"/>
                  </a:lnTo>
                  <a:lnTo>
                    <a:pt x="877745" y="308861"/>
                  </a:lnTo>
                  <a:lnTo>
                    <a:pt x="874529" y="312098"/>
                  </a:lnTo>
                  <a:lnTo>
                    <a:pt x="872918" y="313717"/>
                  </a:lnTo>
                  <a:lnTo>
                    <a:pt x="874529" y="316946"/>
                  </a:lnTo>
                  <a:lnTo>
                    <a:pt x="876134" y="318565"/>
                  </a:lnTo>
                  <a:lnTo>
                    <a:pt x="879350" y="316946"/>
                  </a:lnTo>
                  <a:lnTo>
                    <a:pt x="880961" y="316946"/>
                  </a:lnTo>
                  <a:lnTo>
                    <a:pt x="880961" y="323413"/>
                  </a:lnTo>
                  <a:lnTo>
                    <a:pt x="882566" y="325031"/>
                  </a:lnTo>
                  <a:lnTo>
                    <a:pt x="884170" y="329887"/>
                  </a:lnTo>
                  <a:lnTo>
                    <a:pt x="885782" y="334735"/>
                  </a:lnTo>
                  <a:lnTo>
                    <a:pt x="884170" y="336353"/>
                  </a:lnTo>
                  <a:lnTo>
                    <a:pt x="884170" y="339590"/>
                  </a:lnTo>
                  <a:lnTo>
                    <a:pt x="885782" y="339590"/>
                  </a:lnTo>
                  <a:lnTo>
                    <a:pt x="887393" y="342820"/>
                  </a:lnTo>
                  <a:lnTo>
                    <a:pt x="888998" y="344438"/>
                  </a:lnTo>
                  <a:lnTo>
                    <a:pt x="890603" y="346056"/>
                  </a:lnTo>
                  <a:lnTo>
                    <a:pt x="890603" y="347675"/>
                  </a:lnTo>
                  <a:lnTo>
                    <a:pt x="893819" y="350905"/>
                  </a:lnTo>
                  <a:lnTo>
                    <a:pt x="895430" y="354142"/>
                  </a:lnTo>
                  <a:lnTo>
                    <a:pt x="898646" y="357371"/>
                  </a:lnTo>
                  <a:lnTo>
                    <a:pt x="903467" y="363845"/>
                  </a:lnTo>
                  <a:lnTo>
                    <a:pt x="908288" y="367082"/>
                  </a:lnTo>
                  <a:lnTo>
                    <a:pt x="909899" y="368693"/>
                  </a:lnTo>
                  <a:lnTo>
                    <a:pt x="913108" y="368693"/>
                  </a:lnTo>
                  <a:lnTo>
                    <a:pt x="916324" y="370311"/>
                  </a:lnTo>
                  <a:lnTo>
                    <a:pt x="919540" y="368693"/>
                  </a:lnTo>
                  <a:lnTo>
                    <a:pt x="921152" y="370311"/>
                  </a:lnTo>
                  <a:lnTo>
                    <a:pt x="919540" y="370311"/>
                  </a:lnTo>
                  <a:lnTo>
                    <a:pt x="921152" y="371930"/>
                  </a:lnTo>
                  <a:lnTo>
                    <a:pt x="919540" y="373548"/>
                  </a:lnTo>
                  <a:lnTo>
                    <a:pt x="919540" y="375166"/>
                  </a:lnTo>
                  <a:lnTo>
                    <a:pt x="917936" y="376778"/>
                  </a:lnTo>
                  <a:lnTo>
                    <a:pt x="916324" y="376778"/>
                  </a:lnTo>
                  <a:lnTo>
                    <a:pt x="914713" y="378397"/>
                  </a:lnTo>
                  <a:lnTo>
                    <a:pt x="914713" y="388100"/>
                  </a:lnTo>
                  <a:lnTo>
                    <a:pt x="916324" y="386481"/>
                  </a:lnTo>
                  <a:lnTo>
                    <a:pt x="917936" y="388100"/>
                  </a:lnTo>
                  <a:lnTo>
                    <a:pt x="917936" y="386481"/>
                  </a:lnTo>
                  <a:lnTo>
                    <a:pt x="919540" y="386481"/>
                  </a:lnTo>
                  <a:lnTo>
                    <a:pt x="919540" y="388100"/>
                  </a:lnTo>
                  <a:lnTo>
                    <a:pt x="921152" y="384863"/>
                  </a:lnTo>
                  <a:lnTo>
                    <a:pt x="921152" y="383252"/>
                  </a:lnTo>
                  <a:lnTo>
                    <a:pt x="919540" y="381633"/>
                  </a:lnTo>
                  <a:lnTo>
                    <a:pt x="921152" y="380015"/>
                  </a:lnTo>
                  <a:lnTo>
                    <a:pt x="922757" y="378397"/>
                  </a:lnTo>
                  <a:lnTo>
                    <a:pt x="924361" y="378397"/>
                  </a:lnTo>
                  <a:lnTo>
                    <a:pt x="925973" y="376778"/>
                  </a:lnTo>
                  <a:lnTo>
                    <a:pt x="927577" y="375166"/>
                  </a:lnTo>
                  <a:lnTo>
                    <a:pt x="929189" y="371930"/>
                  </a:lnTo>
                  <a:lnTo>
                    <a:pt x="930793" y="371930"/>
                  </a:lnTo>
                  <a:lnTo>
                    <a:pt x="935614" y="363845"/>
                  </a:lnTo>
                  <a:lnTo>
                    <a:pt x="942046" y="358990"/>
                  </a:lnTo>
                  <a:lnTo>
                    <a:pt x="946867" y="358990"/>
                  </a:lnTo>
                  <a:lnTo>
                    <a:pt x="950083" y="360608"/>
                  </a:lnTo>
                  <a:lnTo>
                    <a:pt x="950083" y="362226"/>
                  </a:lnTo>
                  <a:lnTo>
                    <a:pt x="951694" y="363845"/>
                  </a:lnTo>
                  <a:lnTo>
                    <a:pt x="954911" y="363845"/>
                  </a:lnTo>
                  <a:lnTo>
                    <a:pt x="959731" y="365456"/>
                  </a:lnTo>
                  <a:lnTo>
                    <a:pt x="959731" y="367082"/>
                  </a:lnTo>
                  <a:lnTo>
                    <a:pt x="962947" y="368693"/>
                  </a:lnTo>
                  <a:lnTo>
                    <a:pt x="964552" y="368693"/>
                  </a:lnTo>
                  <a:lnTo>
                    <a:pt x="967768" y="367082"/>
                  </a:lnTo>
                  <a:lnTo>
                    <a:pt x="967768" y="362226"/>
                  </a:lnTo>
                  <a:lnTo>
                    <a:pt x="964552" y="360608"/>
                  </a:lnTo>
                  <a:lnTo>
                    <a:pt x="964552" y="339590"/>
                  </a:lnTo>
                  <a:lnTo>
                    <a:pt x="966163" y="329887"/>
                  </a:lnTo>
                  <a:lnTo>
                    <a:pt x="966163" y="328268"/>
                  </a:lnTo>
                  <a:lnTo>
                    <a:pt x="969373" y="328268"/>
                  </a:lnTo>
                  <a:lnTo>
                    <a:pt x="970984" y="326650"/>
                  </a:lnTo>
                  <a:lnTo>
                    <a:pt x="970984" y="323413"/>
                  </a:lnTo>
                  <a:lnTo>
                    <a:pt x="967768" y="323413"/>
                  </a:lnTo>
                  <a:lnTo>
                    <a:pt x="966163" y="321802"/>
                  </a:lnTo>
                  <a:lnTo>
                    <a:pt x="964552" y="323413"/>
                  </a:lnTo>
                  <a:lnTo>
                    <a:pt x="961336" y="323413"/>
                  </a:lnTo>
                  <a:lnTo>
                    <a:pt x="959731" y="325031"/>
                  </a:lnTo>
                  <a:lnTo>
                    <a:pt x="958120" y="325031"/>
                  </a:lnTo>
                  <a:lnTo>
                    <a:pt x="953299" y="328268"/>
                  </a:lnTo>
                  <a:lnTo>
                    <a:pt x="948478" y="333116"/>
                  </a:lnTo>
                  <a:lnTo>
                    <a:pt x="943658" y="336353"/>
                  </a:lnTo>
                  <a:lnTo>
                    <a:pt x="937226" y="337971"/>
                  </a:lnTo>
                  <a:lnTo>
                    <a:pt x="934010" y="339590"/>
                  </a:lnTo>
                  <a:lnTo>
                    <a:pt x="929189" y="341208"/>
                  </a:lnTo>
                  <a:lnTo>
                    <a:pt x="925973" y="342820"/>
                  </a:lnTo>
                  <a:lnTo>
                    <a:pt x="921152" y="344438"/>
                  </a:lnTo>
                  <a:lnTo>
                    <a:pt x="916324" y="344438"/>
                  </a:lnTo>
                  <a:lnTo>
                    <a:pt x="913108" y="342820"/>
                  </a:lnTo>
                  <a:lnTo>
                    <a:pt x="911504" y="342820"/>
                  </a:lnTo>
                  <a:lnTo>
                    <a:pt x="908288" y="339590"/>
                  </a:lnTo>
                  <a:lnTo>
                    <a:pt x="908288" y="337971"/>
                  </a:lnTo>
                  <a:lnTo>
                    <a:pt x="905072" y="331498"/>
                  </a:lnTo>
                  <a:lnTo>
                    <a:pt x="905072" y="315328"/>
                  </a:lnTo>
                  <a:lnTo>
                    <a:pt x="906683" y="312098"/>
                  </a:lnTo>
                  <a:lnTo>
                    <a:pt x="906683" y="308861"/>
                  </a:lnTo>
                  <a:lnTo>
                    <a:pt x="908288" y="300776"/>
                  </a:lnTo>
                  <a:lnTo>
                    <a:pt x="908288" y="297540"/>
                  </a:lnTo>
                  <a:lnTo>
                    <a:pt x="909899" y="294310"/>
                  </a:lnTo>
                  <a:lnTo>
                    <a:pt x="909899" y="287843"/>
                  </a:lnTo>
                  <a:lnTo>
                    <a:pt x="911504" y="284606"/>
                  </a:lnTo>
                  <a:lnTo>
                    <a:pt x="913108" y="281370"/>
                  </a:lnTo>
                  <a:lnTo>
                    <a:pt x="913108" y="276522"/>
                  </a:lnTo>
                  <a:lnTo>
                    <a:pt x="911504" y="271666"/>
                  </a:lnTo>
                  <a:lnTo>
                    <a:pt x="908288" y="271666"/>
                  </a:lnTo>
                  <a:lnTo>
                    <a:pt x="908288" y="270048"/>
                  </a:lnTo>
                  <a:lnTo>
                    <a:pt x="913108" y="270048"/>
                  </a:lnTo>
                  <a:lnTo>
                    <a:pt x="914720" y="268437"/>
                  </a:lnTo>
                  <a:lnTo>
                    <a:pt x="916324" y="266818"/>
                  </a:lnTo>
                  <a:lnTo>
                    <a:pt x="919540" y="261970"/>
                  </a:lnTo>
                  <a:lnTo>
                    <a:pt x="922757" y="255496"/>
                  </a:lnTo>
                  <a:lnTo>
                    <a:pt x="924361" y="252267"/>
                  </a:lnTo>
                  <a:lnTo>
                    <a:pt x="924361" y="250641"/>
                  </a:lnTo>
                  <a:lnTo>
                    <a:pt x="922757" y="249030"/>
                  </a:lnTo>
                  <a:lnTo>
                    <a:pt x="924361" y="244175"/>
                  </a:lnTo>
                  <a:lnTo>
                    <a:pt x="922757" y="240945"/>
                  </a:lnTo>
                  <a:lnTo>
                    <a:pt x="924361" y="237708"/>
                  </a:lnTo>
                  <a:lnTo>
                    <a:pt x="924361" y="232860"/>
                  </a:lnTo>
                  <a:lnTo>
                    <a:pt x="922757" y="231242"/>
                  </a:lnTo>
                  <a:lnTo>
                    <a:pt x="924361" y="229623"/>
                  </a:lnTo>
                  <a:lnTo>
                    <a:pt x="925973" y="226393"/>
                  </a:lnTo>
                  <a:lnTo>
                    <a:pt x="925973" y="224775"/>
                  </a:lnTo>
                  <a:lnTo>
                    <a:pt x="929189" y="224775"/>
                  </a:lnTo>
                  <a:lnTo>
                    <a:pt x="929189" y="221538"/>
                  </a:lnTo>
                  <a:lnTo>
                    <a:pt x="932405" y="211835"/>
                  </a:lnTo>
                  <a:lnTo>
                    <a:pt x="932405" y="192428"/>
                  </a:lnTo>
                  <a:lnTo>
                    <a:pt x="930793" y="189198"/>
                  </a:lnTo>
                  <a:lnTo>
                    <a:pt x="930793" y="187580"/>
                  </a:lnTo>
                  <a:lnTo>
                    <a:pt x="929189" y="184343"/>
                  </a:lnTo>
                  <a:lnTo>
                    <a:pt x="929189" y="179495"/>
                  </a:lnTo>
                  <a:lnTo>
                    <a:pt x="930793" y="182725"/>
                  </a:lnTo>
                  <a:lnTo>
                    <a:pt x="937226" y="184343"/>
                  </a:lnTo>
                  <a:lnTo>
                    <a:pt x="940442" y="181113"/>
                  </a:lnTo>
                  <a:lnTo>
                    <a:pt x="942046" y="181113"/>
                  </a:lnTo>
                  <a:lnTo>
                    <a:pt x="942046" y="182725"/>
                  </a:lnTo>
                  <a:lnTo>
                    <a:pt x="948478" y="182725"/>
                  </a:lnTo>
                  <a:lnTo>
                    <a:pt x="951694" y="179495"/>
                  </a:lnTo>
                  <a:lnTo>
                    <a:pt x="954911" y="181113"/>
                  </a:lnTo>
                  <a:lnTo>
                    <a:pt x="956515" y="184343"/>
                  </a:lnTo>
                  <a:lnTo>
                    <a:pt x="958120" y="184343"/>
                  </a:lnTo>
                  <a:lnTo>
                    <a:pt x="959731" y="185961"/>
                  </a:lnTo>
                  <a:lnTo>
                    <a:pt x="961336" y="192428"/>
                  </a:lnTo>
                  <a:lnTo>
                    <a:pt x="962947" y="192428"/>
                  </a:lnTo>
                  <a:lnTo>
                    <a:pt x="966163" y="190810"/>
                  </a:lnTo>
                  <a:lnTo>
                    <a:pt x="975805" y="189198"/>
                  </a:lnTo>
                  <a:lnTo>
                    <a:pt x="985453" y="189198"/>
                  </a:lnTo>
                  <a:lnTo>
                    <a:pt x="982237" y="195665"/>
                  </a:lnTo>
                  <a:lnTo>
                    <a:pt x="983842" y="202132"/>
                  </a:lnTo>
                  <a:lnTo>
                    <a:pt x="985453" y="205368"/>
                  </a:lnTo>
                  <a:lnTo>
                    <a:pt x="987058" y="205368"/>
                  </a:lnTo>
                  <a:lnTo>
                    <a:pt x="987058" y="206987"/>
                  </a:lnTo>
                  <a:lnTo>
                    <a:pt x="993490" y="208605"/>
                  </a:lnTo>
                  <a:lnTo>
                    <a:pt x="1006354" y="215072"/>
                  </a:lnTo>
                  <a:lnTo>
                    <a:pt x="1004743" y="218301"/>
                  </a:lnTo>
                  <a:lnTo>
                    <a:pt x="1003138" y="221538"/>
                  </a:lnTo>
                  <a:lnTo>
                    <a:pt x="1006354" y="221538"/>
                  </a:lnTo>
                  <a:lnTo>
                    <a:pt x="1012779" y="223156"/>
                  </a:lnTo>
                  <a:lnTo>
                    <a:pt x="1015996" y="224775"/>
                  </a:lnTo>
                  <a:lnTo>
                    <a:pt x="1020816" y="226393"/>
                  </a:lnTo>
                  <a:lnTo>
                    <a:pt x="1025644" y="226393"/>
                  </a:lnTo>
                  <a:lnTo>
                    <a:pt x="1030465" y="228005"/>
                  </a:lnTo>
                  <a:lnTo>
                    <a:pt x="1032069" y="224775"/>
                  </a:lnTo>
                  <a:lnTo>
                    <a:pt x="1030465" y="221538"/>
                  </a:lnTo>
                  <a:lnTo>
                    <a:pt x="1030465" y="219920"/>
                  </a:lnTo>
                  <a:lnTo>
                    <a:pt x="1032069" y="216690"/>
                  </a:lnTo>
                  <a:lnTo>
                    <a:pt x="1030465" y="216690"/>
                  </a:lnTo>
                  <a:lnTo>
                    <a:pt x="1030465" y="213453"/>
                  </a:lnTo>
                  <a:lnTo>
                    <a:pt x="1032069" y="211835"/>
                  </a:lnTo>
                  <a:lnTo>
                    <a:pt x="1033681" y="210216"/>
                  </a:lnTo>
                  <a:lnTo>
                    <a:pt x="1035285" y="208605"/>
                  </a:lnTo>
                  <a:lnTo>
                    <a:pt x="1035285" y="202132"/>
                  </a:lnTo>
                  <a:lnTo>
                    <a:pt x="1036897" y="202132"/>
                  </a:lnTo>
                  <a:lnTo>
                    <a:pt x="1038501" y="200520"/>
                  </a:lnTo>
                  <a:lnTo>
                    <a:pt x="1038501" y="195665"/>
                  </a:lnTo>
                  <a:lnTo>
                    <a:pt x="1036897" y="195665"/>
                  </a:lnTo>
                  <a:lnTo>
                    <a:pt x="1036897" y="192428"/>
                  </a:lnTo>
                  <a:lnTo>
                    <a:pt x="1038501" y="190810"/>
                  </a:lnTo>
                  <a:lnTo>
                    <a:pt x="1040113" y="187580"/>
                  </a:lnTo>
                  <a:lnTo>
                    <a:pt x="1041717" y="187580"/>
                  </a:lnTo>
                  <a:lnTo>
                    <a:pt x="1043322" y="185961"/>
                  </a:lnTo>
                  <a:lnTo>
                    <a:pt x="1044933" y="185961"/>
                  </a:lnTo>
                  <a:lnTo>
                    <a:pt x="1044933" y="181113"/>
                  </a:lnTo>
                  <a:lnTo>
                    <a:pt x="1046538" y="179495"/>
                  </a:lnTo>
                  <a:lnTo>
                    <a:pt x="1046538" y="176258"/>
                  </a:lnTo>
                  <a:lnTo>
                    <a:pt x="1049754" y="176258"/>
                  </a:lnTo>
                  <a:lnTo>
                    <a:pt x="1049754" y="173028"/>
                  </a:lnTo>
                  <a:lnTo>
                    <a:pt x="1057791" y="174647"/>
                  </a:lnTo>
                  <a:lnTo>
                    <a:pt x="1057791" y="173028"/>
                  </a:lnTo>
                  <a:lnTo>
                    <a:pt x="1059402" y="173028"/>
                  </a:lnTo>
                  <a:lnTo>
                    <a:pt x="1061007" y="164936"/>
                  </a:lnTo>
                  <a:lnTo>
                    <a:pt x="1075476" y="164936"/>
                  </a:lnTo>
                  <a:lnTo>
                    <a:pt x="1075476" y="168173"/>
                  </a:lnTo>
                  <a:lnTo>
                    <a:pt x="1080297" y="168173"/>
                  </a:lnTo>
                  <a:lnTo>
                    <a:pt x="1083513" y="166562"/>
                  </a:lnTo>
                  <a:lnTo>
                    <a:pt x="1075476" y="176258"/>
                  </a:lnTo>
                  <a:lnTo>
                    <a:pt x="1078692" y="177877"/>
                  </a:lnTo>
                  <a:lnTo>
                    <a:pt x="1083513" y="181113"/>
                  </a:lnTo>
                  <a:lnTo>
                    <a:pt x="1088333" y="179495"/>
                  </a:lnTo>
                  <a:lnTo>
                    <a:pt x="1089945" y="185961"/>
                  </a:lnTo>
                  <a:lnTo>
                    <a:pt x="1093161" y="185961"/>
                  </a:lnTo>
                  <a:lnTo>
                    <a:pt x="1094766" y="190810"/>
                  </a:lnTo>
                  <a:lnTo>
                    <a:pt x="1088333" y="200520"/>
                  </a:lnTo>
                  <a:lnTo>
                    <a:pt x="1085124" y="200520"/>
                  </a:lnTo>
                  <a:lnTo>
                    <a:pt x="1088333" y="206987"/>
                  </a:lnTo>
                  <a:lnTo>
                    <a:pt x="1091556" y="203750"/>
                  </a:lnTo>
                  <a:lnTo>
                    <a:pt x="1093161" y="205368"/>
                  </a:lnTo>
                  <a:lnTo>
                    <a:pt x="1091556" y="208605"/>
                  </a:lnTo>
                  <a:lnTo>
                    <a:pt x="1096377" y="208605"/>
                  </a:lnTo>
                  <a:lnTo>
                    <a:pt x="1115667" y="210216"/>
                  </a:lnTo>
                  <a:lnTo>
                    <a:pt x="1115667" y="211835"/>
                  </a:lnTo>
                  <a:lnTo>
                    <a:pt x="1117278" y="213453"/>
                  </a:lnTo>
                  <a:lnTo>
                    <a:pt x="1117278" y="218301"/>
                  </a:lnTo>
                  <a:lnTo>
                    <a:pt x="1115667" y="218301"/>
                  </a:lnTo>
                  <a:lnTo>
                    <a:pt x="1115667" y="221538"/>
                  </a:lnTo>
                  <a:lnTo>
                    <a:pt x="1117278" y="221538"/>
                  </a:lnTo>
                  <a:lnTo>
                    <a:pt x="1118883" y="223156"/>
                  </a:lnTo>
                  <a:lnTo>
                    <a:pt x="1117278" y="223156"/>
                  </a:lnTo>
                  <a:lnTo>
                    <a:pt x="1115667" y="224775"/>
                  </a:lnTo>
                  <a:lnTo>
                    <a:pt x="1114062" y="226393"/>
                  </a:lnTo>
                  <a:lnTo>
                    <a:pt x="1114062" y="228005"/>
                  </a:lnTo>
                  <a:lnTo>
                    <a:pt x="1112451" y="228005"/>
                  </a:lnTo>
                  <a:lnTo>
                    <a:pt x="1112451" y="239327"/>
                  </a:lnTo>
                  <a:lnTo>
                    <a:pt x="1114062" y="239327"/>
                  </a:lnTo>
                  <a:lnTo>
                    <a:pt x="1117278" y="237708"/>
                  </a:lnTo>
                  <a:lnTo>
                    <a:pt x="1122099" y="234478"/>
                  </a:lnTo>
                  <a:lnTo>
                    <a:pt x="1123704" y="232860"/>
                  </a:lnTo>
                  <a:lnTo>
                    <a:pt x="1138172" y="237708"/>
                  </a:lnTo>
                  <a:lnTo>
                    <a:pt x="1157462" y="232860"/>
                  </a:lnTo>
                  <a:lnTo>
                    <a:pt x="1173543" y="232860"/>
                  </a:lnTo>
                  <a:lnTo>
                    <a:pt x="1192832" y="237708"/>
                  </a:lnTo>
                  <a:lnTo>
                    <a:pt x="1197653" y="247411"/>
                  </a:lnTo>
                  <a:lnTo>
                    <a:pt x="1197653" y="255496"/>
                  </a:lnTo>
                  <a:lnTo>
                    <a:pt x="1196041" y="257115"/>
                  </a:lnTo>
                  <a:lnTo>
                    <a:pt x="1196041" y="258733"/>
                  </a:lnTo>
                  <a:lnTo>
                    <a:pt x="1191228" y="258733"/>
                  </a:lnTo>
                  <a:lnTo>
                    <a:pt x="1188005" y="260351"/>
                  </a:lnTo>
                  <a:lnTo>
                    <a:pt x="1179975" y="261970"/>
                  </a:lnTo>
                  <a:lnTo>
                    <a:pt x="1173543" y="265200"/>
                  </a:lnTo>
                  <a:lnTo>
                    <a:pt x="1173543" y="268437"/>
                  </a:lnTo>
                  <a:lnTo>
                    <a:pt x="1175147" y="271666"/>
                  </a:lnTo>
                  <a:lnTo>
                    <a:pt x="1175147" y="273285"/>
                  </a:lnTo>
                  <a:lnTo>
                    <a:pt x="1171931" y="289455"/>
                  </a:lnTo>
                  <a:lnTo>
                    <a:pt x="1170326" y="291073"/>
                  </a:lnTo>
                  <a:lnTo>
                    <a:pt x="1168715" y="291073"/>
                  </a:lnTo>
                  <a:lnTo>
                    <a:pt x="1167110" y="294310"/>
                  </a:lnTo>
                  <a:lnTo>
                    <a:pt x="1167110" y="295921"/>
                  </a:lnTo>
                  <a:lnTo>
                    <a:pt x="1168715" y="299158"/>
                  </a:lnTo>
                  <a:lnTo>
                    <a:pt x="1170326" y="302395"/>
                  </a:lnTo>
                  <a:lnTo>
                    <a:pt x="1173543" y="304006"/>
                  </a:lnTo>
                  <a:lnTo>
                    <a:pt x="1176752" y="302395"/>
                  </a:lnTo>
                  <a:lnTo>
                    <a:pt x="1181579" y="302395"/>
                  </a:lnTo>
                  <a:lnTo>
                    <a:pt x="1184789" y="297540"/>
                  </a:lnTo>
                  <a:lnTo>
                    <a:pt x="1196041" y="294310"/>
                  </a:lnTo>
                  <a:lnTo>
                    <a:pt x="1197653" y="289455"/>
                  </a:lnTo>
                  <a:lnTo>
                    <a:pt x="1202480" y="289455"/>
                  </a:lnTo>
                  <a:lnTo>
                    <a:pt x="1202480" y="291073"/>
                  </a:lnTo>
                  <a:lnTo>
                    <a:pt x="1204085" y="292692"/>
                  </a:lnTo>
                  <a:lnTo>
                    <a:pt x="1208906" y="292692"/>
                  </a:lnTo>
                  <a:lnTo>
                    <a:pt x="1210517" y="289455"/>
                  </a:lnTo>
                  <a:lnTo>
                    <a:pt x="1216943" y="291073"/>
                  </a:lnTo>
                  <a:lnTo>
                    <a:pt x="1221770" y="292692"/>
                  </a:lnTo>
                  <a:lnTo>
                    <a:pt x="1224986" y="295921"/>
                  </a:lnTo>
                  <a:lnTo>
                    <a:pt x="1224986" y="297540"/>
                  </a:lnTo>
                  <a:lnTo>
                    <a:pt x="1229807" y="302395"/>
                  </a:lnTo>
                  <a:lnTo>
                    <a:pt x="1231411" y="302395"/>
                  </a:lnTo>
                  <a:lnTo>
                    <a:pt x="1234628" y="305625"/>
                  </a:lnTo>
                  <a:lnTo>
                    <a:pt x="1236239" y="305625"/>
                  </a:lnTo>
                  <a:lnTo>
                    <a:pt x="1236239" y="310480"/>
                  </a:lnTo>
                  <a:lnTo>
                    <a:pt x="1239448" y="315328"/>
                  </a:lnTo>
                  <a:lnTo>
                    <a:pt x="1239448" y="316946"/>
                  </a:lnTo>
                  <a:lnTo>
                    <a:pt x="1244276" y="318565"/>
                  </a:lnTo>
                  <a:lnTo>
                    <a:pt x="1249096" y="325031"/>
                  </a:lnTo>
                  <a:lnTo>
                    <a:pt x="1250701" y="325031"/>
                  </a:lnTo>
                  <a:lnTo>
                    <a:pt x="1253917" y="333116"/>
                  </a:lnTo>
                  <a:lnTo>
                    <a:pt x="1253917" y="337971"/>
                  </a:lnTo>
                  <a:lnTo>
                    <a:pt x="1257133" y="337971"/>
                  </a:lnTo>
                  <a:lnTo>
                    <a:pt x="1258745" y="336353"/>
                  </a:lnTo>
                  <a:lnTo>
                    <a:pt x="1266782" y="336353"/>
                  </a:lnTo>
                  <a:lnTo>
                    <a:pt x="1266782" y="334735"/>
                  </a:lnTo>
                  <a:lnTo>
                    <a:pt x="1271602" y="333116"/>
                  </a:lnTo>
                  <a:lnTo>
                    <a:pt x="1278034" y="331498"/>
                  </a:lnTo>
                  <a:lnTo>
                    <a:pt x="1278034" y="329887"/>
                  </a:lnTo>
                  <a:lnTo>
                    <a:pt x="1286071" y="328268"/>
                  </a:lnTo>
                  <a:lnTo>
                    <a:pt x="1287683" y="328268"/>
                  </a:lnTo>
                  <a:lnTo>
                    <a:pt x="1294108" y="329887"/>
                  </a:lnTo>
                  <a:lnTo>
                    <a:pt x="1295712" y="328268"/>
                  </a:lnTo>
                  <a:lnTo>
                    <a:pt x="1298935" y="328268"/>
                  </a:lnTo>
                  <a:lnTo>
                    <a:pt x="1302145" y="329887"/>
                  </a:lnTo>
                  <a:lnTo>
                    <a:pt x="1302145" y="331498"/>
                  </a:lnTo>
                  <a:lnTo>
                    <a:pt x="1303756" y="331498"/>
                  </a:lnTo>
                  <a:lnTo>
                    <a:pt x="1303756" y="334735"/>
                  </a:lnTo>
                  <a:lnTo>
                    <a:pt x="1305361" y="334735"/>
                  </a:lnTo>
                  <a:lnTo>
                    <a:pt x="1306972" y="333116"/>
                  </a:lnTo>
                  <a:lnTo>
                    <a:pt x="1308577" y="334735"/>
                  </a:lnTo>
                  <a:lnTo>
                    <a:pt x="1311793" y="337971"/>
                  </a:lnTo>
                  <a:lnTo>
                    <a:pt x="1313398" y="339590"/>
                  </a:lnTo>
                  <a:lnTo>
                    <a:pt x="1313398" y="341208"/>
                  </a:lnTo>
                  <a:lnTo>
                    <a:pt x="1315009" y="342820"/>
                  </a:lnTo>
                  <a:lnTo>
                    <a:pt x="1319830" y="339590"/>
                  </a:lnTo>
                  <a:lnTo>
                    <a:pt x="1321441" y="339590"/>
                  </a:lnTo>
                  <a:lnTo>
                    <a:pt x="1324650" y="336353"/>
                  </a:lnTo>
                  <a:lnTo>
                    <a:pt x="1331083" y="336353"/>
                  </a:lnTo>
                  <a:lnTo>
                    <a:pt x="1332694" y="337971"/>
                  </a:lnTo>
                  <a:lnTo>
                    <a:pt x="1337515" y="336353"/>
                  </a:lnTo>
                  <a:lnTo>
                    <a:pt x="1350372" y="336353"/>
                  </a:lnTo>
                  <a:lnTo>
                    <a:pt x="1351984" y="333116"/>
                  </a:lnTo>
                  <a:lnTo>
                    <a:pt x="1348768" y="321802"/>
                  </a:lnTo>
                  <a:lnTo>
                    <a:pt x="1356804" y="310480"/>
                  </a:lnTo>
                  <a:lnTo>
                    <a:pt x="1363237" y="313717"/>
                  </a:lnTo>
                  <a:lnTo>
                    <a:pt x="1369662" y="310480"/>
                  </a:lnTo>
                  <a:lnTo>
                    <a:pt x="1374489" y="307243"/>
                  </a:lnTo>
                  <a:lnTo>
                    <a:pt x="1380915" y="307243"/>
                  </a:lnTo>
                  <a:lnTo>
                    <a:pt x="1395390" y="302395"/>
                  </a:lnTo>
                  <a:lnTo>
                    <a:pt x="1403420" y="300776"/>
                  </a:lnTo>
                  <a:lnTo>
                    <a:pt x="1409853" y="286225"/>
                  </a:lnTo>
                  <a:lnTo>
                    <a:pt x="1409853" y="278133"/>
                  </a:lnTo>
                  <a:lnTo>
                    <a:pt x="1411464" y="278133"/>
                  </a:lnTo>
                  <a:lnTo>
                    <a:pt x="1417896" y="279751"/>
                  </a:lnTo>
                  <a:lnTo>
                    <a:pt x="1419501" y="279751"/>
                  </a:lnTo>
                  <a:lnTo>
                    <a:pt x="1424322" y="284606"/>
                  </a:lnTo>
                  <a:lnTo>
                    <a:pt x="1425933" y="284606"/>
                  </a:lnTo>
                  <a:lnTo>
                    <a:pt x="1433970" y="282988"/>
                  </a:lnTo>
                  <a:lnTo>
                    <a:pt x="1438790" y="282988"/>
                  </a:lnTo>
                  <a:lnTo>
                    <a:pt x="1442007" y="281370"/>
                  </a:lnTo>
                  <a:lnTo>
                    <a:pt x="1443611" y="281370"/>
                  </a:lnTo>
                  <a:lnTo>
                    <a:pt x="1450043" y="276522"/>
                  </a:lnTo>
                  <a:lnTo>
                    <a:pt x="1456476" y="274903"/>
                  </a:lnTo>
                  <a:lnTo>
                    <a:pt x="1458080" y="273285"/>
                  </a:lnTo>
                  <a:lnTo>
                    <a:pt x="1459692" y="271666"/>
                  </a:lnTo>
                  <a:lnTo>
                    <a:pt x="1461296" y="271666"/>
                  </a:lnTo>
                  <a:lnTo>
                    <a:pt x="1461296" y="273285"/>
                  </a:lnTo>
                  <a:lnTo>
                    <a:pt x="1462908" y="273285"/>
                  </a:lnTo>
                  <a:lnTo>
                    <a:pt x="1469333" y="271666"/>
                  </a:lnTo>
                  <a:lnTo>
                    <a:pt x="1472549" y="270048"/>
                  </a:lnTo>
                  <a:lnTo>
                    <a:pt x="1477377" y="268437"/>
                  </a:lnTo>
                  <a:lnTo>
                    <a:pt x="1478981" y="270048"/>
                  </a:lnTo>
                  <a:lnTo>
                    <a:pt x="1480586" y="268437"/>
                  </a:lnTo>
                  <a:lnTo>
                    <a:pt x="1483809" y="263582"/>
                  </a:lnTo>
                  <a:lnTo>
                    <a:pt x="1485413" y="261970"/>
                  </a:lnTo>
                  <a:lnTo>
                    <a:pt x="1488623" y="261970"/>
                  </a:lnTo>
                  <a:lnTo>
                    <a:pt x="1490234" y="260351"/>
                  </a:lnTo>
                  <a:lnTo>
                    <a:pt x="1499876" y="252260"/>
                  </a:lnTo>
                  <a:lnTo>
                    <a:pt x="1503099" y="249030"/>
                  </a:lnTo>
                  <a:lnTo>
                    <a:pt x="1504703" y="247411"/>
                  </a:lnTo>
                  <a:lnTo>
                    <a:pt x="1506315" y="245793"/>
                  </a:lnTo>
                  <a:lnTo>
                    <a:pt x="1507919" y="244175"/>
                  </a:lnTo>
                  <a:lnTo>
                    <a:pt x="1509524" y="244175"/>
                  </a:lnTo>
                  <a:lnTo>
                    <a:pt x="1515956" y="242563"/>
                  </a:lnTo>
                  <a:lnTo>
                    <a:pt x="1517567" y="239327"/>
                  </a:lnTo>
                  <a:lnTo>
                    <a:pt x="1527209" y="239327"/>
                  </a:lnTo>
                  <a:lnTo>
                    <a:pt x="1528820" y="236090"/>
                  </a:lnTo>
                  <a:lnTo>
                    <a:pt x="1530425" y="231242"/>
                  </a:lnTo>
                  <a:lnTo>
                    <a:pt x="1530425" y="224768"/>
                  </a:lnTo>
                  <a:lnTo>
                    <a:pt x="1533641" y="223156"/>
                  </a:lnTo>
                  <a:lnTo>
                    <a:pt x="1533641" y="221538"/>
                  </a:lnTo>
                  <a:lnTo>
                    <a:pt x="1528820" y="218301"/>
                  </a:lnTo>
                  <a:lnTo>
                    <a:pt x="1528820" y="216690"/>
                  </a:lnTo>
                  <a:lnTo>
                    <a:pt x="1532029" y="211835"/>
                  </a:lnTo>
                  <a:lnTo>
                    <a:pt x="1532029" y="208605"/>
                  </a:lnTo>
                  <a:lnTo>
                    <a:pt x="1533641" y="206987"/>
                  </a:lnTo>
                  <a:lnTo>
                    <a:pt x="1540073" y="206987"/>
                  </a:lnTo>
                  <a:lnTo>
                    <a:pt x="1541678" y="205368"/>
                  </a:lnTo>
                  <a:lnTo>
                    <a:pt x="1544894" y="208605"/>
                  </a:lnTo>
                  <a:lnTo>
                    <a:pt x="1546498" y="208605"/>
                  </a:lnTo>
                  <a:lnTo>
                    <a:pt x="1554535" y="202132"/>
                  </a:lnTo>
                  <a:lnTo>
                    <a:pt x="1557751" y="200520"/>
                  </a:lnTo>
                  <a:lnTo>
                    <a:pt x="1559363" y="200520"/>
                  </a:lnTo>
                  <a:lnTo>
                    <a:pt x="1556147" y="189198"/>
                  </a:lnTo>
                  <a:lnTo>
                    <a:pt x="1557751" y="187580"/>
                  </a:lnTo>
                  <a:lnTo>
                    <a:pt x="1557751" y="182725"/>
                  </a:lnTo>
                  <a:lnTo>
                    <a:pt x="1564183" y="182725"/>
                  </a:lnTo>
                  <a:lnTo>
                    <a:pt x="1564183" y="174647"/>
                  </a:lnTo>
                  <a:lnTo>
                    <a:pt x="1570616" y="173028"/>
                  </a:lnTo>
                  <a:lnTo>
                    <a:pt x="1573832" y="173028"/>
                  </a:lnTo>
                  <a:lnTo>
                    <a:pt x="1581868" y="166555"/>
                  </a:lnTo>
                  <a:lnTo>
                    <a:pt x="1586689" y="163325"/>
                  </a:lnTo>
                  <a:lnTo>
                    <a:pt x="1585085" y="161706"/>
                  </a:lnTo>
                  <a:lnTo>
                    <a:pt x="1583473" y="158470"/>
                  </a:lnTo>
                  <a:lnTo>
                    <a:pt x="1585085" y="155240"/>
                  </a:lnTo>
                  <a:lnTo>
                    <a:pt x="1586689" y="156851"/>
                  </a:lnTo>
                  <a:lnTo>
                    <a:pt x="1588294" y="155240"/>
                  </a:lnTo>
                  <a:lnTo>
                    <a:pt x="1588294" y="156851"/>
                  </a:lnTo>
                  <a:lnTo>
                    <a:pt x="1591517" y="158470"/>
                  </a:lnTo>
                  <a:lnTo>
                    <a:pt x="1593121" y="158470"/>
                  </a:lnTo>
                  <a:lnTo>
                    <a:pt x="1594726" y="156851"/>
                  </a:lnTo>
                  <a:lnTo>
                    <a:pt x="1599547" y="155240"/>
                  </a:lnTo>
                  <a:lnTo>
                    <a:pt x="1604374" y="150385"/>
                  </a:lnTo>
                  <a:lnTo>
                    <a:pt x="1607590" y="148773"/>
                  </a:lnTo>
                  <a:lnTo>
                    <a:pt x="1610806" y="147155"/>
                  </a:lnTo>
                  <a:lnTo>
                    <a:pt x="1614022" y="143918"/>
                  </a:lnTo>
                  <a:lnTo>
                    <a:pt x="1617232" y="142300"/>
                  </a:lnTo>
                  <a:lnTo>
                    <a:pt x="1622059" y="139063"/>
                  </a:lnTo>
                  <a:lnTo>
                    <a:pt x="1626880" y="135833"/>
                  </a:lnTo>
                  <a:lnTo>
                    <a:pt x="1636528" y="134215"/>
                  </a:lnTo>
                  <a:lnTo>
                    <a:pt x="1639737" y="135833"/>
                  </a:lnTo>
                  <a:lnTo>
                    <a:pt x="1641349" y="137445"/>
                  </a:lnTo>
                  <a:lnTo>
                    <a:pt x="1642954" y="139063"/>
                  </a:lnTo>
                  <a:lnTo>
                    <a:pt x="1644565" y="139063"/>
                  </a:lnTo>
                  <a:lnTo>
                    <a:pt x="1646170" y="140681"/>
                  </a:lnTo>
                  <a:lnTo>
                    <a:pt x="1647781" y="140681"/>
                  </a:lnTo>
                  <a:lnTo>
                    <a:pt x="1652602" y="142300"/>
                  </a:lnTo>
                  <a:lnTo>
                    <a:pt x="1654206" y="140681"/>
                  </a:lnTo>
                  <a:lnTo>
                    <a:pt x="1665459" y="137445"/>
                  </a:lnTo>
                  <a:lnTo>
                    <a:pt x="1670287" y="130978"/>
                  </a:lnTo>
                  <a:lnTo>
                    <a:pt x="1683144" y="130978"/>
                  </a:lnTo>
                  <a:lnTo>
                    <a:pt x="1692792" y="129367"/>
                  </a:lnTo>
                  <a:lnTo>
                    <a:pt x="1700829" y="137445"/>
                  </a:lnTo>
                  <a:lnTo>
                    <a:pt x="1702434" y="139063"/>
                  </a:lnTo>
                  <a:lnTo>
                    <a:pt x="1702434" y="140681"/>
                  </a:lnTo>
                  <a:lnTo>
                    <a:pt x="1704045" y="142300"/>
                  </a:lnTo>
                  <a:lnTo>
                    <a:pt x="1704045" y="143918"/>
                  </a:lnTo>
                  <a:lnTo>
                    <a:pt x="1708866" y="166555"/>
                  </a:lnTo>
                  <a:lnTo>
                    <a:pt x="1712082" y="184343"/>
                  </a:lnTo>
                  <a:lnTo>
                    <a:pt x="1710478" y="185961"/>
                  </a:lnTo>
                  <a:lnTo>
                    <a:pt x="1710478" y="184343"/>
                  </a:lnTo>
                  <a:lnTo>
                    <a:pt x="1704045" y="185961"/>
                  </a:lnTo>
                  <a:lnTo>
                    <a:pt x="1702434" y="187580"/>
                  </a:lnTo>
                  <a:lnTo>
                    <a:pt x="1702434" y="189198"/>
                  </a:lnTo>
                  <a:lnTo>
                    <a:pt x="1704045" y="190810"/>
                  </a:lnTo>
                  <a:lnTo>
                    <a:pt x="1705650" y="194046"/>
                  </a:lnTo>
                  <a:lnTo>
                    <a:pt x="1705650" y="195665"/>
                  </a:lnTo>
                  <a:lnTo>
                    <a:pt x="1704045" y="194046"/>
                  </a:lnTo>
                  <a:lnTo>
                    <a:pt x="1705650" y="198901"/>
                  </a:lnTo>
                  <a:lnTo>
                    <a:pt x="1707255" y="200520"/>
                  </a:lnTo>
                  <a:lnTo>
                    <a:pt x="1708866" y="202132"/>
                  </a:lnTo>
                  <a:lnTo>
                    <a:pt x="1710478" y="206987"/>
                  </a:lnTo>
                  <a:lnTo>
                    <a:pt x="1710478" y="215072"/>
                  </a:lnTo>
                  <a:lnTo>
                    <a:pt x="1708866" y="218301"/>
                  </a:lnTo>
                  <a:lnTo>
                    <a:pt x="1707255" y="221538"/>
                  </a:lnTo>
                  <a:lnTo>
                    <a:pt x="1705650" y="221538"/>
                  </a:lnTo>
                  <a:lnTo>
                    <a:pt x="1705650" y="224768"/>
                  </a:lnTo>
                  <a:lnTo>
                    <a:pt x="1704045" y="226386"/>
                  </a:lnTo>
                  <a:lnTo>
                    <a:pt x="1704045" y="229623"/>
                  </a:lnTo>
                  <a:lnTo>
                    <a:pt x="1700829" y="231242"/>
                  </a:lnTo>
                  <a:lnTo>
                    <a:pt x="1700829" y="232860"/>
                  </a:lnTo>
                  <a:lnTo>
                    <a:pt x="1697613" y="237708"/>
                  </a:lnTo>
                  <a:lnTo>
                    <a:pt x="1696002" y="239327"/>
                  </a:lnTo>
                  <a:lnTo>
                    <a:pt x="1694397" y="240945"/>
                  </a:lnTo>
                  <a:lnTo>
                    <a:pt x="1692792" y="240945"/>
                  </a:lnTo>
                  <a:lnTo>
                    <a:pt x="1687972" y="242563"/>
                  </a:lnTo>
                  <a:lnTo>
                    <a:pt x="1686360" y="242563"/>
                  </a:lnTo>
                  <a:lnTo>
                    <a:pt x="1683144" y="244175"/>
                  </a:lnTo>
                  <a:lnTo>
                    <a:pt x="1679928" y="245793"/>
                  </a:lnTo>
                  <a:lnTo>
                    <a:pt x="1678323" y="249030"/>
                  </a:lnTo>
                  <a:lnTo>
                    <a:pt x="1671891" y="252260"/>
                  </a:lnTo>
                  <a:lnTo>
                    <a:pt x="1670287" y="253878"/>
                  </a:lnTo>
                  <a:lnTo>
                    <a:pt x="1671891" y="253878"/>
                  </a:lnTo>
                  <a:lnTo>
                    <a:pt x="1671891" y="255496"/>
                  </a:lnTo>
                  <a:lnTo>
                    <a:pt x="1670287" y="255496"/>
                  </a:lnTo>
                  <a:lnTo>
                    <a:pt x="1668675" y="253878"/>
                  </a:lnTo>
                  <a:lnTo>
                    <a:pt x="1665459" y="257115"/>
                  </a:lnTo>
                  <a:lnTo>
                    <a:pt x="1660638" y="260351"/>
                  </a:lnTo>
                  <a:lnTo>
                    <a:pt x="1657422" y="263582"/>
                  </a:lnTo>
                  <a:lnTo>
                    <a:pt x="1657422" y="268437"/>
                  </a:lnTo>
                  <a:lnTo>
                    <a:pt x="1654206" y="268437"/>
                  </a:lnTo>
                  <a:lnTo>
                    <a:pt x="1654206" y="270048"/>
                  </a:lnTo>
                  <a:lnTo>
                    <a:pt x="1655818" y="270048"/>
                  </a:lnTo>
                  <a:lnTo>
                    <a:pt x="1654206" y="271666"/>
                  </a:lnTo>
                  <a:lnTo>
                    <a:pt x="1652602" y="273285"/>
                  </a:lnTo>
                  <a:lnTo>
                    <a:pt x="1654206" y="273285"/>
                  </a:lnTo>
                  <a:lnTo>
                    <a:pt x="1652602" y="274903"/>
                  </a:lnTo>
                  <a:lnTo>
                    <a:pt x="1650990" y="278133"/>
                  </a:lnTo>
                  <a:lnTo>
                    <a:pt x="1647781" y="281370"/>
                  </a:lnTo>
                  <a:lnTo>
                    <a:pt x="1649386" y="281370"/>
                  </a:lnTo>
                  <a:lnTo>
                    <a:pt x="1650990" y="279751"/>
                  </a:lnTo>
                  <a:lnTo>
                    <a:pt x="1652602" y="278133"/>
                  </a:lnTo>
                  <a:lnTo>
                    <a:pt x="1654206" y="279751"/>
                  </a:lnTo>
                  <a:lnTo>
                    <a:pt x="1654206" y="281370"/>
                  </a:lnTo>
                  <a:lnTo>
                    <a:pt x="1652602" y="281370"/>
                  </a:lnTo>
                  <a:lnTo>
                    <a:pt x="1652602" y="282988"/>
                  </a:lnTo>
                  <a:lnTo>
                    <a:pt x="1649386" y="284606"/>
                  </a:lnTo>
                  <a:lnTo>
                    <a:pt x="1646170" y="284606"/>
                  </a:lnTo>
                  <a:lnTo>
                    <a:pt x="1642954" y="286225"/>
                  </a:lnTo>
                  <a:lnTo>
                    <a:pt x="1639737" y="286225"/>
                  </a:lnTo>
                  <a:lnTo>
                    <a:pt x="1636528" y="291073"/>
                  </a:lnTo>
                  <a:lnTo>
                    <a:pt x="1634917" y="292692"/>
                  </a:lnTo>
                  <a:lnTo>
                    <a:pt x="1633312" y="292692"/>
                  </a:lnTo>
                  <a:lnTo>
                    <a:pt x="1631701" y="294310"/>
                  </a:lnTo>
                  <a:lnTo>
                    <a:pt x="1631701" y="297540"/>
                  </a:lnTo>
                  <a:lnTo>
                    <a:pt x="1630096" y="299158"/>
                  </a:lnTo>
                  <a:lnTo>
                    <a:pt x="1623664" y="297540"/>
                  </a:lnTo>
                  <a:lnTo>
                    <a:pt x="1625275" y="300776"/>
                  </a:lnTo>
                  <a:lnTo>
                    <a:pt x="1626880" y="300776"/>
                  </a:lnTo>
                  <a:lnTo>
                    <a:pt x="1625275" y="302395"/>
                  </a:lnTo>
                  <a:lnTo>
                    <a:pt x="1625275" y="304006"/>
                  </a:lnTo>
                  <a:lnTo>
                    <a:pt x="1623664" y="304006"/>
                  </a:lnTo>
                  <a:lnTo>
                    <a:pt x="1625275" y="305625"/>
                  </a:lnTo>
                  <a:lnTo>
                    <a:pt x="1623664" y="307243"/>
                  </a:lnTo>
                  <a:lnTo>
                    <a:pt x="1625275" y="308861"/>
                  </a:lnTo>
                  <a:lnTo>
                    <a:pt x="1623664" y="310480"/>
                  </a:lnTo>
                  <a:lnTo>
                    <a:pt x="1625275" y="313717"/>
                  </a:lnTo>
                  <a:lnTo>
                    <a:pt x="1622059" y="313717"/>
                  </a:lnTo>
                  <a:lnTo>
                    <a:pt x="1622059" y="315328"/>
                  </a:lnTo>
                  <a:lnTo>
                    <a:pt x="1623664" y="315328"/>
                  </a:lnTo>
                  <a:lnTo>
                    <a:pt x="1623664" y="316946"/>
                  </a:lnTo>
                  <a:lnTo>
                    <a:pt x="1622059" y="320183"/>
                  </a:lnTo>
                  <a:lnTo>
                    <a:pt x="1618843" y="323413"/>
                  </a:lnTo>
                  <a:lnTo>
                    <a:pt x="1618843" y="326650"/>
                  </a:lnTo>
                  <a:lnTo>
                    <a:pt x="1617232" y="329887"/>
                  </a:lnTo>
                  <a:lnTo>
                    <a:pt x="1615627" y="331498"/>
                  </a:lnTo>
                  <a:lnTo>
                    <a:pt x="1614022" y="333116"/>
                  </a:lnTo>
                  <a:lnTo>
                    <a:pt x="1610806" y="333116"/>
                  </a:lnTo>
                  <a:lnTo>
                    <a:pt x="1607590" y="331498"/>
                  </a:lnTo>
                  <a:lnTo>
                    <a:pt x="1607590" y="334735"/>
                  </a:lnTo>
                  <a:lnTo>
                    <a:pt x="1605979" y="336353"/>
                  </a:lnTo>
                  <a:lnTo>
                    <a:pt x="1605979" y="339590"/>
                  </a:lnTo>
                  <a:lnTo>
                    <a:pt x="1604374" y="344438"/>
                  </a:lnTo>
                  <a:lnTo>
                    <a:pt x="1605979" y="344438"/>
                  </a:lnTo>
                  <a:lnTo>
                    <a:pt x="1605979" y="346056"/>
                  </a:lnTo>
                  <a:lnTo>
                    <a:pt x="1604374" y="347675"/>
                  </a:lnTo>
                  <a:lnTo>
                    <a:pt x="1604374" y="350905"/>
                  </a:lnTo>
                  <a:lnTo>
                    <a:pt x="1605979" y="352523"/>
                  </a:lnTo>
                  <a:lnTo>
                    <a:pt x="1605979" y="362226"/>
                  </a:lnTo>
                  <a:lnTo>
                    <a:pt x="1607590" y="362226"/>
                  </a:lnTo>
                  <a:lnTo>
                    <a:pt x="1605979" y="363845"/>
                  </a:lnTo>
                  <a:lnTo>
                    <a:pt x="1605979" y="365456"/>
                  </a:lnTo>
                  <a:lnTo>
                    <a:pt x="1607590" y="367082"/>
                  </a:lnTo>
                  <a:lnTo>
                    <a:pt x="1607590" y="370311"/>
                  </a:lnTo>
                  <a:lnTo>
                    <a:pt x="1609195" y="371930"/>
                  </a:lnTo>
                  <a:lnTo>
                    <a:pt x="1610806" y="373548"/>
                  </a:lnTo>
                  <a:lnTo>
                    <a:pt x="1610806" y="381633"/>
                  </a:lnTo>
                  <a:lnTo>
                    <a:pt x="1612411" y="381633"/>
                  </a:lnTo>
                  <a:lnTo>
                    <a:pt x="1610806" y="386481"/>
                  </a:lnTo>
                  <a:lnTo>
                    <a:pt x="1610806" y="388100"/>
                  </a:lnTo>
                  <a:lnTo>
                    <a:pt x="1612411" y="388100"/>
                  </a:lnTo>
                  <a:lnTo>
                    <a:pt x="1612411" y="392948"/>
                  </a:lnTo>
                  <a:lnTo>
                    <a:pt x="1610806" y="397803"/>
                  </a:lnTo>
                  <a:lnTo>
                    <a:pt x="1612411" y="397803"/>
                  </a:lnTo>
                  <a:lnTo>
                    <a:pt x="1614022" y="399421"/>
                  </a:lnTo>
                  <a:lnTo>
                    <a:pt x="1614022" y="405888"/>
                  </a:lnTo>
                  <a:lnTo>
                    <a:pt x="1610806" y="415592"/>
                  </a:lnTo>
                  <a:lnTo>
                    <a:pt x="1609195" y="423676"/>
                  </a:lnTo>
                  <a:lnTo>
                    <a:pt x="1607590" y="425295"/>
                  </a:lnTo>
                  <a:lnTo>
                    <a:pt x="1604374" y="439846"/>
                  </a:lnTo>
                  <a:lnTo>
                    <a:pt x="1602770" y="443083"/>
                  </a:lnTo>
                  <a:lnTo>
                    <a:pt x="1599547" y="444695"/>
                  </a:lnTo>
                  <a:lnTo>
                    <a:pt x="1596337" y="446313"/>
                  </a:lnTo>
                  <a:lnTo>
                    <a:pt x="1581868" y="446313"/>
                  </a:lnTo>
                  <a:lnTo>
                    <a:pt x="1575436" y="449550"/>
                  </a:lnTo>
                  <a:lnTo>
                    <a:pt x="1572220" y="451168"/>
                  </a:lnTo>
                  <a:lnTo>
                    <a:pt x="1570616" y="452787"/>
                  </a:lnTo>
                  <a:lnTo>
                    <a:pt x="1565788" y="454405"/>
                  </a:lnTo>
                  <a:lnTo>
                    <a:pt x="1559363" y="457635"/>
                  </a:lnTo>
                  <a:lnTo>
                    <a:pt x="1549715" y="464101"/>
                  </a:lnTo>
                  <a:lnTo>
                    <a:pt x="1546498" y="465720"/>
                  </a:lnTo>
                  <a:lnTo>
                    <a:pt x="1543282" y="467338"/>
                  </a:lnTo>
                  <a:lnTo>
                    <a:pt x="1540073" y="467338"/>
                  </a:lnTo>
                  <a:lnTo>
                    <a:pt x="1536857" y="465720"/>
                  </a:lnTo>
                  <a:lnTo>
                    <a:pt x="1533641" y="464101"/>
                  </a:lnTo>
                  <a:lnTo>
                    <a:pt x="1532029" y="460871"/>
                  </a:lnTo>
                  <a:lnTo>
                    <a:pt x="1532029" y="456016"/>
                  </a:lnTo>
                  <a:lnTo>
                    <a:pt x="1519172" y="456016"/>
                  </a:lnTo>
                  <a:lnTo>
                    <a:pt x="1517567" y="454405"/>
                  </a:lnTo>
                  <a:lnTo>
                    <a:pt x="1509524" y="454405"/>
                  </a:lnTo>
                  <a:lnTo>
                    <a:pt x="1514351" y="452787"/>
                  </a:lnTo>
                  <a:lnTo>
                    <a:pt x="1509524" y="452787"/>
                  </a:lnTo>
                  <a:lnTo>
                    <a:pt x="1506315" y="454405"/>
                  </a:lnTo>
                  <a:lnTo>
                    <a:pt x="1506315" y="456016"/>
                  </a:lnTo>
                  <a:lnTo>
                    <a:pt x="1504703" y="454405"/>
                  </a:lnTo>
                  <a:lnTo>
                    <a:pt x="1503099" y="454405"/>
                  </a:lnTo>
                  <a:lnTo>
                    <a:pt x="1501487" y="456016"/>
                  </a:lnTo>
                  <a:lnTo>
                    <a:pt x="1499876" y="456016"/>
                  </a:lnTo>
                  <a:lnTo>
                    <a:pt x="1499876" y="457635"/>
                  </a:lnTo>
                  <a:lnTo>
                    <a:pt x="1501487" y="459253"/>
                  </a:lnTo>
                  <a:lnTo>
                    <a:pt x="1498271" y="459253"/>
                  </a:lnTo>
                  <a:lnTo>
                    <a:pt x="1490234" y="460871"/>
                  </a:lnTo>
                  <a:lnTo>
                    <a:pt x="1485413" y="460871"/>
                  </a:lnTo>
                  <a:lnTo>
                    <a:pt x="1485413" y="462483"/>
                  </a:lnTo>
                  <a:lnTo>
                    <a:pt x="1483802" y="460871"/>
                  </a:lnTo>
                  <a:lnTo>
                    <a:pt x="1482197" y="462483"/>
                  </a:lnTo>
                  <a:lnTo>
                    <a:pt x="1482197" y="464101"/>
                  </a:lnTo>
                  <a:lnTo>
                    <a:pt x="1480586" y="464101"/>
                  </a:lnTo>
                  <a:lnTo>
                    <a:pt x="1482197" y="465720"/>
                  </a:lnTo>
                  <a:lnTo>
                    <a:pt x="1485413" y="462483"/>
                  </a:lnTo>
                  <a:lnTo>
                    <a:pt x="1488623" y="462483"/>
                  </a:lnTo>
                  <a:lnTo>
                    <a:pt x="1478981" y="468957"/>
                  </a:lnTo>
                  <a:lnTo>
                    <a:pt x="1472549" y="468957"/>
                  </a:lnTo>
                  <a:lnTo>
                    <a:pt x="1472549" y="470568"/>
                  </a:lnTo>
                  <a:lnTo>
                    <a:pt x="1469333" y="470568"/>
                  </a:lnTo>
                  <a:lnTo>
                    <a:pt x="1459692" y="468957"/>
                  </a:lnTo>
                  <a:lnTo>
                    <a:pt x="1458080" y="468957"/>
                  </a:lnTo>
                  <a:lnTo>
                    <a:pt x="1459692" y="468957"/>
                  </a:lnTo>
                  <a:lnTo>
                    <a:pt x="1461296" y="470568"/>
                  </a:lnTo>
                  <a:lnTo>
                    <a:pt x="1462908" y="472186"/>
                  </a:lnTo>
                  <a:lnTo>
                    <a:pt x="1466117" y="472186"/>
                  </a:lnTo>
                  <a:lnTo>
                    <a:pt x="1467728" y="470568"/>
                  </a:lnTo>
                  <a:lnTo>
                    <a:pt x="1469333" y="472186"/>
                  </a:lnTo>
                  <a:lnTo>
                    <a:pt x="1467728" y="472186"/>
                  </a:lnTo>
                  <a:lnTo>
                    <a:pt x="1469333" y="473805"/>
                  </a:lnTo>
                  <a:lnTo>
                    <a:pt x="1470944" y="472186"/>
                  </a:lnTo>
                  <a:lnTo>
                    <a:pt x="1472549" y="472186"/>
                  </a:lnTo>
                  <a:lnTo>
                    <a:pt x="1474161" y="470568"/>
                  </a:lnTo>
                  <a:lnTo>
                    <a:pt x="1477370" y="468957"/>
                  </a:lnTo>
                  <a:lnTo>
                    <a:pt x="1478981" y="470568"/>
                  </a:lnTo>
                  <a:lnTo>
                    <a:pt x="1488623" y="464101"/>
                  </a:lnTo>
                  <a:lnTo>
                    <a:pt x="1490234" y="462483"/>
                  </a:lnTo>
                  <a:lnTo>
                    <a:pt x="1491839" y="462483"/>
                  </a:lnTo>
                  <a:lnTo>
                    <a:pt x="1495062" y="460871"/>
                  </a:lnTo>
                  <a:lnTo>
                    <a:pt x="1499876" y="460871"/>
                  </a:lnTo>
                  <a:lnTo>
                    <a:pt x="1503099" y="459253"/>
                  </a:lnTo>
                  <a:lnTo>
                    <a:pt x="1511135" y="457635"/>
                  </a:lnTo>
                  <a:lnTo>
                    <a:pt x="1512740" y="457635"/>
                  </a:lnTo>
                  <a:lnTo>
                    <a:pt x="1512740" y="459253"/>
                  </a:lnTo>
                  <a:lnTo>
                    <a:pt x="1517567" y="459253"/>
                  </a:lnTo>
                  <a:lnTo>
                    <a:pt x="1519172" y="460871"/>
                  </a:lnTo>
                  <a:lnTo>
                    <a:pt x="1520777" y="459253"/>
                  </a:lnTo>
                  <a:lnTo>
                    <a:pt x="1525604" y="460871"/>
                  </a:lnTo>
                  <a:lnTo>
                    <a:pt x="1527209" y="462483"/>
                  </a:lnTo>
                  <a:lnTo>
                    <a:pt x="1527209" y="464101"/>
                  </a:lnTo>
                  <a:lnTo>
                    <a:pt x="1525604" y="462483"/>
                  </a:lnTo>
                  <a:lnTo>
                    <a:pt x="1523993" y="462483"/>
                  </a:lnTo>
                  <a:lnTo>
                    <a:pt x="1523993" y="465720"/>
                  </a:lnTo>
                  <a:lnTo>
                    <a:pt x="1525604" y="465720"/>
                  </a:lnTo>
                  <a:lnTo>
                    <a:pt x="1527209" y="464101"/>
                  </a:lnTo>
                  <a:lnTo>
                    <a:pt x="1528813" y="462483"/>
                  </a:lnTo>
                  <a:lnTo>
                    <a:pt x="1530425" y="464101"/>
                  </a:lnTo>
                  <a:lnTo>
                    <a:pt x="1538462" y="468957"/>
                  </a:lnTo>
                  <a:lnTo>
                    <a:pt x="1543282" y="468957"/>
                  </a:lnTo>
                  <a:lnTo>
                    <a:pt x="1548110" y="467338"/>
                  </a:lnTo>
                  <a:lnTo>
                    <a:pt x="1549715" y="464101"/>
                  </a:lnTo>
                  <a:lnTo>
                    <a:pt x="1552931" y="462483"/>
                  </a:lnTo>
                  <a:lnTo>
                    <a:pt x="1559363" y="459253"/>
                  </a:lnTo>
                  <a:lnTo>
                    <a:pt x="1560967" y="459253"/>
                  </a:lnTo>
                  <a:lnTo>
                    <a:pt x="1562579" y="457635"/>
                  </a:lnTo>
                  <a:lnTo>
                    <a:pt x="1564183" y="457635"/>
                  </a:lnTo>
                  <a:lnTo>
                    <a:pt x="1570616" y="454405"/>
                  </a:lnTo>
                  <a:lnTo>
                    <a:pt x="1575436" y="451168"/>
                  </a:lnTo>
                  <a:lnTo>
                    <a:pt x="1577041" y="451168"/>
                  </a:lnTo>
                  <a:lnTo>
                    <a:pt x="1580264" y="447931"/>
                  </a:lnTo>
                  <a:lnTo>
                    <a:pt x="1585078" y="447931"/>
                  </a:lnTo>
                  <a:lnTo>
                    <a:pt x="1588294" y="446313"/>
                  </a:lnTo>
                  <a:lnTo>
                    <a:pt x="1593121" y="447931"/>
                  </a:lnTo>
                  <a:lnTo>
                    <a:pt x="1594726" y="447931"/>
                  </a:lnTo>
                  <a:lnTo>
                    <a:pt x="1599547" y="446313"/>
                  </a:lnTo>
                  <a:lnTo>
                    <a:pt x="1602770" y="446313"/>
                  </a:lnTo>
                  <a:lnTo>
                    <a:pt x="1604374" y="444695"/>
                  </a:lnTo>
                  <a:lnTo>
                    <a:pt x="1605979" y="444695"/>
                  </a:lnTo>
                  <a:lnTo>
                    <a:pt x="1609195" y="443083"/>
                  </a:lnTo>
                  <a:lnTo>
                    <a:pt x="1610806" y="443083"/>
                  </a:lnTo>
                  <a:lnTo>
                    <a:pt x="1612411" y="444695"/>
                  </a:lnTo>
                  <a:lnTo>
                    <a:pt x="1615627" y="444695"/>
                  </a:lnTo>
                  <a:lnTo>
                    <a:pt x="1618843" y="446313"/>
                  </a:lnTo>
                  <a:lnTo>
                    <a:pt x="1622059" y="447931"/>
                  </a:lnTo>
                  <a:lnTo>
                    <a:pt x="1625275" y="449550"/>
                  </a:lnTo>
                  <a:lnTo>
                    <a:pt x="1626880" y="449550"/>
                  </a:lnTo>
                  <a:lnTo>
                    <a:pt x="1630096" y="451168"/>
                  </a:lnTo>
                  <a:lnTo>
                    <a:pt x="1633312" y="451168"/>
                  </a:lnTo>
                  <a:lnTo>
                    <a:pt x="1636528" y="452787"/>
                  </a:lnTo>
                  <a:lnTo>
                    <a:pt x="1638133" y="452787"/>
                  </a:lnTo>
                  <a:lnTo>
                    <a:pt x="1641349" y="451168"/>
                  </a:lnTo>
                  <a:lnTo>
                    <a:pt x="1644565" y="451168"/>
                  </a:lnTo>
                  <a:lnTo>
                    <a:pt x="1647781" y="449550"/>
                  </a:lnTo>
                  <a:lnTo>
                    <a:pt x="1649386" y="449550"/>
                  </a:lnTo>
                  <a:lnTo>
                    <a:pt x="1650990" y="447931"/>
                  </a:lnTo>
                  <a:lnTo>
                    <a:pt x="1652602" y="447931"/>
                  </a:lnTo>
                  <a:lnTo>
                    <a:pt x="1657422" y="449550"/>
                  </a:lnTo>
                  <a:lnTo>
                    <a:pt x="1665459" y="449550"/>
                  </a:lnTo>
                  <a:lnTo>
                    <a:pt x="1665459" y="447931"/>
                  </a:lnTo>
                  <a:lnTo>
                    <a:pt x="1663855" y="446313"/>
                  </a:lnTo>
                  <a:lnTo>
                    <a:pt x="1654206" y="446313"/>
                  </a:lnTo>
                  <a:lnTo>
                    <a:pt x="1650990" y="444695"/>
                  </a:lnTo>
                  <a:lnTo>
                    <a:pt x="1634917" y="444695"/>
                  </a:lnTo>
                  <a:lnTo>
                    <a:pt x="1631701" y="446313"/>
                  </a:lnTo>
                  <a:lnTo>
                    <a:pt x="1630096" y="444695"/>
                  </a:lnTo>
                  <a:lnTo>
                    <a:pt x="1626880" y="443083"/>
                  </a:lnTo>
                  <a:lnTo>
                    <a:pt x="1623664" y="443083"/>
                  </a:lnTo>
                  <a:lnTo>
                    <a:pt x="1623664" y="439846"/>
                  </a:lnTo>
                  <a:lnTo>
                    <a:pt x="1620448" y="438228"/>
                  </a:lnTo>
                  <a:lnTo>
                    <a:pt x="1618843" y="438228"/>
                  </a:lnTo>
                  <a:lnTo>
                    <a:pt x="1618843" y="434998"/>
                  </a:lnTo>
                  <a:lnTo>
                    <a:pt x="1615627" y="434998"/>
                  </a:lnTo>
                  <a:lnTo>
                    <a:pt x="1614022" y="436610"/>
                  </a:lnTo>
                  <a:lnTo>
                    <a:pt x="1612411" y="434998"/>
                  </a:lnTo>
                  <a:lnTo>
                    <a:pt x="1610806" y="434998"/>
                  </a:lnTo>
                  <a:lnTo>
                    <a:pt x="1612411" y="433380"/>
                  </a:lnTo>
                  <a:lnTo>
                    <a:pt x="1614022" y="433380"/>
                  </a:lnTo>
                  <a:lnTo>
                    <a:pt x="1614022" y="431761"/>
                  </a:lnTo>
                  <a:lnTo>
                    <a:pt x="1615627" y="431761"/>
                  </a:lnTo>
                  <a:lnTo>
                    <a:pt x="1615627" y="430143"/>
                  </a:lnTo>
                  <a:lnTo>
                    <a:pt x="1614022" y="430143"/>
                  </a:lnTo>
                  <a:lnTo>
                    <a:pt x="1615627" y="426906"/>
                  </a:lnTo>
                  <a:lnTo>
                    <a:pt x="1615627" y="428532"/>
                  </a:lnTo>
                  <a:lnTo>
                    <a:pt x="1617232" y="428532"/>
                  </a:lnTo>
                  <a:lnTo>
                    <a:pt x="1618843" y="426906"/>
                  </a:lnTo>
                  <a:lnTo>
                    <a:pt x="1617232" y="426906"/>
                  </a:lnTo>
                  <a:lnTo>
                    <a:pt x="1617232" y="423676"/>
                  </a:lnTo>
                  <a:lnTo>
                    <a:pt x="1618843" y="423676"/>
                  </a:lnTo>
                  <a:lnTo>
                    <a:pt x="1618843" y="418821"/>
                  </a:lnTo>
                  <a:lnTo>
                    <a:pt x="1620448" y="415592"/>
                  </a:lnTo>
                  <a:lnTo>
                    <a:pt x="1618843" y="410736"/>
                  </a:lnTo>
                  <a:lnTo>
                    <a:pt x="1618843" y="405888"/>
                  </a:lnTo>
                  <a:lnTo>
                    <a:pt x="1620448" y="404270"/>
                  </a:lnTo>
                  <a:lnTo>
                    <a:pt x="1620448" y="405888"/>
                  </a:lnTo>
                  <a:lnTo>
                    <a:pt x="1622059" y="407507"/>
                  </a:lnTo>
                  <a:lnTo>
                    <a:pt x="1622059" y="402651"/>
                  </a:lnTo>
                  <a:lnTo>
                    <a:pt x="1618843" y="402651"/>
                  </a:lnTo>
                  <a:lnTo>
                    <a:pt x="1618843" y="401040"/>
                  </a:lnTo>
                  <a:lnTo>
                    <a:pt x="1617232" y="401040"/>
                  </a:lnTo>
                  <a:lnTo>
                    <a:pt x="1620448" y="397803"/>
                  </a:lnTo>
                  <a:lnTo>
                    <a:pt x="1617232" y="397803"/>
                  </a:lnTo>
                  <a:lnTo>
                    <a:pt x="1618843" y="396185"/>
                  </a:lnTo>
                  <a:lnTo>
                    <a:pt x="1618843" y="384863"/>
                  </a:lnTo>
                  <a:lnTo>
                    <a:pt x="1617232" y="384863"/>
                  </a:lnTo>
                  <a:lnTo>
                    <a:pt x="1617232" y="380015"/>
                  </a:lnTo>
                  <a:lnTo>
                    <a:pt x="1615627" y="380015"/>
                  </a:lnTo>
                  <a:lnTo>
                    <a:pt x="1615627" y="346056"/>
                  </a:lnTo>
                  <a:lnTo>
                    <a:pt x="1617232" y="346056"/>
                  </a:lnTo>
                  <a:lnTo>
                    <a:pt x="1617232" y="349286"/>
                  </a:lnTo>
                  <a:lnTo>
                    <a:pt x="1618843" y="350905"/>
                  </a:lnTo>
                  <a:lnTo>
                    <a:pt x="1620448" y="350905"/>
                  </a:lnTo>
                  <a:lnTo>
                    <a:pt x="1622059" y="347675"/>
                  </a:lnTo>
                  <a:lnTo>
                    <a:pt x="1622059" y="346056"/>
                  </a:lnTo>
                  <a:lnTo>
                    <a:pt x="1623664" y="342820"/>
                  </a:lnTo>
                  <a:lnTo>
                    <a:pt x="1623664" y="341201"/>
                  </a:lnTo>
                  <a:lnTo>
                    <a:pt x="1626880" y="339583"/>
                  </a:lnTo>
                  <a:lnTo>
                    <a:pt x="1630096" y="339583"/>
                  </a:lnTo>
                  <a:lnTo>
                    <a:pt x="1631701" y="337965"/>
                  </a:lnTo>
                  <a:lnTo>
                    <a:pt x="1631701" y="334735"/>
                  </a:lnTo>
                  <a:lnTo>
                    <a:pt x="1633312" y="334735"/>
                  </a:lnTo>
                  <a:lnTo>
                    <a:pt x="1633312" y="331498"/>
                  </a:lnTo>
                  <a:lnTo>
                    <a:pt x="1631701" y="328268"/>
                  </a:lnTo>
                  <a:lnTo>
                    <a:pt x="1631701" y="326650"/>
                  </a:lnTo>
                  <a:lnTo>
                    <a:pt x="1636528" y="320183"/>
                  </a:lnTo>
                  <a:lnTo>
                    <a:pt x="1638133" y="320183"/>
                  </a:lnTo>
                  <a:lnTo>
                    <a:pt x="1638133" y="318565"/>
                  </a:lnTo>
                  <a:lnTo>
                    <a:pt x="1639737" y="316946"/>
                  </a:lnTo>
                  <a:lnTo>
                    <a:pt x="1641349" y="315328"/>
                  </a:lnTo>
                  <a:lnTo>
                    <a:pt x="1641349" y="312091"/>
                  </a:lnTo>
                  <a:lnTo>
                    <a:pt x="1644565" y="308861"/>
                  </a:lnTo>
                  <a:lnTo>
                    <a:pt x="1644565" y="305625"/>
                  </a:lnTo>
                  <a:lnTo>
                    <a:pt x="1646170" y="304006"/>
                  </a:lnTo>
                  <a:lnTo>
                    <a:pt x="1646170" y="302395"/>
                  </a:lnTo>
                  <a:lnTo>
                    <a:pt x="1647781" y="302395"/>
                  </a:lnTo>
                  <a:lnTo>
                    <a:pt x="1649386" y="300776"/>
                  </a:lnTo>
                  <a:lnTo>
                    <a:pt x="1652602" y="299158"/>
                  </a:lnTo>
                  <a:lnTo>
                    <a:pt x="1654206" y="297540"/>
                  </a:lnTo>
                  <a:lnTo>
                    <a:pt x="1657422" y="295921"/>
                  </a:lnTo>
                  <a:lnTo>
                    <a:pt x="1657422" y="294310"/>
                  </a:lnTo>
                  <a:lnTo>
                    <a:pt x="1660638" y="292692"/>
                  </a:lnTo>
                  <a:lnTo>
                    <a:pt x="1660638" y="289455"/>
                  </a:lnTo>
                  <a:lnTo>
                    <a:pt x="1662243" y="289455"/>
                  </a:lnTo>
                  <a:lnTo>
                    <a:pt x="1663855" y="286225"/>
                  </a:lnTo>
                  <a:lnTo>
                    <a:pt x="1665459" y="286225"/>
                  </a:lnTo>
                  <a:lnTo>
                    <a:pt x="1667071" y="284606"/>
                  </a:lnTo>
                  <a:lnTo>
                    <a:pt x="1667071" y="281370"/>
                  </a:lnTo>
                  <a:lnTo>
                    <a:pt x="1668675" y="281370"/>
                  </a:lnTo>
                  <a:lnTo>
                    <a:pt x="1668675" y="278133"/>
                  </a:lnTo>
                  <a:lnTo>
                    <a:pt x="1667071" y="278133"/>
                  </a:lnTo>
                  <a:lnTo>
                    <a:pt x="1667071" y="276522"/>
                  </a:lnTo>
                  <a:lnTo>
                    <a:pt x="1668675" y="274903"/>
                  </a:lnTo>
                  <a:lnTo>
                    <a:pt x="1668675" y="273285"/>
                  </a:lnTo>
                  <a:lnTo>
                    <a:pt x="1667071" y="271666"/>
                  </a:lnTo>
                  <a:lnTo>
                    <a:pt x="1667071" y="260351"/>
                  </a:lnTo>
                  <a:lnTo>
                    <a:pt x="1673496" y="260351"/>
                  </a:lnTo>
                  <a:lnTo>
                    <a:pt x="1675107" y="261970"/>
                  </a:lnTo>
                  <a:lnTo>
                    <a:pt x="1676712" y="261970"/>
                  </a:lnTo>
                  <a:lnTo>
                    <a:pt x="1676712" y="263582"/>
                  </a:lnTo>
                  <a:lnTo>
                    <a:pt x="1678323" y="265200"/>
                  </a:lnTo>
                  <a:lnTo>
                    <a:pt x="1678323" y="266818"/>
                  </a:lnTo>
                  <a:lnTo>
                    <a:pt x="1679928" y="268437"/>
                  </a:lnTo>
                  <a:lnTo>
                    <a:pt x="1687972" y="268437"/>
                  </a:lnTo>
                  <a:lnTo>
                    <a:pt x="1687972" y="270048"/>
                  </a:lnTo>
                  <a:lnTo>
                    <a:pt x="1692792" y="271666"/>
                  </a:lnTo>
                  <a:lnTo>
                    <a:pt x="1697613" y="273285"/>
                  </a:lnTo>
                  <a:lnTo>
                    <a:pt x="1699225" y="274903"/>
                  </a:lnTo>
                  <a:lnTo>
                    <a:pt x="1699225" y="278133"/>
                  </a:lnTo>
                  <a:lnTo>
                    <a:pt x="1700829" y="282988"/>
                  </a:lnTo>
                  <a:lnTo>
                    <a:pt x="1699225" y="284606"/>
                  </a:lnTo>
                  <a:lnTo>
                    <a:pt x="1699225" y="286225"/>
                  </a:lnTo>
                  <a:lnTo>
                    <a:pt x="1700829" y="287843"/>
                  </a:lnTo>
                  <a:lnTo>
                    <a:pt x="1700829" y="297540"/>
                  </a:lnTo>
                  <a:lnTo>
                    <a:pt x="1702434" y="299158"/>
                  </a:lnTo>
                  <a:lnTo>
                    <a:pt x="1702434" y="300776"/>
                  </a:lnTo>
                  <a:lnTo>
                    <a:pt x="1704045" y="302395"/>
                  </a:lnTo>
                  <a:lnTo>
                    <a:pt x="1704045" y="305625"/>
                  </a:lnTo>
                  <a:lnTo>
                    <a:pt x="1705650" y="308861"/>
                  </a:lnTo>
                  <a:lnTo>
                    <a:pt x="1707255" y="312091"/>
                  </a:lnTo>
                  <a:lnTo>
                    <a:pt x="1708866" y="313717"/>
                  </a:lnTo>
                  <a:lnTo>
                    <a:pt x="1708866" y="315328"/>
                  </a:lnTo>
                  <a:lnTo>
                    <a:pt x="1710478" y="316946"/>
                  </a:lnTo>
                  <a:lnTo>
                    <a:pt x="1710478" y="318565"/>
                  </a:lnTo>
                  <a:lnTo>
                    <a:pt x="1712082" y="320183"/>
                  </a:lnTo>
                  <a:lnTo>
                    <a:pt x="1712082" y="321802"/>
                  </a:lnTo>
                  <a:lnTo>
                    <a:pt x="1713687" y="323413"/>
                  </a:lnTo>
                  <a:lnTo>
                    <a:pt x="1715298" y="325031"/>
                  </a:lnTo>
                  <a:lnTo>
                    <a:pt x="1716903" y="325031"/>
                  </a:lnTo>
                  <a:lnTo>
                    <a:pt x="1716903" y="328268"/>
                  </a:lnTo>
                  <a:lnTo>
                    <a:pt x="1718514" y="329887"/>
                  </a:lnTo>
                  <a:lnTo>
                    <a:pt x="1720119" y="331498"/>
                  </a:lnTo>
                  <a:lnTo>
                    <a:pt x="1723335" y="334735"/>
                  </a:lnTo>
                  <a:lnTo>
                    <a:pt x="1723335" y="336353"/>
                  </a:lnTo>
                  <a:lnTo>
                    <a:pt x="1726551" y="337971"/>
                  </a:lnTo>
                  <a:lnTo>
                    <a:pt x="1726551" y="339590"/>
                  </a:lnTo>
                  <a:lnTo>
                    <a:pt x="1728156" y="341201"/>
                  </a:lnTo>
                  <a:lnTo>
                    <a:pt x="1729767" y="341201"/>
                  </a:lnTo>
                  <a:lnTo>
                    <a:pt x="1734588" y="347675"/>
                  </a:lnTo>
                  <a:lnTo>
                    <a:pt x="1734588" y="349286"/>
                  </a:lnTo>
                  <a:lnTo>
                    <a:pt x="1736192" y="349286"/>
                  </a:lnTo>
                  <a:lnTo>
                    <a:pt x="1739409" y="352523"/>
                  </a:lnTo>
                  <a:lnTo>
                    <a:pt x="1741020" y="354142"/>
                  </a:lnTo>
                  <a:lnTo>
                    <a:pt x="1742625" y="355760"/>
                  </a:lnTo>
                  <a:lnTo>
                    <a:pt x="1745841" y="355760"/>
                  </a:lnTo>
                  <a:lnTo>
                    <a:pt x="1745841" y="358990"/>
                  </a:lnTo>
                  <a:lnTo>
                    <a:pt x="1747445" y="358990"/>
                  </a:lnTo>
                  <a:lnTo>
                    <a:pt x="1749057" y="360608"/>
                  </a:lnTo>
                  <a:lnTo>
                    <a:pt x="1752273" y="362226"/>
                  </a:lnTo>
                  <a:lnTo>
                    <a:pt x="1753877" y="363845"/>
                  </a:lnTo>
                  <a:lnTo>
                    <a:pt x="1758698" y="367082"/>
                  </a:lnTo>
                  <a:lnTo>
                    <a:pt x="1760310" y="368693"/>
                  </a:lnTo>
                  <a:lnTo>
                    <a:pt x="1765137" y="370311"/>
                  </a:lnTo>
                  <a:lnTo>
                    <a:pt x="1769951" y="371930"/>
                  </a:lnTo>
                  <a:lnTo>
                    <a:pt x="1774779" y="373548"/>
                  </a:lnTo>
                  <a:lnTo>
                    <a:pt x="1790852" y="375166"/>
                  </a:lnTo>
                  <a:lnTo>
                    <a:pt x="1797284" y="376778"/>
                  </a:lnTo>
                  <a:lnTo>
                    <a:pt x="1798889" y="378397"/>
                  </a:lnTo>
                  <a:lnTo>
                    <a:pt x="1808537" y="381633"/>
                  </a:lnTo>
                  <a:lnTo>
                    <a:pt x="1819790" y="384863"/>
                  </a:lnTo>
                  <a:lnTo>
                    <a:pt x="1827827" y="386481"/>
                  </a:lnTo>
                  <a:lnTo>
                    <a:pt x="1843900" y="386481"/>
                  </a:lnTo>
                  <a:lnTo>
                    <a:pt x="1855153" y="384863"/>
                  </a:lnTo>
                  <a:lnTo>
                    <a:pt x="1859974" y="383252"/>
                  </a:lnTo>
                  <a:lnTo>
                    <a:pt x="1864802" y="383252"/>
                  </a:lnTo>
                  <a:lnTo>
                    <a:pt x="1874450" y="380015"/>
                  </a:lnTo>
                  <a:lnTo>
                    <a:pt x="1884091" y="378397"/>
                  </a:lnTo>
                  <a:lnTo>
                    <a:pt x="1892128" y="376778"/>
                  </a:lnTo>
                  <a:lnTo>
                    <a:pt x="1900165" y="375166"/>
                  </a:lnTo>
                  <a:lnTo>
                    <a:pt x="1911424" y="368693"/>
                  </a:lnTo>
                  <a:lnTo>
                    <a:pt x="1914634" y="367082"/>
                  </a:lnTo>
                  <a:lnTo>
                    <a:pt x="1924282" y="365456"/>
                  </a:lnTo>
                  <a:lnTo>
                    <a:pt x="1930714" y="365456"/>
                  </a:lnTo>
                  <a:lnTo>
                    <a:pt x="1935542" y="363845"/>
                  </a:lnTo>
                  <a:lnTo>
                    <a:pt x="1941967" y="363845"/>
                  </a:lnTo>
                  <a:lnTo>
                    <a:pt x="1948399" y="360608"/>
                  </a:lnTo>
                  <a:lnTo>
                    <a:pt x="1950004" y="358990"/>
                  </a:lnTo>
                  <a:lnTo>
                    <a:pt x="1970905" y="358990"/>
                  </a:lnTo>
                  <a:lnTo>
                    <a:pt x="1977330" y="357371"/>
                  </a:lnTo>
                  <a:lnTo>
                    <a:pt x="1975726" y="357371"/>
                  </a:lnTo>
                  <a:lnTo>
                    <a:pt x="1977330" y="352523"/>
                  </a:lnTo>
                  <a:lnTo>
                    <a:pt x="1978941" y="352523"/>
                  </a:lnTo>
                  <a:lnTo>
                    <a:pt x="1980553" y="349286"/>
                  </a:lnTo>
                  <a:lnTo>
                    <a:pt x="1982158" y="355760"/>
                  </a:lnTo>
                  <a:lnTo>
                    <a:pt x="1980553" y="357371"/>
                  </a:lnTo>
                  <a:lnTo>
                    <a:pt x="1990188" y="357371"/>
                  </a:lnTo>
                  <a:lnTo>
                    <a:pt x="1991799" y="355760"/>
                  </a:lnTo>
                  <a:lnTo>
                    <a:pt x="1996627" y="355760"/>
                  </a:lnTo>
                  <a:lnTo>
                    <a:pt x="2001447" y="354142"/>
                  </a:lnTo>
                  <a:lnTo>
                    <a:pt x="2007873" y="352523"/>
                  </a:lnTo>
                  <a:lnTo>
                    <a:pt x="2020744" y="347675"/>
                  </a:lnTo>
                  <a:lnTo>
                    <a:pt x="2022341" y="346056"/>
                  </a:lnTo>
                  <a:lnTo>
                    <a:pt x="2023953" y="347675"/>
                  </a:lnTo>
                  <a:lnTo>
                    <a:pt x="2025565" y="347675"/>
                  </a:lnTo>
                  <a:lnTo>
                    <a:pt x="2033601" y="346056"/>
                  </a:lnTo>
                  <a:lnTo>
                    <a:pt x="2040027" y="347675"/>
                  </a:lnTo>
                  <a:lnTo>
                    <a:pt x="2041638" y="346056"/>
                  </a:lnTo>
                  <a:lnTo>
                    <a:pt x="2041638" y="347675"/>
                  </a:lnTo>
                  <a:lnTo>
                    <a:pt x="2046459" y="350905"/>
                  </a:lnTo>
                  <a:lnTo>
                    <a:pt x="2052891" y="352523"/>
                  </a:lnTo>
                  <a:lnTo>
                    <a:pt x="2062532" y="355760"/>
                  </a:lnTo>
                  <a:lnTo>
                    <a:pt x="2072180" y="355760"/>
                  </a:lnTo>
                  <a:lnTo>
                    <a:pt x="2083433" y="367082"/>
                  </a:lnTo>
                  <a:lnTo>
                    <a:pt x="2088261" y="370311"/>
                  </a:lnTo>
                  <a:lnTo>
                    <a:pt x="2091470" y="373548"/>
                  </a:lnTo>
                  <a:lnTo>
                    <a:pt x="2094686" y="378397"/>
                  </a:lnTo>
                  <a:lnTo>
                    <a:pt x="2096298" y="383252"/>
                  </a:lnTo>
                  <a:lnTo>
                    <a:pt x="2099507" y="401040"/>
                  </a:lnTo>
                  <a:lnTo>
                    <a:pt x="2101119" y="407507"/>
                  </a:lnTo>
                  <a:lnTo>
                    <a:pt x="2102723" y="410736"/>
                  </a:lnTo>
                  <a:lnTo>
                    <a:pt x="2104335" y="413973"/>
                  </a:lnTo>
                  <a:lnTo>
                    <a:pt x="2105939" y="415592"/>
                  </a:lnTo>
                  <a:lnTo>
                    <a:pt x="2109155" y="417203"/>
                  </a:lnTo>
                  <a:lnTo>
                    <a:pt x="2112371" y="417203"/>
                  </a:lnTo>
                  <a:lnTo>
                    <a:pt x="2117192" y="422058"/>
                  </a:lnTo>
                  <a:lnTo>
                    <a:pt x="2122013" y="422058"/>
                  </a:lnTo>
                  <a:lnTo>
                    <a:pt x="2133272" y="434998"/>
                  </a:lnTo>
                  <a:lnTo>
                    <a:pt x="2136489" y="434998"/>
                  </a:lnTo>
                  <a:lnTo>
                    <a:pt x="2141309" y="436610"/>
                  </a:lnTo>
                  <a:lnTo>
                    <a:pt x="2142914" y="438228"/>
                  </a:lnTo>
                  <a:lnTo>
                    <a:pt x="2144519" y="439846"/>
                  </a:lnTo>
                  <a:lnTo>
                    <a:pt x="2146130" y="441465"/>
                  </a:lnTo>
                  <a:lnTo>
                    <a:pt x="2149346" y="444695"/>
                  </a:lnTo>
                  <a:lnTo>
                    <a:pt x="2150958" y="447931"/>
                  </a:lnTo>
                  <a:lnTo>
                    <a:pt x="2152555" y="449550"/>
                  </a:lnTo>
                  <a:lnTo>
                    <a:pt x="2155778" y="452787"/>
                  </a:lnTo>
                  <a:lnTo>
                    <a:pt x="2158994" y="454405"/>
                  </a:lnTo>
                  <a:lnTo>
                    <a:pt x="2160599" y="454405"/>
                  </a:lnTo>
                  <a:lnTo>
                    <a:pt x="2162204" y="457635"/>
                  </a:lnTo>
                  <a:lnTo>
                    <a:pt x="2162204" y="459253"/>
                  </a:lnTo>
                  <a:lnTo>
                    <a:pt x="2163815" y="460871"/>
                  </a:lnTo>
                  <a:lnTo>
                    <a:pt x="2162204" y="462483"/>
                  </a:lnTo>
                  <a:lnTo>
                    <a:pt x="2163815" y="467338"/>
                  </a:lnTo>
                  <a:lnTo>
                    <a:pt x="2163815" y="468957"/>
                  </a:lnTo>
                  <a:lnTo>
                    <a:pt x="2165419" y="470568"/>
                  </a:lnTo>
                  <a:lnTo>
                    <a:pt x="2167031" y="470568"/>
                  </a:lnTo>
                  <a:lnTo>
                    <a:pt x="2168636" y="472186"/>
                  </a:lnTo>
                  <a:lnTo>
                    <a:pt x="2168636" y="475423"/>
                  </a:lnTo>
                  <a:lnTo>
                    <a:pt x="2167031" y="480271"/>
                  </a:lnTo>
                  <a:lnTo>
                    <a:pt x="2165419" y="481890"/>
                  </a:lnTo>
                  <a:lnTo>
                    <a:pt x="2157383" y="481890"/>
                  </a:lnTo>
                  <a:lnTo>
                    <a:pt x="2155778" y="483508"/>
                  </a:lnTo>
                  <a:lnTo>
                    <a:pt x="2150958" y="488363"/>
                  </a:lnTo>
                  <a:lnTo>
                    <a:pt x="2149346" y="491593"/>
                  </a:lnTo>
                  <a:lnTo>
                    <a:pt x="2146130" y="496448"/>
                  </a:lnTo>
                  <a:lnTo>
                    <a:pt x="2144519" y="498060"/>
                  </a:lnTo>
                  <a:lnTo>
                    <a:pt x="2144519" y="502915"/>
                  </a:lnTo>
                  <a:lnTo>
                    <a:pt x="2142914" y="504526"/>
                  </a:lnTo>
                  <a:lnTo>
                    <a:pt x="2144519" y="504526"/>
                  </a:lnTo>
                  <a:lnTo>
                    <a:pt x="2146130" y="507763"/>
                  </a:lnTo>
                  <a:lnTo>
                    <a:pt x="2146130" y="511000"/>
                  </a:lnTo>
                  <a:lnTo>
                    <a:pt x="2142914" y="511000"/>
                  </a:lnTo>
                  <a:lnTo>
                    <a:pt x="2141309" y="515848"/>
                  </a:lnTo>
                  <a:lnTo>
                    <a:pt x="2141309" y="517466"/>
                  </a:lnTo>
                  <a:lnTo>
                    <a:pt x="2144519" y="517466"/>
                  </a:lnTo>
                  <a:lnTo>
                    <a:pt x="2144519" y="519085"/>
                  </a:lnTo>
                  <a:lnTo>
                    <a:pt x="2141309" y="520703"/>
                  </a:lnTo>
                  <a:lnTo>
                    <a:pt x="2141309" y="522321"/>
                  </a:lnTo>
                  <a:lnTo>
                    <a:pt x="2144519" y="520703"/>
                  </a:lnTo>
                  <a:lnTo>
                    <a:pt x="2146130" y="520703"/>
                  </a:lnTo>
                  <a:lnTo>
                    <a:pt x="2146130" y="522321"/>
                  </a:lnTo>
                  <a:lnTo>
                    <a:pt x="2144519" y="527170"/>
                  </a:lnTo>
                  <a:lnTo>
                    <a:pt x="2142914" y="525551"/>
                  </a:lnTo>
                  <a:lnTo>
                    <a:pt x="2141309" y="525551"/>
                  </a:lnTo>
                  <a:lnTo>
                    <a:pt x="2139698" y="527170"/>
                  </a:lnTo>
                  <a:lnTo>
                    <a:pt x="2142914" y="528788"/>
                  </a:lnTo>
                  <a:lnTo>
                    <a:pt x="2141309" y="530407"/>
                  </a:lnTo>
                  <a:lnTo>
                    <a:pt x="2141309" y="543340"/>
                  </a:lnTo>
                  <a:lnTo>
                    <a:pt x="2139698" y="546576"/>
                  </a:lnTo>
                  <a:lnTo>
                    <a:pt x="2138093" y="551425"/>
                  </a:lnTo>
                  <a:lnTo>
                    <a:pt x="2136489" y="556280"/>
                  </a:lnTo>
                  <a:lnTo>
                    <a:pt x="2136489" y="562746"/>
                  </a:lnTo>
                  <a:lnTo>
                    <a:pt x="2138093" y="582153"/>
                  </a:lnTo>
                  <a:lnTo>
                    <a:pt x="2138093" y="609645"/>
                  </a:lnTo>
                  <a:lnTo>
                    <a:pt x="2136489" y="612875"/>
                  </a:lnTo>
                  <a:lnTo>
                    <a:pt x="2134877" y="616111"/>
                  </a:lnTo>
                  <a:lnTo>
                    <a:pt x="2131661" y="620960"/>
                  </a:lnTo>
                  <a:lnTo>
                    <a:pt x="2126840" y="627433"/>
                  </a:lnTo>
                  <a:lnTo>
                    <a:pt x="2122013" y="635518"/>
                  </a:lnTo>
                  <a:lnTo>
                    <a:pt x="2118804" y="641985"/>
                  </a:lnTo>
                  <a:lnTo>
                    <a:pt x="2117192" y="643603"/>
                  </a:lnTo>
                  <a:lnTo>
                    <a:pt x="2113976" y="648451"/>
                  </a:lnTo>
                  <a:lnTo>
                    <a:pt x="2109155" y="651681"/>
                  </a:lnTo>
                  <a:lnTo>
                    <a:pt x="2107544" y="654925"/>
                  </a:lnTo>
                  <a:lnTo>
                    <a:pt x="2105939" y="658155"/>
                  </a:lnTo>
                  <a:lnTo>
                    <a:pt x="2104335" y="663010"/>
                  </a:lnTo>
                  <a:lnTo>
                    <a:pt x="2102723" y="667858"/>
                  </a:lnTo>
                  <a:lnTo>
                    <a:pt x="2101119" y="671088"/>
                  </a:lnTo>
                  <a:lnTo>
                    <a:pt x="2094686" y="675943"/>
                  </a:lnTo>
                  <a:lnTo>
                    <a:pt x="2091470" y="677561"/>
                  </a:lnTo>
                  <a:lnTo>
                    <a:pt x="2088261" y="679173"/>
                  </a:lnTo>
                  <a:lnTo>
                    <a:pt x="2086649" y="680791"/>
                  </a:lnTo>
                  <a:lnTo>
                    <a:pt x="2083433" y="682410"/>
                  </a:lnTo>
                  <a:lnTo>
                    <a:pt x="2078613" y="692113"/>
                  </a:lnTo>
                  <a:lnTo>
                    <a:pt x="2073792" y="701816"/>
                  </a:lnTo>
                  <a:lnTo>
                    <a:pt x="2070576" y="708290"/>
                  </a:lnTo>
                  <a:lnTo>
                    <a:pt x="2068964" y="716368"/>
                  </a:lnTo>
                  <a:lnTo>
                    <a:pt x="2067353" y="722841"/>
                  </a:lnTo>
                  <a:lnTo>
                    <a:pt x="2065755" y="727690"/>
                  </a:lnTo>
                  <a:lnTo>
                    <a:pt x="2064144" y="730927"/>
                  </a:lnTo>
                  <a:lnTo>
                    <a:pt x="2062532" y="730927"/>
                  </a:lnTo>
                  <a:lnTo>
                    <a:pt x="2052884" y="742241"/>
                  </a:lnTo>
                  <a:lnTo>
                    <a:pt x="2049675" y="745478"/>
                  </a:lnTo>
                  <a:lnTo>
                    <a:pt x="2048070" y="748715"/>
                  </a:lnTo>
                  <a:lnTo>
                    <a:pt x="2046459" y="750326"/>
                  </a:lnTo>
                  <a:lnTo>
                    <a:pt x="2043250" y="751945"/>
                  </a:lnTo>
                  <a:lnTo>
                    <a:pt x="2041638" y="750326"/>
                  </a:lnTo>
                  <a:lnTo>
                    <a:pt x="2038422" y="750326"/>
                  </a:lnTo>
                  <a:lnTo>
                    <a:pt x="2035206" y="751945"/>
                  </a:lnTo>
                  <a:lnTo>
                    <a:pt x="2030378" y="755181"/>
                  </a:lnTo>
                  <a:lnTo>
                    <a:pt x="2027169" y="760030"/>
                  </a:lnTo>
                  <a:lnTo>
                    <a:pt x="2019132" y="768115"/>
                  </a:lnTo>
                  <a:lnTo>
                    <a:pt x="2014305" y="772970"/>
                  </a:lnTo>
                  <a:lnTo>
                    <a:pt x="2011095" y="781055"/>
                  </a:lnTo>
                  <a:lnTo>
                    <a:pt x="2009484" y="785903"/>
                  </a:lnTo>
                  <a:lnTo>
                    <a:pt x="2007873" y="792370"/>
                  </a:lnTo>
                  <a:lnTo>
                    <a:pt x="2006268" y="802080"/>
                  </a:lnTo>
                  <a:lnTo>
                    <a:pt x="2006268" y="813395"/>
                  </a:lnTo>
                  <a:lnTo>
                    <a:pt x="2009484" y="826335"/>
                  </a:lnTo>
                  <a:lnTo>
                    <a:pt x="2009484" y="834420"/>
                  </a:lnTo>
                  <a:lnTo>
                    <a:pt x="2011095" y="837649"/>
                  </a:lnTo>
                  <a:lnTo>
                    <a:pt x="2011095" y="839268"/>
                  </a:lnTo>
                  <a:lnTo>
                    <a:pt x="2009484" y="840886"/>
                  </a:lnTo>
                  <a:lnTo>
                    <a:pt x="2009484" y="844123"/>
                  </a:lnTo>
                  <a:lnTo>
                    <a:pt x="2007873" y="850590"/>
                  </a:lnTo>
                  <a:lnTo>
                    <a:pt x="2007873" y="853826"/>
                  </a:lnTo>
                  <a:lnTo>
                    <a:pt x="2004663" y="860293"/>
                  </a:lnTo>
                  <a:lnTo>
                    <a:pt x="2003059" y="863523"/>
                  </a:lnTo>
                  <a:lnTo>
                    <a:pt x="2003059" y="869996"/>
                  </a:lnTo>
                  <a:lnTo>
                    <a:pt x="1998231" y="881318"/>
                  </a:lnTo>
                  <a:lnTo>
                    <a:pt x="1995015" y="891014"/>
                  </a:lnTo>
                  <a:lnTo>
                    <a:pt x="1993411" y="891014"/>
                  </a:lnTo>
                  <a:lnTo>
                    <a:pt x="1985374" y="892633"/>
                  </a:lnTo>
                  <a:lnTo>
                    <a:pt x="1974121" y="892633"/>
                  </a:lnTo>
                  <a:lnTo>
                    <a:pt x="1970905" y="889403"/>
                  </a:lnTo>
                  <a:lnTo>
                    <a:pt x="1967682" y="887785"/>
                  </a:lnTo>
                  <a:lnTo>
                    <a:pt x="1967682" y="884548"/>
                  </a:lnTo>
                  <a:lnTo>
                    <a:pt x="1969293" y="881318"/>
                  </a:lnTo>
                  <a:lnTo>
                    <a:pt x="1967682" y="878081"/>
                  </a:lnTo>
                  <a:lnTo>
                    <a:pt x="1966084" y="873226"/>
                  </a:lnTo>
                  <a:lnTo>
                    <a:pt x="1962861" y="871608"/>
                  </a:lnTo>
                  <a:lnTo>
                    <a:pt x="1961256" y="873226"/>
                  </a:lnTo>
                  <a:lnTo>
                    <a:pt x="1959645" y="873226"/>
                  </a:lnTo>
                  <a:lnTo>
                    <a:pt x="1959645" y="876463"/>
                  </a:lnTo>
                  <a:lnTo>
                    <a:pt x="1958047" y="876463"/>
                  </a:lnTo>
                  <a:lnTo>
                    <a:pt x="1958047" y="874845"/>
                  </a:lnTo>
                  <a:lnTo>
                    <a:pt x="1956436" y="874845"/>
                  </a:lnTo>
                  <a:lnTo>
                    <a:pt x="1956436" y="871608"/>
                  </a:lnTo>
                  <a:lnTo>
                    <a:pt x="1959645" y="871608"/>
                  </a:lnTo>
                  <a:lnTo>
                    <a:pt x="1958047" y="869996"/>
                  </a:lnTo>
                  <a:lnTo>
                    <a:pt x="1958047" y="868378"/>
                  </a:lnTo>
                  <a:lnTo>
                    <a:pt x="1956436" y="866760"/>
                  </a:lnTo>
                  <a:lnTo>
                    <a:pt x="1950004" y="865141"/>
                  </a:lnTo>
                  <a:lnTo>
                    <a:pt x="1943578" y="858675"/>
                  </a:lnTo>
                  <a:lnTo>
                    <a:pt x="1940362" y="853826"/>
                  </a:lnTo>
                  <a:lnTo>
                    <a:pt x="1938751" y="850590"/>
                  </a:lnTo>
                  <a:lnTo>
                    <a:pt x="1933930" y="840886"/>
                  </a:lnTo>
                  <a:lnTo>
                    <a:pt x="1932319" y="836038"/>
                  </a:lnTo>
                  <a:lnTo>
                    <a:pt x="1932319" y="832801"/>
                  </a:lnTo>
                  <a:lnTo>
                    <a:pt x="1933930" y="829565"/>
                  </a:lnTo>
                  <a:lnTo>
                    <a:pt x="1937139" y="829565"/>
                  </a:lnTo>
                  <a:lnTo>
                    <a:pt x="1943578" y="832801"/>
                  </a:lnTo>
                  <a:lnTo>
                    <a:pt x="1946788" y="834420"/>
                  </a:lnTo>
                  <a:lnTo>
                    <a:pt x="1946788" y="836038"/>
                  </a:lnTo>
                  <a:lnTo>
                    <a:pt x="1948399" y="834420"/>
                  </a:lnTo>
                  <a:lnTo>
                    <a:pt x="1950004" y="834420"/>
                  </a:lnTo>
                  <a:lnTo>
                    <a:pt x="1954824" y="832801"/>
                  </a:lnTo>
                  <a:lnTo>
                    <a:pt x="1956436" y="829565"/>
                  </a:lnTo>
                  <a:lnTo>
                    <a:pt x="1956436" y="826335"/>
                  </a:lnTo>
                  <a:lnTo>
                    <a:pt x="1958047" y="826335"/>
                  </a:lnTo>
                  <a:lnTo>
                    <a:pt x="1958047" y="823098"/>
                  </a:lnTo>
                  <a:lnTo>
                    <a:pt x="1956436" y="823098"/>
                  </a:lnTo>
                  <a:lnTo>
                    <a:pt x="1956436" y="819861"/>
                  </a:lnTo>
                  <a:lnTo>
                    <a:pt x="1958047" y="819861"/>
                  </a:lnTo>
                  <a:lnTo>
                    <a:pt x="1959645" y="818243"/>
                  </a:lnTo>
                  <a:lnTo>
                    <a:pt x="1958047" y="816631"/>
                  </a:lnTo>
                  <a:lnTo>
                    <a:pt x="1959645" y="815013"/>
                  </a:lnTo>
                  <a:lnTo>
                    <a:pt x="1961256" y="815013"/>
                  </a:lnTo>
                  <a:lnTo>
                    <a:pt x="1959645" y="813395"/>
                  </a:lnTo>
                  <a:lnTo>
                    <a:pt x="1961256" y="813395"/>
                  </a:lnTo>
                  <a:lnTo>
                    <a:pt x="1961256" y="811776"/>
                  </a:lnTo>
                  <a:lnTo>
                    <a:pt x="1962861" y="806928"/>
                  </a:lnTo>
                  <a:lnTo>
                    <a:pt x="1962861" y="800461"/>
                  </a:lnTo>
                  <a:lnTo>
                    <a:pt x="1961256" y="797225"/>
                  </a:lnTo>
                  <a:lnTo>
                    <a:pt x="1961256" y="793995"/>
                  </a:lnTo>
                  <a:lnTo>
                    <a:pt x="1958047" y="787521"/>
                  </a:lnTo>
                  <a:lnTo>
                    <a:pt x="1953220" y="782673"/>
                  </a:lnTo>
                  <a:lnTo>
                    <a:pt x="1945176" y="777818"/>
                  </a:lnTo>
                  <a:lnTo>
                    <a:pt x="1943578" y="776206"/>
                  </a:lnTo>
                  <a:lnTo>
                    <a:pt x="1943578" y="777818"/>
                  </a:lnTo>
                  <a:lnTo>
                    <a:pt x="1941967" y="777818"/>
                  </a:lnTo>
                  <a:lnTo>
                    <a:pt x="1935542" y="776206"/>
                  </a:lnTo>
                  <a:lnTo>
                    <a:pt x="1932319" y="776206"/>
                  </a:lnTo>
                  <a:lnTo>
                    <a:pt x="1929102" y="777818"/>
                  </a:lnTo>
                  <a:lnTo>
                    <a:pt x="1925893" y="776206"/>
                  </a:lnTo>
                  <a:lnTo>
                    <a:pt x="1924282" y="776206"/>
                  </a:lnTo>
                  <a:lnTo>
                    <a:pt x="1917850" y="774588"/>
                  </a:lnTo>
                  <a:lnTo>
                    <a:pt x="1913036" y="774588"/>
                  </a:lnTo>
                  <a:lnTo>
                    <a:pt x="1906597" y="776206"/>
                  </a:lnTo>
                  <a:lnTo>
                    <a:pt x="1904992" y="776206"/>
                  </a:lnTo>
                  <a:lnTo>
                    <a:pt x="1904992" y="777818"/>
                  </a:lnTo>
                  <a:lnTo>
                    <a:pt x="1903388" y="779436"/>
                  </a:lnTo>
                  <a:lnTo>
                    <a:pt x="1903388" y="781055"/>
                  </a:lnTo>
                  <a:lnTo>
                    <a:pt x="1900165" y="782673"/>
                  </a:lnTo>
                  <a:lnTo>
                    <a:pt x="1895351" y="784285"/>
                  </a:lnTo>
                  <a:lnTo>
                    <a:pt x="1893739" y="787521"/>
                  </a:lnTo>
                  <a:lnTo>
                    <a:pt x="1890523" y="792370"/>
                  </a:lnTo>
                  <a:lnTo>
                    <a:pt x="1890523" y="797225"/>
                  </a:lnTo>
                  <a:lnTo>
                    <a:pt x="1888919" y="798843"/>
                  </a:lnTo>
                  <a:lnTo>
                    <a:pt x="1887307" y="802080"/>
                  </a:lnTo>
                  <a:lnTo>
                    <a:pt x="1885703" y="802080"/>
                  </a:lnTo>
                  <a:lnTo>
                    <a:pt x="1887307" y="808546"/>
                  </a:lnTo>
                  <a:lnTo>
                    <a:pt x="1887307" y="810165"/>
                  </a:lnTo>
                  <a:lnTo>
                    <a:pt x="1876054" y="818243"/>
                  </a:lnTo>
                  <a:lnTo>
                    <a:pt x="1874450" y="823098"/>
                  </a:lnTo>
                  <a:lnTo>
                    <a:pt x="1871234" y="827953"/>
                  </a:lnTo>
                  <a:lnTo>
                    <a:pt x="1871234" y="829565"/>
                  </a:lnTo>
                  <a:lnTo>
                    <a:pt x="1863197" y="837649"/>
                  </a:lnTo>
                  <a:lnTo>
                    <a:pt x="1861585" y="839268"/>
                  </a:lnTo>
                  <a:lnTo>
                    <a:pt x="1856765" y="850590"/>
                  </a:lnTo>
                  <a:lnTo>
                    <a:pt x="1856765" y="857056"/>
                  </a:lnTo>
                  <a:lnTo>
                    <a:pt x="1855153" y="858675"/>
                  </a:lnTo>
                  <a:lnTo>
                    <a:pt x="1855153" y="868378"/>
                  </a:lnTo>
                  <a:lnTo>
                    <a:pt x="1861585" y="876463"/>
                  </a:lnTo>
                  <a:lnTo>
                    <a:pt x="1863197" y="878081"/>
                  </a:lnTo>
                  <a:lnTo>
                    <a:pt x="1863197" y="879700"/>
                  </a:lnTo>
                  <a:lnTo>
                    <a:pt x="1864802" y="882930"/>
                  </a:lnTo>
                  <a:lnTo>
                    <a:pt x="1868017" y="884548"/>
                  </a:lnTo>
                  <a:lnTo>
                    <a:pt x="1869622" y="886166"/>
                  </a:lnTo>
                  <a:lnTo>
                    <a:pt x="1871234" y="892633"/>
                  </a:lnTo>
                  <a:lnTo>
                    <a:pt x="1871234" y="905566"/>
                  </a:lnTo>
                  <a:lnTo>
                    <a:pt x="1872838" y="908803"/>
                  </a:lnTo>
                  <a:lnTo>
                    <a:pt x="1874450" y="910421"/>
                  </a:lnTo>
                  <a:lnTo>
                    <a:pt x="1876054" y="918506"/>
                  </a:lnTo>
                  <a:lnTo>
                    <a:pt x="1876054" y="928210"/>
                  </a:lnTo>
                  <a:lnTo>
                    <a:pt x="1874450" y="933058"/>
                  </a:lnTo>
                  <a:lnTo>
                    <a:pt x="1871234" y="937913"/>
                  </a:lnTo>
                  <a:lnTo>
                    <a:pt x="1869622" y="944380"/>
                  </a:lnTo>
                  <a:lnTo>
                    <a:pt x="1866413" y="949235"/>
                  </a:lnTo>
                  <a:lnTo>
                    <a:pt x="1864802" y="947616"/>
                  </a:lnTo>
                  <a:lnTo>
                    <a:pt x="1861585" y="949235"/>
                  </a:lnTo>
                  <a:lnTo>
                    <a:pt x="1856765" y="950846"/>
                  </a:lnTo>
                  <a:lnTo>
                    <a:pt x="1853549" y="952464"/>
                  </a:lnTo>
                  <a:lnTo>
                    <a:pt x="1850333" y="954083"/>
                  </a:lnTo>
                  <a:lnTo>
                    <a:pt x="1845512" y="955701"/>
                  </a:lnTo>
                  <a:lnTo>
                    <a:pt x="1840691" y="958931"/>
                  </a:lnTo>
                  <a:lnTo>
                    <a:pt x="1840691" y="957320"/>
                  </a:lnTo>
                  <a:lnTo>
                    <a:pt x="1837475" y="950846"/>
                  </a:lnTo>
                  <a:lnTo>
                    <a:pt x="1835864" y="945998"/>
                  </a:lnTo>
                  <a:lnTo>
                    <a:pt x="1829438" y="933058"/>
                  </a:lnTo>
                  <a:lnTo>
                    <a:pt x="1827827" y="928210"/>
                  </a:lnTo>
                  <a:lnTo>
                    <a:pt x="1826222" y="923361"/>
                  </a:lnTo>
                  <a:lnTo>
                    <a:pt x="1824611" y="921743"/>
                  </a:lnTo>
                  <a:lnTo>
                    <a:pt x="1824611" y="918506"/>
                  </a:lnTo>
                  <a:lnTo>
                    <a:pt x="1821395" y="912040"/>
                  </a:lnTo>
                  <a:lnTo>
                    <a:pt x="1818185" y="905566"/>
                  </a:lnTo>
                  <a:lnTo>
                    <a:pt x="1818185" y="902336"/>
                  </a:lnTo>
                  <a:lnTo>
                    <a:pt x="1816574" y="900718"/>
                  </a:lnTo>
                  <a:lnTo>
                    <a:pt x="1816574" y="897488"/>
                  </a:lnTo>
                  <a:lnTo>
                    <a:pt x="1818185" y="895870"/>
                  </a:lnTo>
                  <a:lnTo>
                    <a:pt x="1818185" y="892633"/>
                  </a:lnTo>
                  <a:lnTo>
                    <a:pt x="1821395" y="891014"/>
                  </a:lnTo>
                  <a:lnTo>
                    <a:pt x="1823006" y="889403"/>
                  </a:lnTo>
                  <a:lnTo>
                    <a:pt x="1834259" y="889403"/>
                  </a:lnTo>
                  <a:lnTo>
                    <a:pt x="1837475" y="891014"/>
                  </a:lnTo>
                  <a:lnTo>
                    <a:pt x="1840691" y="891014"/>
                  </a:lnTo>
                  <a:lnTo>
                    <a:pt x="1840691" y="889403"/>
                  </a:lnTo>
                  <a:lnTo>
                    <a:pt x="1842296" y="891014"/>
                  </a:lnTo>
                  <a:lnTo>
                    <a:pt x="1843900" y="889403"/>
                  </a:lnTo>
                  <a:lnTo>
                    <a:pt x="1845512" y="884548"/>
                  </a:lnTo>
                  <a:lnTo>
                    <a:pt x="1847116" y="881318"/>
                  </a:lnTo>
                  <a:lnTo>
                    <a:pt x="1847116" y="874845"/>
                  </a:lnTo>
                  <a:lnTo>
                    <a:pt x="1848728" y="873226"/>
                  </a:lnTo>
                  <a:lnTo>
                    <a:pt x="1850333" y="871608"/>
                  </a:lnTo>
                  <a:lnTo>
                    <a:pt x="1850333" y="866760"/>
                  </a:lnTo>
                  <a:lnTo>
                    <a:pt x="1851944" y="865141"/>
                  </a:lnTo>
                  <a:lnTo>
                    <a:pt x="1851944" y="858675"/>
                  </a:lnTo>
                  <a:lnTo>
                    <a:pt x="1847116" y="853826"/>
                  </a:lnTo>
                  <a:lnTo>
                    <a:pt x="1845512" y="852208"/>
                  </a:lnTo>
                  <a:lnTo>
                    <a:pt x="1840691" y="853826"/>
                  </a:lnTo>
                  <a:lnTo>
                    <a:pt x="1837475" y="855445"/>
                  </a:lnTo>
                  <a:lnTo>
                    <a:pt x="1835864" y="855445"/>
                  </a:lnTo>
                  <a:lnTo>
                    <a:pt x="1834259" y="857056"/>
                  </a:lnTo>
                  <a:lnTo>
                    <a:pt x="1832648" y="855445"/>
                  </a:lnTo>
                  <a:lnTo>
                    <a:pt x="1832648" y="857056"/>
                  </a:lnTo>
                  <a:lnTo>
                    <a:pt x="1834259" y="858675"/>
                  </a:lnTo>
                  <a:lnTo>
                    <a:pt x="1831043" y="857056"/>
                  </a:lnTo>
                  <a:lnTo>
                    <a:pt x="1826222" y="857056"/>
                  </a:lnTo>
                  <a:lnTo>
                    <a:pt x="1823006" y="855445"/>
                  </a:lnTo>
                  <a:lnTo>
                    <a:pt x="1819790" y="852208"/>
                  </a:lnTo>
                  <a:lnTo>
                    <a:pt x="1818185" y="850590"/>
                  </a:lnTo>
                  <a:lnTo>
                    <a:pt x="1811753" y="845735"/>
                  </a:lnTo>
                  <a:lnTo>
                    <a:pt x="1810142" y="844123"/>
                  </a:lnTo>
                  <a:lnTo>
                    <a:pt x="1805321" y="842505"/>
                  </a:lnTo>
                  <a:lnTo>
                    <a:pt x="1797284" y="840886"/>
                  </a:lnTo>
                  <a:lnTo>
                    <a:pt x="1792457" y="840886"/>
                  </a:lnTo>
                  <a:lnTo>
                    <a:pt x="1789248" y="842505"/>
                  </a:lnTo>
                  <a:lnTo>
                    <a:pt x="1787636" y="842505"/>
                  </a:lnTo>
                  <a:lnTo>
                    <a:pt x="1784420" y="844123"/>
                  </a:lnTo>
                  <a:lnTo>
                    <a:pt x="1782815" y="845735"/>
                  </a:lnTo>
                  <a:lnTo>
                    <a:pt x="1781204" y="850590"/>
                  </a:lnTo>
                  <a:lnTo>
                    <a:pt x="1779599" y="852208"/>
                  </a:lnTo>
                  <a:lnTo>
                    <a:pt x="1779599" y="857056"/>
                  </a:lnTo>
                  <a:lnTo>
                    <a:pt x="1776390" y="861911"/>
                  </a:lnTo>
                  <a:lnTo>
                    <a:pt x="1773167" y="863523"/>
                  </a:lnTo>
                  <a:lnTo>
                    <a:pt x="1769951" y="866760"/>
                  </a:lnTo>
                  <a:lnTo>
                    <a:pt x="1768346" y="868378"/>
                  </a:lnTo>
                  <a:lnTo>
                    <a:pt x="1760310" y="868378"/>
                  </a:lnTo>
                  <a:lnTo>
                    <a:pt x="1753877" y="869996"/>
                  </a:lnTo>
                  <a:lnTo>
                    <a:pt x="1749057" y="868378"/>
                  </a:lnTo>
                  <a:lnTo>
                    <a:pt x="1744236" y="866760"/>
                  </a:lnTo>
                  <a:lnTo>
                    <a:pt x="1737804" y="861911"/>
                  </a:lnTo>
                  <a:lnTo>
                    <a:pt x="1736192" y="860293"/>
                  </a:lnTo>
                  <a:lnTo>
                    <a:pt x="1737804" y="857056"/>
                  </a:lnTo>
                  <a:lnTo>
                    <a:pt x="1736192" y="850590"/>
                  </a:lnTo>
                  <a:lnTo>
                    <a:pt x="1736192" y="847353"/>
                  </a:lnTo>
                  <a:lnTo>
                    <a:pt x="1732983" y="844123"/>
                  </a:lnTo>
                  <a:lnTo>
                    <a:pt x="1734588" y="842505"/>
                  </a:lnTo>
                  <a:lnTo>
                    <a:pt x="1734588" y="840886"/>
                  </a:lnTo>
                  <a:lnTo>
                    <a:pt x="1732983" y="839268"/>
                  </a:lnTo>
                  <a:lnTo>
                    <a:pt x="1731372" y="836038"/>
                  </a:lnTo>
                  <a:lnTo>
                    <a:pt x="1721730" y="827953"/>
                  </a:lnTo>
                  <a:lnTo>
                    <a:pt x="1720119" y="827953"/>
                  </a:lnTo>
                  <a:lnTo>
                    <a:pt x="1716903" y="826335"/>
                  </a:lnTo>
                  <a:lnTo>
                    <a:pt x="1715298" y="827953"/>
                  </a:lnTo>
                  <a:lnTo>
                    <a:pt x="1713687" y="829565"/>
                  </a:lnTo>
                  <a:lnTo>
                    <a:pt x="1712082" y="827953"/>
                  </a:lnTo>
                  <a:lnTo>
                    <a:pt x="1712082" y="816631"/>
                  </a:lnTo>
                  <a:lnTo>
                    <a:pt x="1713687" y="816631"/>
                  </a:lnTo>
                  <a:lnTo>
                    <a:pt x="1715298" y="815013"/>
                  </a:lnTo>
                  <a:lnTo>
                    <a:pt x="1718514" y="815013"/>
                  </a:lnTo>
                  <a:lnTo>
                    <a:pt x="1720119" y="816631"/>
                  </a:lnTo>
                  <a:lnTo>
                    <a:pt x="1716903" y="816631"/>
                  </a:lnTo>
                  <a:lnTo>
                    <a:pt x="1720119" y="818243"/>
                  </a:lnTo>
                  <a:lnTo>
                    <a:pt x="1721730" y="818243"/>
                  </a:lnTo>
                  <a:lnTo>
                    <a:pt x="1723335" y="816631"/>
                  </a:lnTo>
                  <a:lnTo>
                    <a:pt x="1726551" y="818243"/>
                  </a:lnTo>
                  <a:lnTo>
                    <a:pt x="1728156" y="816631"/>
                  </a:lnTo>
                  <a:lnTo>
                    <a:pt x="1732983" y="816631"/>
                  </a:lnTo>
                  <a:lnTo>
                    <a:pt x="1736192" y="815013"/>
                  </a:lnTo>
                  <a:lnTo>
                    <a:pt x="1737804" y="813395"/>
                  </a:lnTo>
                  <a:lnTo>
                    <a:pt x="1741020" y="811776"/>
                  </a:lnTo>
                  <a:lnTo>
                    <a:pt x="1745841" y="810165"/>
                  </a:lnTo>
                  <a:lnTo>
                    <a:pt x="1752273" y="808546"/>
                  </a:lnTo>
                  <a:lnTo>
                    <a:pt x="1755489" y="806928"/>
                  </a:lnTo>
                  <a:lnTo>
                    <a:pt x="1757094" y="806928"/>
                  </a:lnTo>
                  <a:lnTo>
                    <a:pt x="1758698" y="805310"/>
                  </a:lnTo>
                  <a:lnTo>
                    <a:pt x="1758698" y="800461"/>
                  </a:lnTo>
                  <a:lnTo>
                    <a:pt x="1761914" y="800461"/>
                  </a:lnTo>
                  <a:lnTo>
                    <a:pt x="1761914" y="797225"/>
                  </a:lnTo>
                  <a:lnTo>
                    <a:pt x="1760310" y="797225"/>
                  </a:lnTo>
                  <a:lnTo>
                    <a:pt x="1760310" y="795606"/>
                  </a:lnTo>
                  <a:lnTo>
                    <a:pt x="1758698" y="793995"/>
                  </a:lnTo>
                  <a:lnTo>
                    <a:pt x="1758698" y="792370"/>
                  </a:lnTo>
                  <a:lnTo>
                    <a:pt x="1760310" y="792370"/>
                  </a:lnTo>
                  <a:lnTo>
                    <a:pt x="1761914" y="790758"/>
                  </a:lnTo>
                  <a:lnTo>
                    <a:pt x="1765130" y="789140"/>
                  </a:lnTo>
                  <a:lnTo>
                    <a:pt x="1766742" y="789140"/>
                  </a:lnTo>
                  <a:lnTo>
                    <a:pt x="1768346" y="790758"/>
                  </a:lnTo>
                  <a:lnTo>
                    <a:pt x="1771563" y="790758"/>
                  </a:lnTo>
                  <a:lnTo>
                    <a:pt x="1771563" y="792370"/>
                  </a:lnTo>
                  <a:lnTo>
                    <a:pt x="1773167" y="790758"/>
                  </a:lnTo>
                  <a:lnTo>
                    <a:pt x="1773167" y="789140"/>
                  </a:lnTo>
                  <a:lnTo>
                    <a:pt x="1776383" y="789140"/>
                  </a:lnTo>
                  <a:lnTo>
                    <a:pt x="1779599" y="787521"/>
                  </a:lnTo>
                  <a:lnTo>
                    <a:pt x="1781204" y="789140"/>
                  </a:lnTo>
                  <a:lnTo>
                    <a:pt x="1782815" y="789140"/>
                  </a:lnTo>
                  <a:lnTo>
                    <a:pt x="1777995" y="792370"/>
                  </a:lnTo>
                  <a:lnTo>
                    <a:pt x="1776383" y="793995"/>
                  </a:lnTo>
                  <a:lnTo>
                    <a:pt x="1776383" y="795606"/>
                  </a:lnTo>
                  <a:lnTo>
                    <a:pt x="1774779" y="800461"/>
                  </a:lnTo>
                  <a:lnTo>
                    <a:pt x="1773167" y="800461"/>
                  </a:lnTo>
                  <a:lnTo>
                    <a:pt x="1773167" y="802080"/>
                  </a:lnTo>
                  <a:lnTo>
                    <a:pt x="1771563" y="803691"/>
                  </a:lnTo>
                  <a:lnTo>
                    <a:pt x="1771563" y="805310"/>
                  </a:lnTo>
                  <a:lnTo>
                    <a:pt x="1773167" y="805310"/>
                  </a:lnTo>
                  <a:lnTo>
                    <a:pt x="1774779" y="806928"/>
                  </a:lnTo>
                  <a:lnTo>
                    <a:pt x="1776383" y="808546"/>
                  </a:lnTo>
                  <a:lnTo>
                    <a:pt x="1776383" y="810165"/>
                  </a:lnTo>
                  <a:lnTo>
                    <a:pt x="1777995" y="811776"/>
                  </a:lnTo>
                  <a:lnTo>
                    <a:pt x="1777995" y="813395"/>
                  </a:lnTo>
                  <a:lnTo>
                    <a:pt x="1779599" y="813395"/>
                  </a:lnTo>
                  <a:lnTo>
                    <a:pt x="1784420" y="816631"/>
                  </a:lnTo>
                  <a:lnTo>
                    <a:pt x="1784420" y="815013"/>
                  </a:lnTo>
                  <a:lnTo>
                    <a:pt x="1792457" y="815013"/>
                  </a:lnTo>
                  <a:lnTo>
                    <a:pt x="1794068" y="816631"/>
                  </a:lnTo>
                  <a:lnTo>
                    <a:pt x="1794068" y="818243"/>
                  </a:lnTo>
                  <a:lnTo>
                    <a:pt x="1795680" y="819861"/>
                  </a:lnTo>
                  <a:lnTo>
                    <a:pt x="1798889" y="819861"/>
                  </a:lnTo>
                  <a:lnTo>
                    <a:pt x="1802105" y="818243"/>
                  </a:lnTo>
                  <a:lnTo>
                    <a:pt x="1802105" y="816631"/>
                  </a:lnTo>
                  <a:lnTo>
                    <a:pt x="1805321" y="813395"/>
                  </a:lnTo>
                  <a:lnTo>
                    <a:pt x="1806933" y="810165"/>
                  </a:lnTo>
                  <a:lnTo>
                    <a:pt x="1808537" y="811776"/>
                  </a:lnTo>
                  <a:lnTo>
                    <a:pt x="1810142" y="810165"/>
                  </a:lnTo>
                  <a:lnTo>
                    <a:pt x="1811753" y="810165"/>
                  </a:lnTo>
                  <a:lnTo>
                    <a:pt x="1811753" y="808546"/>
                  </a:lnTo>
                  <a:lnTo>
                    <a:pt x="1813358" y="806928"/>
                  </a:lnTo>
                  <a:lnTo>
                    <a:pt x="1813358" y="800461"/>
                  </a:lnTo>
                  <a:lnTo>
                    <a:pt x="1811753" y="798843"/>
                  </a:lnTo>
                  <a:lnTo>
                    <a:pt x="1810142" y="797225"/>
                  </a:lnTo>
                  <a:lnTo>
                    <a:pt x="1810142" y="793995"/>
                  </a:lnTo>
                  <a:lnTo>
                    <a:pt x="1808537" y="792370"/>
                  </a:lnTo>
                  <a:lnTo>
                    <a:pt x="1806933" y="790758"/>
                  </a:lnTo>
                  <a:lnTo>
                    <a:pt x="1805321" y="787521"/>
                  </a:lnTo>
                  <a:lnTo>
                    <a:pt x="1803710" y="787521"/>
                  </a:lnTo>
                  <a:lnTo>
                    <a:pt x="1805321" y="784285"/>
                  </a:lnTo>
                  <a:lnTo>
                    <a:pt x="1805321" y="782673"/>
                  </a:lnTo>
                  <a:lnTo>
                    <a:pt x="1806933" y="782673"/>
                  </a:lnTo>
                  <a:lnTo>
                    <a:pt x="1805321" y="781055"/>
                  </a:lnTo>
                  <a:lnTo>
                    <a:pt x="1805321" y="779436"/>
                  </a:lnTo>
                  <a:lnTo>
                    <a:pt x="1802105" y="776206"/>
                  </a:lnTo>
                  <a:lnTo>
                    <a:pt x="1800500" y="777818"/>
                  </a:lnTo>
                  <a:lnTo>
                    <a:pt x="1798889" y="776206"/>
                  </a:lnTo>
                  <a:lnTo>
                    <a:pt x="1798889" y="774588"/>
                  </a:lnTo>
                  <a:lnTo>
                    <a:pt x="1795680" y="774588"/>
                  </a:lnTo>
                  <a:lnTo>
                    <a:pt x="1794068" y="776206"/>
                  </a:lnTo>
                  <a:lnTo>
                    <a:pt x="1794068" y="777818"/>
                  </a:lnTo>
                  <a:lnTo>
                    <a:pt x="1792457" y="777818"/>
                  </a:lnTo>
                  <a:lnTo>
                    <a:pt x="1790852" y="781055"/>
                  </a:lnTo>
                  <a:lnTo>
                    <a:pt x="1789248" y="782673"/>
                  </a:lnTo>
                  <a:lnTo>
                    <a:pt x="1787636" y="781055"/>
                  </a:lnTo>
                  <a:lnTo>
                    <a:pt x="1787636" y="776206"/>
                  </a:lnTo>
                  <a:lnTo>
                    <a:pt x="1789248" y="776206"/>
                  </a:lnTo>
                  <a:lnTo>
                    <a:pt x="1792457" y="772970"/>
                  </a:lnTo>
                  <a:lnTo>
                    <a:pt x="1795680" y="766496"/>
                  </a:lnTo>
                  <a:lnTo>
                    <a:pt x="1795680" y="764885"/>
                  </a:lnTo>
                  <a:lnTo>
                    <a:pt x="1797284" y="764885"/>
                  </a:lnTo>
                  <a:lnTo>
                    <a:pt x="1800500" y="760030"/>
                  </a:lnTo>
                  <a:lnTo>
                    <a:pt x="1803710" y="760030"/>
                  </a:lnTo>
                  <a:lnTo>
                    <a:pt x="1805321" y="756800"/>
                  </a:lnTo>
                  <a:lnTo>
                    <a:pt x="1805321" y="755181"/>
                  </a:lnTo>
                  <a:lnTo>
                    <a:pt x="1808537" y="755181"/>
                  </a:lnTo>
                  <a:lnTo>
                    <a:pt x="1810142" y="751945"/>
                  </a:lnTo>
                  <a:lnTo>
                    <a:pt x="1811753" y="748715"/>
                  </a:lnTo>
                  <a:lnTo>
                    <a:pt x="1814969" y="743860"/>
                  </a:lnTo>
                  <a:lnTo>
                    <a:pt x="1814969" y="732538"/>
                  </a:lnTo>
                  <a:lnTo>
                    <a:pt x="1819790" y="730927"/>
                  </a:lnTo>
                  <a:lnTo>
                    <a:pt x="1821395" y="729308"/>
                  </a:lnTo>
                  <a:lnTo>
                    <a:pt x="1823006" y="729308"/>
                  </a:lnTo>
                  <a:lnTo>
                    <a:pt x="1821395" y="730927"/>
                  </a:lnTo>
                  <a:lnTo>
                    <a:pt x="1826222" y="730927"/>
                  </a:lnTo>
                  <a:lnTo>
                    <a:pt x="1831043" y="732538"/>
                  </a:lnTo>
                  <a:lnTo>
                    <a:pt x="1832648" y="730927"/>
                  </a:lnTo>
                  <a:lnTo>
                    <a:pt x="1832648" y="729308"/>
                  </a:lnTo>
                  <a:lnTo>
                    <a:pt x="1834259" y="726071"/>
                  </a:lnTo>
                  <a:lnTo>
                    <a:pt x="1832648" y="724453"/>
                  </a:lnTo>
                  <a:lnTo>
                    <a:pt x="1829438" y="722841"/>
                  </a:lnTo>
                  <a:lnTo>
                    <a:pt x="1829438" y="721223"/>
                  </a:lnTo>
                  <a:lnTo>
                    <a:pt x="1827827" y="719605"/>
                  </a:lnTo>
                  <a:lnTo>
                    <a:pt x="1827827" y="717986"/>
                  </a:lnTo>
                  <a:lnTo>
                    <a:pt x="1829438" y="717986"/>
                  </a:lnTo>
                  <a:lnTo>
                    <a:pt x="1831043" y="714756"/>
                  </a:lnTo>
                  <a:lnTo>
                    <a:pt x="1831043" y="713138"/>
                  </a:lnTo>
                  <a:lnTo>
                    <a:pt x="1829438" y="713138"/>
                  </a:lnTo>
                  <a:lnTo>
                    <a:pt x="1829438" y="711520"/>
                  </a:lnTo>
                  <a:lnTo>
                    <a:pt x="1827827" y="709901"/>
                  </a:lnTo>
                  <a:lnTo>
                    <a:pt x="1823006" y="709901"/>
                  </a:lnTo>
                  <a:lnTo>
                    <a:pt x="1821395" y="708283"/>
                  </a:lnTo>
                  <a:lnTo>
                    <a:pt x="1818185" y="708283"/>
                  </a:lnTo>
                  <a:lnTo>
                    <a:pt x="1816574" y="705046"/>
                  </a:lnTo>
                  <a:lnTo>
                    <a:pt x="1816574" y="703435"/>
                  </a:lnTo>
                  <a:lnTo>
                    <a:pt x="1814969" y="703435"/>
                  </a:lnTo>
                  <a:lnTo>
                    <a:pt x="1813358" y="701816"/>
                  </a:lnTo>
                  <a:lnTo>
                    <a:pt x="1811753" y="701816"/>
                  </a:lnTo>
                  <a:lnTo>
                    <a:pt x="1810142" y="705046"/>
                  </a:lnTo>
                  <a:lnTo>
                    <a:pt x="1806933" y="708283"/>
                  </a:lnTo>
                  <a:lnTo>
                    <a:pt x="1806933" y="709901"/>
                  </a:lnTo>
                  <a:lnTo>
                    <a:pt x="1805321" y="713138"/>
                  </a:lnTo>
                  <a:lnTo>
                    <a:pt x="1806933" y="714756"/>
                  </a:lnTo>
                  <a:lnTo>
                    <a:pt x="1806933" y="716368"/>
                  </a:lnTo>
                  <a:lnTo>
                    <a:pt x="1805321" y="716368"/>
                  </a:lnTo>
                  <a:lnTo>
                    <a:pt x="1802105" y="714756"/>
                  </a:lnTo>
                  <a:lnTo>
                    <a:pt x="1800500" y="714756"/>
                  </a:lnTo>
                  <a:lnTo>
                    <a:pt x="1800500" y="713138"/>
                  </a:lnTo>
                  <a:lnTo>
                    <a:pt x="1802105" y="711520"/>
                  </a:lnTo>
                  <a:lnTo>
                    <a:pt x="1803710" y="711520"/>
                  </a:lnTo>
                  <a:lnTo>
                    <a:pt x="1805321" y="709901"/>
                  </a:lnTo>
                  <a:lnTo>
                    <a:pt x="1806933" y="706665"/>
                  </a:lnTo>
                  <a:lnTo>
                    <a:pt x="1806933" y="705046"/>
                  </a:lnTo>
                  <a:lnTo>
                    <a:pt x="1803710" y="705046"/>
                  </a:lnTo>
                  <a:lnTo>
                    <a:pt x="1800500" y="706665"/>
                  </a:lnTo>
                  <a:lnTo>
                    <a:pt x="1798889" y="705046"/>
                  </a:lnTo>
                  <a:lnTo>
                    <a:pt x="1794068" y="705046"/>
                  </a:lnTo>
                  <a:lnTo>
                    <a:pt x="1790852" y="701816"/>
                  </a:lnTo>
                  <a:lnTo>
                    <a:pt x="1790852" y="695350"/>
                  </a:lnTo>
                  <a:lnTo>
                    <a:pt x="1792457" y="692113"/>
                  </a:lnTo>
                  <a:lnTo>
                    <a:pt x="1792457" y="687265"/>
                  </a:lnTo>
                  <a:lnTo>
                    <a:pt x="1790852" y="685646"/>
                  </a:lnTo>
                  <a:lnTo>
                    <a:pt x="1789248" y="685646"/>
                  </a:lnTo>
                  <a:lnTo>
                    <a:pt x="1789248" y="687265"/>
                  </a:lnTo>
                  <a:lnTo>
                    <a:pt x="1787636" y="688883"/>
                  </a:lnTo>
                  <a:lnTo>
                    <a:pt x="1787636" y="690495"/>
                  </a:lnTo>
                  <a:lnTo>
                    <a:pt x="1784420" y="690495"/>
                  </a:lnTo>
                  <a:lnTo>
                    <a:pt x="1776383" y="685646"/>
                  </a:lnTo>
                  <a:lnTo>
                    <a:pt x="1769951" y="685646"/>
                  </a:lnTo>
                  <a:lnTo>
                    <a:pt x="1769951" y="688883"/>
                  </a:lnTo>
                  <a:lnTo>
                    <a:pt x="1765130" y="688883"/>
                  </a:lnTo>
                  <a:lnTo>
                    <a:pt x="1765130" y="690495"/>
                  </a:lnTo>
                  <a:lnTo>
                    <a:pt x="1763526" y="692113"/>
                  </a:lnTo>
                  <a:lnTo>
                    <a:pt x="1760310" y="690495"/>
                  </a:lnTo>
                  <a:lnTo>
                    <a:pt x="1760310" y="692113"/>
                  </a:lnTo>
                  <a:lnTo>
                    <a:pt x="1758698" y="690495"/>
                  </a:lnTo>
                  <a:lnTo>
                    <a:pt x="1757094" y="688883"/>
                  </a:lnTo>
                  <a:lnTo>
                    <a:pt x="1753877" y="688883"/>
                  </a:lnTo>
                  <a:lnTo>
                    <a:pt x="1753877" y="690495"/>
                  </a:lnTo>
                  <a:lnTo>
                    <a:pt x="1752273" y="692113"/>
                  </a:lnTo>
                  <a:lnTo>
                    <a:pt x="1749057" y="692113"/>
                  </a:lnTo>
                  <a:lnTo>
                    <a:pt x="1749057" y="690495"/>
                  </a:lnTo>
                  <a:lnTo>
                    <a:pt x="1745841" y="690495"/>
                  </a:lnTo>
                  <a:lnTo>
                    <a:pt x="1744236" y="688883"/>
                  </a:lnTo>
                  <a:lnTo>
                    <a:pt x="1744236" y="690495"/>
                  </a:lnTo>
                  <a:lnTo>
                    <a:pt x="1742625" y="690495"/>
                  </a:lnTo>
                  <a:lnTo>
                    <a:pt x="1741020" y="692113"/>
                  </a:lnTo>
                  <a:lnTo>
                    <a:pt x="1741020" y="693731"/>
                  </a:lnTo>
                  <a:lnTo>
                    <a:pt x="1737804" y="693731"/>
                  </a:lnTo>
                  <a:lnTo>
                    <a:pt x="1736192" y="695350"/>
                  </a:lnTo>
                  <a:lnTo>
                    <a:pt x="1736192" y="700198"/>
                  </a:lnTo>
                  <a:lnTo>
                    <a:pt x="1737804" y="701816"/>
                  </a:lnTo>
                  <a:lnTo>
                    <a:pt x="1737804" y="703435"/>
                  </a:lnTo>
                  <a:lnTo>
                    <a:pt x="1739409" y="703435"/>
                  </a:lnTo>
                  <a:lnTo>
                    <a:pt x="1739409" y="705046"/>
                  </a:lnTo>
                  <a:lnTo>
                    <a:pt x="1742625" y="708283"/>
                  </a:lnTo>
                  <a:lnTo>
                    <a:pt x="1742625" y="709901"/>
                  </a:lnTo>
                  <a:lnTo>
                    <a:pt x="1737804" y="714756"/>
                  </a:lnTo>
                  <a:lnTo>
                    <a:pt x="1734588" y="719605"/>
                  </a:lnTo>
                  <a:lnTo>
                    <a:pt x="1732983" y="721223"/>
                  </a:lnTo>
                  <a:lnTo>
                    <a:pt x="1728156" y="721223"/>
                  </a:lnTo>
                  <a:lnTo>
                    <a:pt x="1726551" y="717986"/>
                  </a:lnTo>
                  <a:lnTo>
                    <a:pt x="1723335" y="717986"/>
                  </a:lnTo>
                  <a:lnTo>
                    <a:pt x="1721730" y="719605"/>
                  </a:lnTo>
                  <a:lnTo>
                    <a:pt x="1718514" y="724453"/>
                  </a:lnTo>
                  <a:lnTo>
                    <a:pt x="1712082" y="729308"/>
                  </a:lnTo>
                  <a:lnTo>
                    <a:pt x="1710478" y="730927"/>
                  </a:lnTo>
                  <a:lnTo>
                    <a:pt x="1708866" y="734156"/>
                  </a:lnTo>
                  <a:lnTo>
                    <a:pt x="1708866" y="737393"/>
                  </a:lnTo>
                  <a:lnTo>
                    <a:pt x="1710478" y="739004"/>
                  </a:lnTo>
                  <a:lnTo>
                    <a:pt x="1712082" y="742241"/>
                  </a:lnTo>
                  <a:lnTo>
                    <a:pt x="1710478" y="745478"/>
                  </a:lnTo>
                  <a:lnTo>
                    <a:pt x="1710478" y="747096"/>
                  </a:lnTo>
                  <a:lnTo>
                    <a:pt x="1715298" y="751945"/>
                  </a:lnTo>
                  <a:lnTo>
                    <a:pt x="1712082" y="755181"/>
                  </a:lnTo>
                  <a:lnTo>
                    <a:pt x="1708866" y="755181"/>
                  </a:lnTo>
                  <a:lnTo>
                    <a:pt x="1708866" y="758411"/>
                  </a:lnTo>
                  <a:lnTo>
                    <a:pt x="1707255" y="756800"/>
                  </a:lnTo>
                  <a:lnTo>
                    <a:pt x="1705650" y="755181"/>
                  </a:lnTo>
                  <a:lnTo>
                    <a:pt x="1705650" y="760030"/>
                  </a:lnTo>
                  <a:lnTo>
                    <a:pt x="1707255" y="760030"/>
                  </a:lnTo>
                  <a:lnTo>
                    <a:pt x="1707255" y="761648"/>
                  </a:lnTo>
                  <a:lnTo>
                    <a:pt x="1705650" y="764885"/>
                  </a:lnTo>
                  <a:lnTo>
                    <a:pt x="1705650" y="768115"/>
                  </a:lnTo>
                  <a:lnTo>
                    <a:pt x="1704045" y="769733"/>
                  </a:lnTo>
                  <a:lnTo>
                    <a:pt x="1699225" y="774588"/>
                  </a:lnTo>
                  <a:lnTo>
                    <a:pt x="1696002" y="776206"/>
                  </a:lnTo>
                  <a:lnTo>
                    <a:pt x="1687972" y="777818"/>
                  </a:lnTo>
                  <a:lnTo>
                    <a:pt x="1686360" y="779436"/>
                  </a:lnTo>
                  <a:lnTo>
                    <a:pt x="1679928" y="782673"/>
                  </a:lnTo>
                  <a:lnTo>
                    <a:pt x="1678323" y="785903"/>
                  </a:lnTo>
                  <a:lnTo>
                    <a:pt x="1675107" y="792370"/>
                  </a:lnTo>
                  <a:lnTo>
                    <a:pt x="1673496" y="793988"/>
                  </a:lnTo>
                  <a:lnTo>
                    <a:pt x="1671891" y="795606"/>
                  </a:lnTo>
                  <a:lnTo>
                    <a:pt x="1671891" y="797225"/>
                  </a:lnTo>
                  <a:lnTo>
                    <a:pt x="1670287" y="798843"/>
                  </a:lnTo>
                  <a:lnTo>
                    <a:pt x="1670287" y="802080"/>
                  </a:lnTo>
                  <a:lnTo>
                    <a:pt x="1668675" y="802080"/>
                  </a:lnTo>
                  <a:lnTo>
                    <a:pt x="1668675" y="803691"/>
                  </a:lnTo>
                  <a:lnTo>
                    <a:pt x="1667071" y="805310"/>
                  </a:lnTo>
                  <a:lnTo>
                    <a:pt x="1665459" y="806928"/>
                  </a:lnTo>
                  <a:lnTo>
                    <a:pt x="1667071" y="808546"/>
                  </a:lnTo>
                  <a:lnTo>
                    <a:pt x="1665459" y="808546"/>
                  </a:lnTo>
                  <a:lnTo>
                    <a:pt x="1665459" y="813395"/>
                  </a:lnTo>
                  <a:lnTo>
                    <a:pt x="1662243" y="818243"/>
                  </a:lnTo>
                  <a:lnTo>
                    <a:pt x="1657422" y="819861"/>
                  </a:lnTo>
                  <a:lnTo>
                    <a:pt x="1649386" y="823098"/>
                  </a:lnTo>
                  <a:lnTo>
                    <a:pt x="1644565" y="826335"/>
                  </a:lnTo>
                  <a:lnTo>
                    <a:pt x="1638133" y="831183"/>
                  </a:lnTo>
                  <a:lnTo>
                    <a:pt x="1633312" y="837649"/>
                  </a:lnTo>
                  <a:lnTo>
                    <a:pt x="1630096" y="842505"/>
                  </a:lnTo>
                  <a:lnTo>
                    <a:pt x="1628484" y="845735"/>
                  </a:lnTo>
                  <a:lnTo>
                    <a:pt x="1623664" y="853826"/>
                  </a:lnTo>
                  <a:lnTo>
                    <a:pt x="1620448" y="860293"/>
                  </a:lnTo>
                  <a:lnTo>
                    <a:pt x="1617232" y="863523"/>
                  </a:lnTo>
                  <a:lnTo>
                    <a:pt x="1615627" y="868378"/>
                  </a:lnTo>
                  <a:lnTo>
                    <a:pt x="1615627" y="869996"/>
                  </a:lnTo>
                  <a:lnTo>
                    <a:pt x="1620448" y="865141"/>
                  </a:lnTo>
                  <a:lnTo>
                    <a:pt x="1622059" y="863523"/>
                  </a:lnTo>
                  <a:lnTo>
                    <a:pt x="1626880" y="866760"/>
                  </a:lnTo>
                  <a:lnTo>
                    <a:pt x="1623664" y="871608"/>
                  </a:lnTo>
                  <a:lnTo>
                    <a:pt x="1622059" y="871608"/>
                  </a:lnTo>
                  <a:lnTo>
                    <a:pt x="1620448" y="873226"/>
                  </a:lnTo>
                  <a:lnTo>
                    <a:pt x="1615627" y="878081"/>
                  </a:lnTo>
                  <a:lnTo>
                    <a:pt x="1614022" y="876463"/>
                  </a:lnTo>
                  <a:lnTo>
                    <a:pt x="1612411" y="879700"/>
                  </a:lnTo>
                  <a:lnTo>
                    <a:pt x="1612411" y="884548"/>
                  </a:lnTo>
                  <a:lnTo>
                    <a:pt x="1614022" y="884548"/>
                  </a:lnTo>
                  <a:lnTo>
                    <a:pt x="1617232" y="878081"/>
                  </a:lnTo>
                  <a:lnTo>
                    <a:pt x="1618843" y="879700"/>
                  </a:lnTo>
                  <a:lnTo>
                    <a:pt x="1618843" y="881318"/>
                  </a:lnTo>
                  <a:lnTo>
                    <a:pt x="1615627" y="886166"/>
                  </a:lnTo>
                  <a:lnTo>
                    <a:pt x="1614022" y="887785"/>
                  </a:lnTo>
                  <a:lnTo>
                    <a:pt x="1612411" y="889403"/>
                  </a:lnTo>
                  <a:lnTo>
                    <a:pt x="1614022" y="891014"/>
                  </a:lnTo>
                  <a:lnTo>
                    <a:pt x="1617232" y="887785"/>
                  </a:lnTo>
                  <a:lnTo>
                    <a:pt x="1622059" y="876463"/>
                  </a:lnTo>
                  <a:lnTo>
                    <a:pt x="1623664" y="878081"/>
                  </a:lnTo>
                  <a:lnTo>
                    <a:pt x="1623664" y="881311"/>
                  </a:lnTo>
                  <a:lnTo>
                    <a:pt x="1620448" y="887785"/>
                  </a:lnTo>
                  <a:lnTo>
                    <a:pt x="1618843" y="892633"/>
                  </a:lnTo>
                  <a:lnTo>
                    <a:pt x="1615627" y="899100"/>
                  </a:lnTo>
                  <a:lnTo>
                    <a:pt x="1617232" y="899100"/>
                  </a:lnTo>
                  <a:lnTo>
                    <a:pt x="1626880" y="892633"/>
                  </a:lnTo>
                  <a:lnTo>
                    <a:pt x="1626880" y="895870"/>
                  </a:lnTo>
                  <a:lnTo>
                    <a:pt x="1620448" y="900718"/>
                  </a:lnTo>
                  <a:lnTo>
                    <a:pt x="1618843" y="902336"/>
                  </a:lnTo>
                  <a:lnTo>
                    <a:pt x="1617232" y="903955"/>
                  </a:lnTo>
                  <a:lnTo>
                    <a:pt x="1614022" y="903955"/>
                  </a:lnTo>
                  <a:lnTo>
                    <a:pt x="1612411" y="902336"/>
                  </a:lnTo>
                  <a:lnTo>
                    <a:pt x="1609195" y="907185"/>
                  </a:lnTo>
                  <a:lnTo>
                    <a:pt x="1610806" y="908803"/>
                  </a:lnTo>
                  <a:lnTo>
                    <a:pt x="1612411" y="913658"/>
                  </a:lnTo>
                  <a:lnTo>
                    <a:pt x="1614022" y="916888"/>
                  </a:lnTo>
                  <a:lnTo>
                    <a:pt x="1615627" y="921743"/>
                  </a:lnTo>
                  <a:lnTo>
                    <a:pt x="1618843" y="924973"/>
                  </a:lnTo>
                  <a:lnTo>
                    <a:pt x="1623664" y="928210"/>
                  </a:lnTo>
                  <a:lnTo>
                    <a:pt x="1623664" y="931440"/>
                  </a:lnTo>
                  <a:lnTo>
                    <a:pt x="1625275" y="933058"/>
                  </a:lnTo>
                  <a:lnTo>
                    <a:pt x="1625275" y="936295"/>
                  </a:lnTo>
                  <a:lnTo>
                    <a:pt x="1630096" y="944380"/>
                  </a:lnTo>
                  <a:lnTo>
                    <a:pt x="1631701" y="947616"/>
                  </a:lnTo>
                  <a:lnTo>
                    <a:pt x="1631701" y="952464"/>
                  </a:lnTo>
                  <a:lnTo>
                    <a:pt x="1633312" y="957320"/>
                  </a:lnTo>
                  <a:lnTo>
                    <a:pt x="1636528" y="958931"/>
                  </a:lnTo>
                  <a:lnTo>
                    <a:pt x="1636528" y="960550"/>
                  </a:lnTo>
                  <a:lnTo>
                    <a:pt x="1638133" y="962168"/>
                  </a:lnTo>
                  <a:lnTo>
                    <a:pt x="1639737" y="965405"/>
                  </a:lnTo>
                  <a:lnTo>
                    <a:pt x="1641349" y="968635"/>
                  </a:lnTo>
                  <a:lnTo>
                    <a:pt x="1641349" y="979956"/>
                  </a:lnTo>
                  <a:lnTo>
                    <a:pt x="1644565" y="983193"/>
                  </a:lnTo>
                  <a:lnTo>
                    <a:pt x="1644565" y="992889"/>
                  </a:lnTo>
                  <a:lnTo>
                    <a:pt x="1646170" y="992889"/>
                  </a:lnTo>
                  <a:lnTo>
                    <a:pt x="1647781" y="997745"/>
                  </a:lnTo>
                  <a:lnTo>
                    <a:pt x="1647781" y="999363"/>
                  </a:lnTo>
                  <a:lnTo>
                    <a:pt x="1649386" y="1009066"/>
                  </a:lnTo>
                  <a:lnTo>
                    <a:pt x="1650990" y="1013914"/>
                  </a:lnTo>
                  <a:lnTo>
                    <a:pt x="1652602" y="1017151"/>
                  </a:lnTo>
                  <a:lnTo>
                    <a:pt x="1655818" y="1020381"/>
                  </a:lnTo>
                  <a:lnTo>
                    <a:pt x="1659034" y="1026848"/>
                  </a:lnTo>
                  <a:lnTo>
                    <a:pt x="1659034" y="1036558"/>
                  </a:lnTo>
                  <a:lnTo>
                    <a:pt x="1657422" y="1049491"/>
                  </a:lnTo>
                  <a:lnTo>
                    <a:pt x="1655818" y="1052721"/>
                  </a:lnTo>
                  <a:lnTo>
                    <a:pt x="1655818" y="1054339"/>
                  </a:lnTo>
                  <a:lnTo>
                    <a:pt x="1654206" y="1057576"/>
                  </a:lnTo>
                  <a:lnTo>
                    <a:pt x="1655818" y="1059195"/>
                  </a:lnTo>
                  <a:lnTo>
                    <a:pt x="1654206" y="1060813"/>
                  </a:lnTo>
                  <a:lnTo>
                    <a:pt x="1652602" y="1060813"/>
                  </a:lnTo>
                  <a:lnTo>
                    <a:pt x="1652602" y="1059195"/>
                  </a:lnTo>
                  <a:lnTo>
                    <a:pt x="1650990" y="1062431"/>
                  </a:lnTo>
                  <a:lnTo>
                    <a:pt x="1652602" y="1062431"/>
                  </a:lnTo>
                  <a:lnTo>
                    <a:pt x="1654206" y="1060813"/>
                  </a:lnTo>
                  <a:lnTo>
                    <a:pt x="1662243" y="1060813"/>
                  </a:lnTo>
                  <a:lnTo>
                    <a:pt x="1667071" y="1064043"/>
                  </a:lnTo>
                  <a:lnTo>
                    <a:pt x="1667071" y="1065661"/>
                  </a:lnTo>
                  <a:lnTo>
                    <a:pt x="1663855" y="1068898"/>
                  </a:lnTo>
                  <a:lnTo>
                    <a:pt x="1660638" y="1070516"/>
                  </a:lnTo>
                  <a:lnTo>
                    <a:pt x="1659034" y="1073746"/>
                  </a:lnTo>
                  <a:lnTo>
                    <a:pt x="1655818" y="1080213"/>
                  </a:lnTo>
                  <a:lnTo>
                    <a:pt x="1654206" y="1085068"/>
                  </a:lnTo>
                  <a:lnTo>
                    <a:pt x="1652602" y="1091534"/>
                  </a:lnTo>
                  <a:lnTo>
                    <a:pt x="1650990" y="1094771"/>
                  </a:lnTo>
                  <a:lnTo>
                    <a:pt x="1647774" y="1099620"/>
                  </a:lnTo>
                  <a:lnTo>
                    <a:pt x="1646170" y="1102856"/>
                  </a:lnTo>
                  <a:lnTo>
                    <a:pt x="1646170" y="1120645"/>
                  </a:lnTo>
                  <a:lnTo>
                    <a:pt x="1647774" y="1127111"/>
                  </a:lnTo>
                  <a:lnTo>
                    <a:pt x="1649386" y="1133585"/>
                  </a:lnTo>
                  <a:lnTo>
                    <a:pt x="1650990" y="1135196"/>
                  </a:lnTo>
                  <a:lnTo>
                    <a:pt x="1652602" y="1136815"/>
                  </a:lnTo>
                  <a:lnTo>
                    <a:pt x="1652602" y="1138433"/>
                  </a:lnTo>
                  <a:lnTo>
                    <a:pt x="1654206" y="1141663"/>
                  </a:lnTo>
                  <a:lnTo>
                    <a:pt x="1657422" y="1146518"/>
                  </a:lnTo>
                  <a:lnTo>
                    <a:pt x="1657422" y="1151366"/>
                  </a:lnTo>
                  <a:lnTo>
                    <a:pt x="1654206" y="1159451"/>
                  </a:lnTo>
                  <a:lnTo>
                    <a:pt x="1654206" y="1164299"/>
                  </a:lnTo>
                  <a:lnTo>
                    <a:pt x="1652602" y="1170773"/>
                  </a:lnTo>
                  <a:lnTo>
                    <a:pt x="1652602" y="1185331"/>
                  </a:lnTo>
                  <a:lnTo>
                    <a:pt x="1650990" y="1190180"/>
                  </a:lnTo>
                  <a:lnTo>
                    <a:pt x="1650990" y="1209579"/>
                  </a:lnTo>
                  <a:lnTo>
                    <a:pt x="1652602" y="1212816"/>
                  </a:lnTo>
                  <a:lnTo>
                    <a:pt x="1652602" y="1214434"/>
                  </a:lnTo>
                  <a:lnTo>
                    <a:pt x="1649386" y="1214434"/>
                  </a:lnTo>
                  <a:lnTo>
                    <a:pt x="1649386" y="1216053"/>
                  </a:lnTo>
                  <a:lnTo>
                    <a:pt x="1647774" y="1214434"/>
                  </a:lnTo>
                  <a:lnTo>
                    <a:pt x="1646170" y="1214434"/>
                  </a:lnTo>
                  <a:lnTo>
                    <a:pt x="1644565" y="1216053"/>
                  </a:lnTo>
                  <a:lnTo>
                    <a:pt x="1639737" y="1217664"/>
                  </a:lnTo>
                  <a:lnTo>
                    <a:pt x="1639737" y="1219283"/>
                  </a:lnTo>
                  <a:lnTo>
                    <a:pt x="1636528" y="1220901"/>
                  </a:lnTo>
                  <a:lnTo>
                    <a:pt x="1633312" y="1222520"/>
                  </a:lnTo>
                  <a:lnTo>
                    <a:pt x="1631701" y="1225756"/>
                  </a:lnTo>
                  <a:lnTo>
                    <a:pt x="1628484" y="1228993"/>
                  </a:lnTo>
                  <a:lnTo>
                    <a:pt x="1626880" y="1232223"/>
                  </a:lnTo>
                  <a:lnTo>
                    <a:pt x="1625275" y="1235460"/>
                  </a:lnTo>
                  <a:lnTo>
                    <a:pt x="1623664" y="1238696"/>
                  </a:lnTo>
                  <a:lnTo>
                    <a:pt x="1622059" y="1240308"/>
                  </a:lnTo>
                  <a:lnTo>
                    <a:pt x="1620448" y="1241926"/>
                  </a:lnTo>
                  <a:lnTo>
                    <a:pt x="1618843" y="1243544"/>
                  </a:lnTo>
                  <a:lnTo>
                    <a:pt x="1617232" y="1243544"/>
                  </a:lnTo>
                  <a:lnTo>
                    <a:pt x="1615627" y="1245163"/>
                  </a:lnTo>
                  <a:lnTo>
                    <a:pt x="1615627" y="1246781"/>
                  </a:lnTo>
                  <a:lnTo>
                    <a:pt x="1614016" y="1248393"/>
                  </a:lnTo>
                  <a:lnTo>
                    <a:pt x="1614016" y="1250011"/>
                  </a:lnTo>
                  <a:lnTo>
                    <a:pt x="1610806" y="1251630"/>
                  </a:lnTo>
                  <a:lnTo>
                    <a:pt x="1610806" y="1250011"/>
                  </a:lnTo>
                  <a:lnTo>
                    <a:pt x="1607583" y="1250011"/>
                  </a:lnTo>
                  <a:lnTo>
                    <a:pt x="1605979" y="1248393"/>
                  </a:lnTo>
                  <a:lnTo>
                    <a:pt x="1604374" y="1250011"/>
                  </a:lnTo>
                  <a:lnTo>
                    <a:pt x="1602763" y="1250011"/>
                  </a:lnTo>
                  <a:lnTo>
                    <a:pt x="1602763" y="1264563"/>
                  </a:lnTo>
                  <a:lnTo>
                    <a:pt x="1604374" y="1271029"/>
                  </a:lnTo>
                  <a:lnTo>
                    <a:pt x="1605979" y="1274266"/>
                  </a:lnTo>
                  <a:lnTo>
                    <a:pt x="1607583" y="1277496"/>
                  </a:lnTo>
                  <a:lnTo>
                    <a:pt x="1609195" y="1277496"/>
                  </a:lnTo>
                  <a:lnTo>
                    <a:pt x="1609195" y="1279114"/>
                  </a:lnTo>
                  <a:lnTo>
                    <a:pt x="1610806" y="1279114"/>
                  </a:lnTo>
                  <a:lnTo>
                    <a:pt x="1610806" y="1285588"/>
                  </a:lnTo>
                  <a:lnTo>
                    <a:pt x="1612411" y="1285588"/>
                  </a:lnTo>
                  <a:lnTo>
                    <a:pt x="1612411" y="1293673"/>
                  </a:lnTo>
                  <a:lnTo>
                    <a:pt x="1609195" y="1293673"/>
                  </a:lnTo>
                  <a:lnTo>
                    <a:pt x="1610806" y="1292061"/>
                  </a:lnTo>
                  <a:lnTo>
                    <a:pt x="1610806" y="1288825"/>
                  </a:lnTo>
                  <a:lnTo>
                    <a:pt x="1607583" y="1293673"/>
                  </a:lnTo>
                  <a:lnTo>
                    <a:pt x="1604374" y="1293673"/>
                  </a:lnTo>
                  <a:lnTo>
                    <a:pt x="1602763" y="1296910"/>
                  </a:lnTo>
                  <a:lnTo>
                    <a:pt x="1602763" y="1300146"/>
                  </a:lnTo>
                  <a:lnTo>
                    <a:pt x="1605979" y="1304994"/>
                  </a:lnTo>
                  <a:lnTo>
                    <a:pt x="1605979" y="1308224"/>
                  </a:lnTo>
                  <a:lnTo>
                    <a:pt x="1607583" y="1309843"/>
                  </a:lnTo>
                  <a:lnTo>
                    <a:pt x="1607583" y="1311461"/>
                  </a:lnTo>
                  <a:lnTo>
                    <a:pt x="1604374" y="1316309"/>
                  </a:lnTo>
                  <a:lnTo>
                    <a:pt x="1604374" y="1317928"/>
                  </a:lnTo>
                  <a:lnTo>
                    <a:pt x="1601158" y="1316309"/>
                  </a:lnTo>
                  <a:lnTo>
                    <a:pt x="1593121" y="1313080"/>
                  </a:lnTo>
                  <a:lnTo>
                    <a:pt x="1578652" y="1304994"/>
                  </a:lnTo>
                  <a:lnTo>
                    <a:pt x="1572220" y="1298528"/>
                  </a:lnTo>
                  <a:lnTo>
                    <a:pt x="1569004" y="1293673"/>
                  </a:lnTo>
                  <a:lnTo>
                    <a:pt x="1564183" y="1290443"/>
                  </a:lnTo>
                  <a:lnTo>
                    <a:pt x="1562579" y="1287206"/>
                  </a:lnTo>
                  <a:lnTo>
                    <a:pt x="1562579" y="1279114"/>
                  </a:lnTo>
                  <a:lnTo>
                    <a:pt x="1565788" y="1272648"/>
                  </a:lnTo>
                  <a:lnTo>
                    <a:pt x="1565788" y="1266181"/>
                  </a:lnTo>
                  <a:lnTo>
                    <a:pt x="1564183" y="1264563"/>
                  </a:lnTo>
                  <a:lnTo>
                    <a:pt x="1557751" y="1258096"/>
                  </a:lnTo>
                  <a:lnTo>
                    <a:pt x="1556147" y="1258096"/>
                  </a:lnTo>
                  <a:lnTo>
                    <a:pt x="1556147" y="1259715"/>
                  </a:lnTo>
                  <a:lnTo>
                    <a:pt x="1554535" y="1261333"/>
                  </a:lnTo>
                  <a:lnTo>
                    <a:pt x="1554535" y="1266181"/>
                  </a:lnTo>
                  <a:lnTo>
                    <a:pt x="1552931" y="1267799"/>
                  </a:lnTo>
                  <a:lnTo>
                    <a:pt x="1549715" y="1271029"/>
                  </a:lnTo>
                  <a:lnTo>
                    <a:pt x="1546498" y="1272648"/>
                  </a:lnTo>
                  <a:lnTo>
                    <a:pt x="1546498" y="1274266"/>
                  </a:lnTo>
                  <a:lnTo>
                    <a:pt x="1544894" y="1277496"/>
                  </a:lnTo>
                  <a:lnTo>
                    <a:pt x="1543282" y="1282358"/>
                  </a:lnTo>
                  <a:lnTo>
                    <a:pt x="1546498" y="1282358"/>
                  </a:lnTo>
                  <a:lnTo>
                    <a:pt x="1548110" y="1283976"/>
                  </a:lnTo>
                  <a:lnTo>
                    <a:pt x="1546498" y="1285588"/>
                  </a:lnTo>
                  <a:lnTo>
                    <a:pt x="1548110" y="1285588"/>
                  </a:lnTo>
                  <a:lnTo>
                    <a:pt x="1546498" y="1287206"/>
                  </a:lnTo>
                  <a:lnTo>
                    <a:pt x="1544894" y="1287206"/>
                  </a:lnTo>
                  <a:lnTo>
                    <a:pt x="1538462" y="1285588"/>
                  </a:lnTo>
                  <a:lnTo>
                    <a:pt x="1535246" y="1285588"/>
                  </a:lnTo>
                  <a:lnTo>
                    <a:pt x="1535246" y="1287206"/>
                  </a:lnTo>
                  <a:lnTo>
                    <a:pt x="1533641" y="1288825"/>
                  </a:lnTo>
                  <a:lnTo>
                    <a:pt x="1532029" y="1288825"/>
                  </a:lnTo>
                  <a:lnTo>
                    <a:pt x="1528813" y="1290443"/>
                  </a:lnTo>
                  <a:lnTo>
                    <a:pt x="1523993" y="1293673"/>
                  </a:lnTo>
                  <a:lnTo>
                    <a:pt x="1519172" y="1298528"/>
                  </a:lnTo>
                  <a:lnTo>
                    <a:pt x="1517567" y="1301758"/>
                  </a:lnTo>
                  <a:lnTo>
                    <a:pt x="1519172" y="1303376"/>
                  </a:lnTo>
                  <a:lnTo>
                    <a:pt x="1504703" y="1303376"/>
                  </a:lnTo>
                  <a:lnTo>
                    <a:pt x="1503099" y="1304994"/>
                  </a:lnTo>
                  <a:lnTo>
                    <a:pt x="1496666" y="1304994"/>
                  </a:lnTo>
                  <a:lnTo>
                    <a:pt x="1493450" y="1306613"/>
                  </a:lnTo>
                  <a:lnTo>
                    <a:pt x="1491839" y="1309843"/>
                  </a:lnTo>
                  <a:lnTo>
                    <a:pt x="1488623" y="1311461"/>
                  </a:lnTo>
                  <a:lnTo>
                    <a:pt x="1485413" y="1311461"/>
                  </a:lnTo>
                  <a:lnTo>
                    <a:pt x="1483802" y="1309843"/>
                  </a:lnTo>
                  <a:lnTo>
                    <a:pt x="1483802" y="1300146"/>
                  </a:lnTo>
                  <a:lnTo>
                    <a:pt x="1487018" y="1298528"/>
                  </a:lnTo>
                  <a:lnTo>
                    <a:pt x="1487018" y="1296910"/>
                  </a:lnTo>
                  <a:lnTo>
                    <a:pt x="1488623" y="1290443"/>
                  </a:lnTo>
                  <a:lnTo>
                    <a:pt x="1490234" y="1287206"/>
                  </a:lnTo>
                  <a:lnTo>
                    <a:pt x="1491839" y="1283976"/>
                  </a:lnTo>
                  <a:lnTo>
                    <a:pt x="1493450" y="1282358"/>
                  </a:lnTo>
                  <a:lnTo>
                    <a:pt x="1496666" y="1280733"/>
                  </a:lnTo>
                  <a:lnTo>
                    <a:pt x="1498271" y="1280733"/>
                  </a:lnTo>
                  <a:lnTo>
                    <a:pt x="1498271" y="1277496"/>
                  </a:lnTo>
                  <a:lnTo>
                    <a:pt x="1499876" y="1274266"/>
                  </a:lnTo>
                  <a:lnTo>
                    <a:pt x="1501487" y="1274266"/>
                  </a:lnTo>
                  <a:lnTo>
                    <a:pt x="1503099" y="1275884"/>
                  </a:lnTo>
                  <a:lnTo>
                    <a:pt x="1515956" y="1275884"/>
                  </a:lnTo>
                  <a:lnTo>
                    <a:pt x="1522388" y="1279114"/>
                  </a:lnTo>
                  <a:lnTo>
                    <a:pt x="1530425" y="1279114"/>
                  </a:lnTo>
                  <a:lnTo>
                    <a:pt x="1535246" y="1280733"/>
                  </a:lnTo>
                  <a:lnTo>
                    <a:pt x="1543282" y="1280733"/>
                  </a:lnTo>
                  <a:lnTo>
                    <a:pt x="1543282" y="1275884"/>
                  </a:lnTo>
                  <a:lnTo>
                    <a:pt x="1544894" y="1271029"/>
                  </a:lnTo>
                  <a:lnTo>
                    <a:pt x="1541678" y="1267799"/>
                  </a:lnTo>
                  <a:lnTo>
                    <a:pt x="1540066" y="1264563"/>
                  </a:lnTo>
                  <a:lnTo>
                    <a:pt x="1541678" y="1261333"/>
                  </a:lnTo>
                  <a:lnTo>
                    <a:pt x="1541678" y="1259715"/>
                  </a:lnTo>
                  <a:lnTo>
                    <a:pt x="1540066" y="1258096"/>
                  </a:lnTo>
                  <a:lnTo>
                    <a:pt x="1540066" y="1256478"/>
                  </a:lnTo>
                  <a:lnTo>
                    <a:pt x="1536857" y="1256478"/>
                  </a:lnTo>
                  <a:lnTo>
                    <a:pt x="1532029" y="1258096"/>
                  </a:lnTo>
                  <a:lnTo>
                    <a:pt x="1527209" y="1256478"/>
                  </a:lnTo>
                  <a:lnTo>
                    <a:pt x="1525604" y="1254859"/>
                  </a:lnTo>
                  <a:lnTo>
                    <a:pt x="1520777" y="1254859"/>
                  </a:lnTo>
                  <a:lnTo>
                    <a:pt x="1519172" y="1253248"/>
                  </a:lnTo>
                  <a:lnTo>
                    <a:pt x="1517567" y="1254859"/>
                  </a:lnTo>
                  <a:lnTo>
                    <a:pt x="1515956" y="1253248"/>
                  </a:lnTo>
                  <a:lnTo>
                    <a:pt x="1509524" y="1254859"/>
                  </a:lnTo>
                  <a:lnTo>
                    <a:pt x="1506308" y="1256478"/>
                  </a:lnTo>
                  <a:lnTo>
                    <a:pt x="1506308" y="1258096"/>
                  </a:lnTo>
                  <a:lnTo>
                    <a:pt x="1504703" y="1259715"/>
                  </a:lnTo>
                  <a:lnTo>
                    <a:pt x="1503099" y="1261333"/>
                  </a:lnTo>
                  <a:lnTo>
                    <a:pt x="1498271" y="1262944"/>
                  </a:lnTo>
                  <a:lnTo>
                    <a:pt x="1493450" y="1261333"/>
                  </a:lnTo>
                  <a:lnTo>
                    <a:pt x="1491839" y="1261333"/>
                  </a:lnTo>
                  <a:lnTo>
                    <a:pt x="1490234" y="1262944"/>
                  </a:lnTo>
                  <a:lnTo>
                    <a:pt x="1487018" y="1266181"/>
                  </a:lnTo>
                  <a:lnTo>
                    <a:pt x="1469333" y="1266181"/>
                  </a:lnTo>
                  <a:lnTo>
                    <a:pt x="1467728" y="1267799"/>
                  </a:lnTo>
                  <a:lnTo>
                    <a:pt x="1462908" y="1266181"/>
                  </a:lnTo>
                  <a:lnTo>
                    <a:pt x="1458080" y="1264563"/>
                  </a:lnTo>
                  <a:lnTo>
                    <a:pt x="1456476" y="1262944"/>
                  </a:lnTo>
                  <a:lnTo>
                    <a:pt x="1453259" y="1261333"/>
                  </a:lnTo>
                  <a:lnTo>
                    <a:pt x="1451655" y="1261333"/>
                  </a:lnTo>
                  <a:lnTo>
                    <a:pt x="1443611" y="1262944"/>
                  </a:lnTo>
                  <a:lnTo>
                    <a:pt x="1440402" y="1261333"/>
                  </a:lnTo>
                  <a:lnTo>
                    <a:pt x="1430754" y="1261333"/>
                  </a:lnTo>
                  <a:lnTo>
                    <a:pt x="1430754" y="1264563"/>
                  </a:lnTo>
                  <a:lnTo>
                    <a:pt x="1429149" y="1267799"/>
                  </a:lnTo>
                  <a:lnTo>
                    <a:pt x="1429149" y="1271029"/>
                  </a:lnTo>
                  <a:lnTo>
                    <a:pt x="1427538" y="1271029"/>
                  </a:lnTo>
                  <a:lnTo>
                    <a:pt x="1427538" y="1272648"/>
                  </a:lnTo>
                  <a:lnTo>
                    <a:pt x="1425933" y="1279114"/>
                  </a:lnTo>
                  <a:lnTo>
                    <a:pt x="1425933" y="1280733"/>
                  </a:lnTo>
                  <a:lnTo>
                    <a:pt x="1429149" y="1282358"/>
                  </a:lnTo>
                  <a:lnTo>
                    <a:pt x="1430754" y="1283976"/>
                  </a:lnTo>
                  <a:lnTo>
                    <a:pt x="1430754" y="1287206"/>
                  </a:lnTo>
                  <a:lnTo>
                    <a:pt x="1429149" y="1288825"/>
                  </a:lnTo>
                  <a:lnTo>
                    <a:pt x="1429149" y="1290443"/>
                  </a:lnTo>
                  <a:lnTo>
                    <a:pt x="1414680" y="1290443"/>
                  </a:lnTo>
                  <a:lnTo>
                    <a:pt x="1411464" y="1287206"/>
                  </a:lnTo>
                  <a:lnTo>
                    <a:pt x="1401816" y="1287206"/>
                  </a:lnTo>
                  <a:lnTo>
                    <a:pt x="1400211" y="1288825"/>
                  </a:lnTo>
                  <a:lnTo>
                    <a:pt x="1398600" y="1288825"/>
                  </a:lnTo>
                  <a:lnTo>
                    <a:pt x="1396995" y="1290443"/>
                  </a:lnTo>
                  <a:lnTo>
                    <a:pt x="1395390" y="1292061"/>
                  </a:lnTo>
                  <a:lnTo>
                    <a:pt x="1390563" y="1292061"/>
                  </a:lnTo>
                  <a:lnTo>
                    <a:pt x="1387347" y="1287206"/>
                  </a:lnTo>
                  <a:lnTo>
                    <a:pt x="1385742" y="1285588"/>
                  </a:lnTo>
                  <a:lnTo>
                    <a:pt x="1382526" y="1283976"/>
                  </a:lnTo>
                  <a:lnTo>
                    <a:pt x="1379310" y="1282358"/>
                  </a:lnTo>
                  <a:lnTo>
                    <a:pt x="1376094" y="1280740"/>
                  </a:lnTo>
                  <a:lnTo>
                    <a:pt x="1376094" y="1279114"/>
                  </a:lnTo>
                  <a:lnTo>
                    <a:pt x="1374489" y="1279114"/>
                  </a:lnTo>
                  <a:lnTo>
                    <a:pt x="1372878" y="1277496"/>
                  </a:lnTo>
                  <a:lnTo>
                    <a:pt x="1372878" y="1269418"/>
                  </a:lnTo>
                  <a:lnTo>
                    <a:pt x="1377706" y="1269418"/>
                  </a:lnTo>
                  <a:lnTo>
                    <a:pt x="1380915" y="1267799"/>
                  </a:lnTo>
                  <a:lnTo>
                    <a:pt x="1382526" y="1266181"/>
                  </a:lnTo>
                  <a:lnTo>
                    <a:pt x="1382526" y="1264563"/>
                  </a:lnTo>
                  <a:lnTo>
                    <a:pt x="1380915" y="1261333"/>
                  </a:lnTo>
                  <a:lnTo>
                    <a:pt x="1380915" y="1262944"/>
                  </a:lnTo>
                  <a:lnTo>
                    <a:pt x="1379310" y="1264563"/>
                  </a:lnTo>
                  <a:lnTo>
                    <a:pt x="1372878" y="1264563"/>
                  </a:lnTo>
                  <a:lnTo>
                    <a:pt x="1368057" y="1262944"/>
                  </a:lnTo>
                  <a:lnTo>
                    <a:pt x="1361625" y="1262944"/>
                  </a:lnTo>
                  <a:lnTo>
                    <a:pt x="1361625" y="1264563"/>
                  </a:lnTo>
                  <a:lnTo>
                    <a:pt x="1360021" y="1264563"/>
                  </a:lnTo>
                  <a:lnTo>
                    <a:pt x="1356804" y="1266181"/>
                  </a:lnTo>
                  <a:lnTo>
                    <a:pt x="1355200" y="1266181"/>
                  </a:lnTo>
                  <a:lnTo>
                    <a:pt x="1355200" y="1264563"/>
                  </a:lnTo>
                  <a:lnTo>
                    <a:pt x="1353588" y="1262944"/>
                  </a:lnTo>
                  <a:lnTo>
                    <a:pt x="1343947" y="1262944"/>
                  </a:lnTo>
                  <a:lnTo>
                    <a:pt x="1343947" y="1264563"/>
                  </a:lnTo>
                  <a:lnTo>
                    <a:pt x="1345551" y="1264563"/>
                  </a:lnTo>
                  <a:lnTo>
                    <a:pt x="1345551" y="1266181"/>
                  </a:lnTo>
                  <a:lnTo>
                    <a:pt x="1343947" y="1267799"/>
                  </a:lnTo>
                  <a:lnTo>
                    <a:pt x="1343947" y="1269418"/>
                  </a:lnTo>
                  <a:lnTo>
                    <a:pt x="1347156" y="1267799"/>
                  </a:lnTo>
                  <a:lnTo>
                    <a:pt x="1348768" y="1269418"/>
                  </a:lnTo>
                  <a:lnTo>
                    <a:pt x="1351984" y="1267799"/>
                  </a:lnTo>
                  <a:lnTo>
                    <a:pt x="1353588" y="1269418"/>
                  </a:lnTo>
                  <a:lnTo>
                    <a:pt x="1355200" y="1271029"/>
                  </a:lnTo>
                  <a:lnTo>
                    <a:pt x="1358409" y="1271029"/>
                  </a:lnTo>
                  <a:lnTo>
                    <a:pt x="1358409" y="1269418"/>
                  </a:lnTo>
                  <a:lnTo>
                    <a:pt x="1355200" y="1269418"/>
                  </a:lnTo>
                  <a:lnTo>
                    <a:pt x="1353588" y="1267799"/>
                  </a:lnTo>
                  <a:lnTo>
                    <a:pt x="1353588" y="1266181"/>
                  </a:lnTo>
                  <a:lnTo>
                    <a:pt x="1356804" y="1267799"/>
                  </a:lnTo>
                  <a:lnTo>
                    <a:pt x="1358409" y="1266181"/>
                  </a:lnTo>
                  <a:lnTo>
                    <a:pt x="1361625" y="1266181"/>
                  </a:lnTo>
                  <a:lnTo>
                    <a:pt x="1361625" y="1267799"/>
                  </a:lnTo>
                  <a:lnTo>
                    <a:pt x="1371273" y="1267799"/>
                  </a:lnTo>
                  <a:lnTo>
                    <a:pt x="1371273" y="1271029"/>
                  </a:lnTo>
                  <a:lnTo>
                    <a:pt x="1369662" y="1274266"/>
                  </a:lnTo>
                  <a:lnTo>
                    <a:pt x="1371273" y="1275884"/>
                  </a:lnTo>
                  <a:lnTo>
                    <a:pt x="1372878" y="1277496"/>
                  </a:lnTo>
                  <a:lnTo>
                    <a:pt x="1372878" y="1280740"/>
                  </a:lnTo>
                  <a:lnTo>
                    <a:pt x="1374489" y="1280740"/>
                  </a:lnTo>
                  <a:lnTo>
                    <a:pt x="1376094" y="1283976"/>
                  </a:lnTo>
                  <a:lnTo>
                    <a:pt x="1374489" y="1283976"/>
                  </a:lnTo>
                  <a:lnTo>
                    <a:pt x="1369662" y="1287206"/>
                  </a:lnTo>
                  <a:lnTo>
                    <a:pt x="1364841" y="1285588"/>
                  </a:lnTo>
                  <a:lnTo>
                    <a:pt x="1363237" y="1287206"/>
                  </a:lnTo>
                  <a:lnTo>
                    <a:pt x="1360021" y="1290443"/>
                  </a:lnTo>
                  <a:lnTo>
                    <a:pt x="1360021" y="1293673"/>
                  </a:lnTo>
                  <a:lnTo>
                    <a:pt x="1353588" y="1293673"/>
                  </a:lnTo>
                  <a:lnTo>
                    <a:pt x="1353588" y="1292061"/>
                  </a:lnTo>
                  <a:lnTo>
                    <a:pt x="1347156" y="1292061"/>
                  </a:lnTo>
                  <a:lnTo>
                    <a:pt x="1348768" y="1293673"/>
                  </a:lnTo>
                  <a:lnTo>
                    <a:pt x="1358409" y="1296910"/>
                  </a:lnTo>
                  <a:lnTo>
                    <a:pt x="1360021" y="1296910"/>
                  </a:lnTo>
                  <a:lnTo>
                    <a:pt x="1360021" y="1300146"/>
                  </a:lnTo>
                  <a:lnTo>
                    <a:pt x="1355200" y="1298528"/>
                  </a:lnTo>
                  <a:lnTo>
                    <a:pt x="1348768" y="1296910"/>
                  </a:lnTo>
                  <a:lnTo>
                    <a:pt x="1348768" y="1300146"/>
                  </a:lnTo>
                  <a:lnTo>
                    <a:pt x="1360021" y="1303376"/>
                  </a:lnTo>
                  <a:lnTo>
                    <a:pt x="1361625" y="1303376"/>
                  </a:lnTo>
                  <a:lnTo>
                    <a:pt x="1361625" y="1306613"/>
                  </a:lnTo>
                  <a:lnTo>
                    <a:pt x="1353588" y="1306613"/>
                  </a:lnTo>
                  <a:lnTo>
                    <a:pt x="1351984" y="1304994"/>
                  </a:lnTo>
                  <a:lnTo>
                    <a:pt x="1345551" y="1304994"/>
                  </a:lnTo>
                  <a:lnTo>
                    <a:pt x="1345551" y="1306613"/>
                  </a:lnTo>
                  <a:lnTo>
                    <a:pt x="1348768" y="1306613"/>
                  </a:lnTo>
                  <a:lnTo>
                    <a:pt x="1353588" y="1308224"/>
                  </a:lnTo>
                  <a:lnTo>
                    <a:pt x="1364841" y="1308224"/>
                  </a:lnTo>
                  <a:lnTo>
                    <a:pt x="1366453" y="1309843"/>
                  </a:lnTo>
                  <a:lnTo>
                    <a:pt x="1369662" y="1311461"/>
                  </a:lnTo>
                  <a:lnTo>
                    <a:pt x="1372878" y="1313080"/>
                  </a:lnTo>
                  <a:lnTo>
                    <a:pt x="1376094" y="1314698"/>
                  </a:lnTo>
                  <a:lnTo>
                    <a:pt x="1382526" y="1314698"/>
                  </a:lnTo>
                  <a:lnTo>
                    <a:pt x="1390563" y="1317928"/>
                  </a:lnTo>
                  <a:lnTo>
                    <a:pt x="1393779" y="1317928"/>
                  </a:lnTo>
                  <a:lnTo>
                    <a:pt x="1396995" y="1319546"/>
                  </a:lnTo>
                  <a:lnTo>
                    <a:pt x="1413069" y="1326013"/>
                  </a:lnTo>
                  <a:lnTo>
                    <a:pt x="1416285" y="1326013"/>
                  </a:lnTo>
                  <a:lnTo>
                    <a:pt x="1421105" y="1327631"/>
                  </a:lnTo>
                  <a:lnTo>
                    <a:pt x="1425933" y="1327631"/>
                  </a:lnTo>
                  <a:lnTo>
                    <a:pt x="1427538" y="1329249"/>
                  </a:lnTo>
                  <a:lnTo>
                    <a:pt x="1432358" y="1327631"/>
                  </a:lnTo>
                  <a:lnTo>
                    <a:pt x="1432358" y="1329249"/>
                  </a:lnTo>
                  <a:lnTo>
                    <a:pt x="1435574" y="1330861"/>
                  </a:lnTo>
                  <a:lnTo>
                    <a:pt x="1437186" y="1332479"/>
                  </a:lnTo>
                  <a:lnTo>
                    <a:pt x="1440402" y="1334098"/>
                  </a:lnTo>
                  <a:lnTo>
                    <a:pt x="1442007" y="1334098"/>
                  </a:lnTo>
                  <a:lnTo>
                    <a:pt x="1445223" y="1332479"/>
                  </a:lnTo>
                  <a:lnTo>
                    <a:pt x="1446827" y="1334098"/>
                  </a:lnTo>
                  <a:lnTo>
                    <a:pt x="1450043" y="1334098"/>
                  </a:lnTo>
                  <a:lnTo>
                    <a:pt x="1456476" y="1335723"/>
                  </a:lnTo>
                  <a:lnTo>
                    <a:pt x="1461296" y="1335723"/>
                  </a:lnTo>
                  <a:lnTo>
                    <a:pt x="1462908" y="1334098"/>
                  </a:lnTo>
                  <a:lnTo>
                    <a:pt x="1464512" y="1332479"/>
                  </a:lnTo>
                  <a:lnTo>
                    <a:pt x="1469333" y="1326013"/>
                  </a:lnTo>
                  <a:lnTo>
                    <a:pt x="1470944" y="1322776"/>
                  </a:lnTo>
                  <a:lnTo>
                    <a:pt x="1472549" y="1317928"/>
                  </a:lnTo>
                  <a:lnTo>
                    <a:pt x="1474161" y="1311461"/>
                  </a:lnTo>
                  <a:lnTo>
                    <a:pt x="1474161" y="1317928"/>
                  </a:lnTo>
                  <a:lnTo>
                    <a:pt x="1472549" y="1321165"/>
                  </a:lnTo>
                  <a:lnTo>
                    <a:pt x="1472549" y="1327631"/>
                  </a:lnTo>
                  <a:lnTo>
                    <a:pt x="1470944" y="1332479"/>
                  </a:lnTo>
                  <a:lnTo>
                    <a:pt x="1469333" y="1332479"/>
                  </a:lnTo>
                  <a:lnTo>
                    <a:pt x="1467728" y="1334098"/>
                  </a:lnTo>
                  <a:lnTo>
                    <a:pt x="1469333" y="1334098"/>
                  </a:lnTo>
                  <a:lnTo>
                    <a:pt x="1469333" y="1335723"/>
                  </a:lnTo>
                  <a:lnTo>
                    <a:pt x="1472549" y="1335723"/>
                  </a:lnTo>
                  <a:lnTo>
                    <a:pt x="1472549" y="1337341"/>
                  </a:lnTo>
                  <a:lnTo>
                    <a:pt x="1470944" y="1338953"/>
                  </a:lnTo>
                  <a:lnTo>
                    <a:pt x="1469333" y="1340571"/>
                  </a:lnTo>
                  <a:lnTo>
                    <a:pt x="1467728" y="1343808"/>
                  </a:lnTo>
                  <a:lnTo>
                    <a:pt x="1467728" y="1347038"/>
                  </a:lnTo>
                  <a:lnTo>
                    <a:pt x="1469333" y="1345426"/>
                  </a:lnTo>
                  <a:lnTo>
                    <a:pt x="1472549" y="1342190"/>
                  </a:lnTo>
                  <a:lnTo>
                    <a:pt x="1474161" y="1342190"/>
                  </a:lnTo>
                  <a:lnTo>
                    <a:pt x="1477370" y="1338953"/>
                  </a:lnTo>
                  <a:lnTo>
                    <a:pt x="1478981" y="1338953"/>
                  </a:lnTo>
                  <a:lnTo>
                    <a:pt x="1482197" y="1337335"/>
                  </a:lnTo>
                  <a:lnTo>
                    <a:pt x="1485413" y="1337335"/>
                  </a:lnTo>
                  <a:lnTo>
                    <a:pt x="1485413" y="1338953"/>
                  </a:lnTo>
                  <a:lnTo>
                    <a:pt x="1490234" y="1338953"/>
                  </a:lnTo>
                  <a:lnTo>
                    <a:pt x="1491839" y="1337335"/>
                  </a:lnTo>
                  <a:lnTo>
                    <a:pt x="1491839" y="1335723"/>
                  </a:lnTo>
                  <a:lnTo>
                    <a:pt x="1493450" y="1337335"/>
                  </a:lnTo>
                  <a:lnTo>
                    <a:pt x="1495062" y="1337335"/>
                  </a:lnTo>
                  <a:lnTo>
                    <a:pt x="1495062" y="1338953"/>
                  </a:lnTo>
                  <a:lnTo>
                    <a:pt x="1496666" y="1340571"/>
                  </a:lnTo>
                  <a:lnTo>
                    <a:pt x="1496666" y="1347038"/>
                  </a:lnTo>
                  <a:lnTo>
                    <a:pt x="1499876" y="1351893"/>
                  </a:lnTo>
                  <a:lnTo>
                    <a:pt x="1499876" y="1353504"/>
                  </a:lnTo>
                  <a:lnTo>
                    <a:pt x="1501487" y="1355123"/>
                  </a:lnTo>
                  <a:lnTo>
                    <a:pt x="1504703" y="1355123"/>
                  </a:lnTo>
                  <a:lnTo>
                    <a:pt x="1504703" y="1356741"/>
                  </a:lnTo>
                  <a:lnTo>
                    <a:pt x="1507919" y="1358359"/>
                  </a:lnTo>
                  <a:lnTo>
                    <a:pt x="1506315" y="1361589"/>
                  </a:lnTo>
                  <a:lnTo>
                    <a:pt x="1503099" y="1361589"/>
                  </a:lnTo>
                  <a:lnTo>
                    <a:pt x="1501487" y="1363208"/>
                  </a:lnTo>
                  <a:lnTo>
                    <a:pt x="1499876" y="1364826"/>
                  </a:lnTo>
                  <a:lnTo>
                    <a:pt x="1496666" y="1369674"/>
                  </a:lnTo>
                  <a:lnTo>
                    <a:pt x="1490234" y="1380996"/>
                  </a:lnTo>
                  <a:lnTo>
                    <a:pt x="1488623" y="1380996"/>
                  </a:lnTo>
                  <a:lnTo>
                    <a:pt x="1488623" y="1382614"/>
                  </a:lnTo>
                  <a:lnTo>
                    <a:pt x="1487018" y="1382614"/>
                  </a:lnTo>
                  <a:lnTo>
                    <a:pt x="1483802" y="1385844"/>
                  </a:lnTo>
                  <a:lnTo>
                    <a:pt x="1477370" y="1395554"/>
                  </a:lnTo>
                  <a:lnTo>
                    <a:pt x="1474161" y="1395554"/>
                  </a:lnTo>
                  <a:lnTo>
                    <a:pt x="1472549" y="1397173"/>
                  </a:lnTo>
                  <a:lnTo>
                    <a:pt x="1470944" y="1398785"/>
                  </a:lnTo>
                  <a:lnTo>
                    <a:pt x="1469333" y="1403640"/>
                  </a:lnTo>
                  <a:lnTo>
                    <a:pt x="1469333" y="1410106"/>
                  </a:lnTo>
                  <a:lnTo>
                    <a:pt x="1470944" y="1418191"/>
                  </a:lnTo>
                  <a:lnTo>
                    <a:pt x="1472549" y="1421421"/>
                  </a:lnTo>
                  <a:lnTo>
                    <a:pt x="1474161" y="1424658"/>
                  </a:lnTo>
                  <a:lnTo>
                    <a:pt x="1477370" y="1427895"/>
                  </a:lnTo>
                  <a:lnTo>
                    <a:pt x="1478981" y="1429506"/>
                  </a:lnTo>
                  <a:lnTo>
                    <a:pt x="1482197" y="1429506"/>
                  </a:lnTo>
                  <a:lnTo>
                    <a:pt x="1483802" y="1427895"/>
                  </a:lnTo>
                  <a:lnTo>
                    <a:pt x="1488623" y="1431124"/>
                  </a:lnTo>
                  <a:lnTo>
                    <a:pt x="1490234" y="1431124"/>
                  </a:lnTo>
                  <a:lnTo>
                    <a:pt x="1496666" y="1432743"/>
                  </a:lnTo>
                  <a:lnTo>
                    <a:pt x="1504703" y="1432743"/>
                  </a:lnTo>
                  <a:lnTo>
                    <a:pt x="1514351" y="1434361"/>
                  </a:lnTo>
                  <a:lnTo>
                    <a:pt x="1515956" y="1434361"/>
                  </a:lnTo>
                  <a:lnTo>
                    <a:pt x="1517567" y="1437591"/>
                  </a:lnTo>
                  <a:lnTo>
                    <a:pt x="1520777" y="1440828"/>
                  </a:lnTo>
                  <a:lnTo>
                    <a:pt x="1520777" y="1445676"/>
                  </a:lnTo>
                  <a:lnTo>
                    <a:pt x="1507919" y="1444057"/>
                  </a:lnTo>
                  <a:lnTo>
                    <a:pt x="1501487" y="1444057"/>
                  </a:lnTo>
                  <a:lnTo>
                    <a:pt x="1498271" y="1445676"/>
                  </a:lnTo>
                  <a:lnTo>
                    <a:pt x="1491839" y="1450531"/>
                  </a:lnTo>
                  <a:lnTo>
                    <a:pt x="1490234" y="1452149"/>
                  </a:lnTo>
                  <a:lnTo>
                    <a:pt x="1487018" y="1460234"/>
                  </a:lnTo>
                  <a:lnTo>
                    <a:pt x="1478981" y="1460234"/>
                  </a:lnTo>
                  <a:lnTo>
                    <a:pt x="1477377" y="1461853"/>
                  </a:lnTo>
                  <a:lnTo>
                    <a:pt x="1469333" y="1461853"/>
                  </a:lnTo>
                  <a:lnTo>
                    <a:pt x="1467728" y="1465090"/>
                  </a:lnTo>
                  <a:lnTo>
                    <a:pt x="1462908" y="1465090"/>
                  </a:lnTo>
                  <a:lnTo>
                    <a:pt x="1461296" y="1466701"/>
                  </a:lnTo>
                  <a:lnTo>
                    <a:pt x="1459692" y="1469938"/>
                  </a:lnTo>
                  <a:lnTo>
                    <a:pt x="1458080" y="1473175"/>
                  </a:lnTo>
                  <a:lnTo>
                    <a:pt x="1456476" y="1476404"/>
                  </a:lnTo>
                  <a:lnTo>
                    <a:pt x="1458080" y="1479641"/>
                  </a:lnTo>
                  <a:lnTo>
                    <a:pt x="1458080" y="1482871"/>
                  </a:lnTo>
                  <a:lnTo>
                    <a:pt x="1461296" y="1484489"/>
                  </a:lnTo>
                  <a:lnTo>
                    <a:pt x="1466117" y="1484489"/>
                  </a:lnTo>
                  <a:lnTo>
                    <a:pt x="1469333" y="1486108"/>
                  </a:lnTo>
                  <a:lnTo>
                    <a:pt x="1469333" y="1489338"/>
                  </a:lnTo>
                  <a:lnTo>
                    <a:pt x="1470944" y="1489338"/>
                  </a:lnTo>
                  <a:lnTo>
                    <a:pt x="1472549" y="1487726"/>
                  </a:lnTo>
                  <a:lnTo>
                    <a:pt x="1470944" y="1486108"/>
                  </a:lnTo>
                  <a:lnTo>
                    <a:pt x="1472549" y="1486108"/>
                  </a:lnTo>
                  <a:lnTo>
                    <a:pt x="1474161" y="1489338"/>
                  </a:lnTo>
                  <a:lnTo>
                    <a:pt x="1474161" y="1494193"/>
                  </a:lnTo>
                  <a:lnTo>
                    <a:pt x="1475765" y="1500659"/>
                  </a:lnTo>
                  <a:lnTo>
                    <a:pt x="1480586" y="1507126"/>
                  </a:lnTo>
                  <a:lnTo>
                    <a:pt x="1482197" y="1510370"/>
                  </a:lnTo>
                  <a:lnTo>
                    <a:pt x="1482197" y="1511988"/>
                  </a:lnTo>
                  <a:lnTo>
                    <a:pt x="1477377" y="1508751"/>
                  </a:lnTo>
                  <a:lnTo>
                    <a:pt x="1472549" y="1507126"/>
                  </a:lnTo>
                  <a:lnTo>
                    <a:pt x="1467728" y="1505508"/>
                  </a:lnTo>
                  <a:lnTo>
                    <a:pt x="1464512" y="1505508"/>
                  </a:lnTo>
                  <a:lnTo>
                    <a:pt x="1461296" y="1507126"/>
                  </a:lnTo>
                  <a:lnTo>
                    <a:pt x="1458080" y="1507126"/>
                  </a:lnTo>
                  <a:lnTo>
                    <a:pt x="1456476" y="1508751"/>
                  </a:lnTo>
                  <a:lnTo>
                    <a:pt x="1448439" y="1513600"/>
                  </a:lnTo>
                  <a:lnTo>
                    <a:pt x="1445223" y="1513600"/>
                  </a:lnTo>
                  <a:lnTo>
                    <a:pt x="1440402" y="1515218"/>
                  </a:lnTo>
                  <a:lnTo>
                    <a:pt x="1427538" y="1515218"/>
                  </a:lnTo>
                  <a:lnTo>
                    <a:pt x="1424322" y="1516836"/>
                  </a:lnTo>
                  <a:lnTo>
                    <a:pt x="1403420" y="1516836"/>
                  </a:lnTo>
                  <a:lnTo>
                    <a:pt x="1398600" y="1518455"/>
                  </a:lnTo>
                  <a:lnTo>
                    <a:pt x="1392168" y="1520066"/>
                  </a:lnTo>
                  <a:lnTo>
                    <a:pt x="1382526" y="1523303"/>
                  </a:lnTo>
                  <a:lnTo>
                    <a:pt x="1377706" y="1524921"/>
                  </a:lnTo>
                  <a:lnTo>
                    <a:pt x="1371273" y="1526540"/>
                  </a:lnTo>
                  <a:lnTo>
                    <a:pt x="1368057" y="1528151"/>
                  </a:lnTo>
                  <a:lnTo>
                    <a:pt x="1364841" y="1529769"/>
                  </a:lnTo>
                  <a:lnTo>
                    <a:pt x="1360021" y="1531388"/>
                  </a:lnTo>
                  <a:lnTo>
                    <a:pt x="1356804" y="1533006"/>
                  </a:lnTo>
                  <a:lnTo>
                    <a:pt x="1351984" y="1534618"/>
                  </a:lnTo>
                  <a:lnTo>
                    <a:pt x="1348768" y="1539473"/>
                  </a:lnTo>
                  <a:lnTo>
                    <a:pt x="1347156" y="1539473"/>
                  </a:lnTo>
                  <a:lnTo>
                    <a:pt x="1342335" y="1544321"/>
                  </a:lnTo>
                  <a:lnTo>
                    <a:pt x="1340731" y="1545939"/>
                  </a:lnTo>
                  <a:lnTo>
                    <a:pt x="1334299" y="1549176"/>
                  </a:lnTo>
                  <a:lnTo>
                    <a:pt x="1331083" y="1549176"/>
                  </a:lnTo>
                  <a:lnTo>
                    <a:pt x="1327866" y="1550788"/>
                  </a:lnTo>
                  <a:lnTo>
                    <a:pt x="1321441" y="1552406"/>
                  </a:lnTo>
                  <a:lnTo>
                    <a:pt x="1319830" y="1552406"/>
                  </a:lnTo>
                  <a:lnTo>
                    <a:pt x="1318225" y="1550788"/>
                  </a:lnTo>
                  <a:lnTo>
                    <a:pt x="1315009" y="1544321"/>
                  </a:lnTo>
                  <a:lnTo>
                    <a:pt x="1315009" y="1542703"/>
                  </a:lnTo>
                  <a:lnTo>
                    <a:pt x="1313398" y="1541091"/>
                  </a:lnTo>
                  <a:lnTo>
                    <a:pt x="1311793" y="1539473"/>
                  </a:lnTo>
                  <a:lnTo>
                    <a:pt x="1300540" y="1539473"/>
                  </a:lnTo>
                  <a:lnTo>
                    <a:pt x="1298935" y="1537854"/>
                  </a:lnTo>
                  <a:lnTo>
                    <a:pt x="1294108" y="1536236"/>
                  </a:lnTo>
                  <a:lnTo>
                    <a:pt x="1290892" y="1534618"/>
                  </a:lnTo>
                  <a:lnTo>
                    <a:pt x="1289287" y="1536236"/>
                  </a:lnTo>
                  <a:lnTo>
                    <a:pt x="1286071" y="1536236"/>
                  </a:lnTo>
                  <a:lnTo>
                    <a:pt x="1276423" y="1537854"/>
                  </a:lnTo>
                  <a:lnTo>
                    <a:pt x="1268386" y="1536236"/>
                  </a:lnTo>
                  <a:lnTo>
                    <a:pt x="1266782" y="1536236"/>
                  </a:lnTo>
                  <a:lnTo>
                    <a:pt x="1263565" y="1537854"/>
                  </a:lnTo>
                  <a:lnTo>
                    <a:pt x="1263565" y="1536236"/>
                  </a:lnTo>
                  <a:lnTo>
                    <a:pt x="1261954" y="1531388"/>
                  </a:lnTo>
                  <a:lnTo>
                    <a:pt x="1260349" y="1531388"/>
                  </a:lnTo>
                  <a:lnTo>
                    <a:pt x="1253917" y="1526540"/>
                  </a:lnTo>
                  <a:lnTo>
                    <a:pt x="1252313" y="1523303"/>
                  </a:lnTo>
                  <a:lnTo>
                    <a:pt x="1247492" y="1520066"/>
                  </a:lnTo>
                  <a:lnTo>
                    <a:pt x="1245880" y="1516836"/>
                  </a:lnTo>
                  <a:lnTo>
                    <a:pt x="1244276" y="1515218"/>
                  </a:lnTo>
                  <a:lnTo>
                    <a:pt x="1242664" y="1515218"/>
                  </a:lnTo>
                  <a:lnTo>
                    <a:pt x="1241060" y="1511981"/>
                  </a:lnTo>
                  <a:lnTo>
                    <a:pt x="1239448" y="1510363"/>
                  </a:lnTo>
                  <a:lnTo>
                    <a:pt x="1239448" y="1507126"/>
                  </a:lnTo>
                  <a:lnTo>
                    <a:pt x="1226591" y="1507126"/>
                  </a:lnTo>
                  <a:lnTo>
                    <a:pt x="1224986" y="1503896"/>
                  </a:lnTo>
                  <a:lnTo>
                    <a:pt x="1223375" y="1502278"/>
                  </a:lnTo>
                  <a:lnTo>
                    <a:pt x="1221770" y="1500659"/>
                  </a:lnTo>
                  <a:lnTo>
                    <a:pt x="1216943" y="1499041"/>
                  </a:lnTo>
                  <a:lnTo>
                    <a:pt x="1215338" y="1497423"/>
                  </a:lnTo>
                  <a:lnTo>
                    <a:pt x="1212122" y="1495811"/>
                  </a:lnTo>
                  <a:lnTo>
                    <a:pt x="1207301" y="1494193"/>
                  </a:lnTo>
                  <a:lnTo>
                    <a:pt x="1207301" y="1487726"/>
                  </a:lnTo>
                  <a:lnTo>
                    <a:pt x="1208906" y="1486108"/>
                  </a:lnTo>
                  <a:lnTo>
                    <a:pt x="1208906" y="1479641"/>
                  </a:lnTo>
                  <a:lnTo>
                    <a:pt x="1210517" y="1479641"/>
                  </a:lnTo>
                  <a:lnTo>
                    <a:pt x="1210517" y="1478023"/>
                  </a:lnTo>
                  <a:lnTo>
                    <a:pt x="1212122" y="1476404"/>
                  </a:lnTo>
                  <a:lnTo>
                    <a:pt x="1213733" y="1474786"/>
                  </a:lnTo>
                  <a:lnTo>
                    <a:pt x="1212122" y="1473175"/>
                  </a:lnTo>
                  <a:lnTo>
                    <a:pt x="1212122" y="1466701"/>
                  </a:lnTo>
                  <a:lnTo>
                    <a:pt x="1213733" y="1466701"/>
                  </a:lnTo>
                  <a:lnTo>
                    <a:pt x="1216943" y="1465090"/>
                  </a:lnTo>
                  <a:lnTo>
                    <a:pt x="1215338" y="1461853"/>
                  </a:lnTo>
                  <a:lnTo>
                    <a:pt x="1213733" y="1460234"/>
                  </a:lnTo>
                  <a:lnTo>
                    <a:pt x="1213733" y="1457005"/>
                  </a:lnTo>
                  <a:lnTo>
                    <a:pt x="1212122" y="1453768"/>
                  </a:lnTo>
                  <a:lnTo>
                    <a:pt x="1212122" y="1452143"/>
                  </a:lnTo>
                  <a:lnTo>
                    <a:pt x="1210517" y="1448913"/>
                  </a:lnTo>
                  <a:lnTo>
                    <a:pt x="1213733" y="1447294"/>
                  </a:lnTo>
                  <a:lnTo>
                    <a:pt x="1213733" y="1445676"/>
                  </a:lnTo>
                  <a:lnTo>
                    <a:pt x="1212122" y="1442446"/>
                  </a:lnTo>
                  <a:lnTo>
                    <a:pt x="1207301" y="1439209"/>
                  </a:lnTo>
                  <a:lnTo>
                    <a:pt x="1205690" y="1437591"/>
                  </a:lnTo>
                  <a:lnTo>
                    <a:pt x="1204085" y="1435980"/>
                  </a:lnTo>
                  <a:lnTo>
                    <a:pt x="1200869" y="1434361"/>
                  </a:lnTo>
                  <a:lnTo>
                    <a:pt x="1197653" y="1432743"/>
                  </a:lnTo>
                  <a:lnTo>
                    <a:pt x="1197653" y="1434361"/>
                  </a:lnTo>
                  <a:lnTo>
                    <a:pt x="1196048" y="1435980"/>
                  </a:lnTo>
                  <a:lnTo>
                    <a:pt x="1194437" y="1435980"/>
                  </a:lnTo>
                  <a:lnTo>
                    <a:pt x="1194437" y="1432743"/>
                  </a:lnTo>
                  <a:lnTo>
                    <a:pt x="1189616" y="1429506"/>
                  </a:lnTo>
                  <a:lnTo>
                    <a:pt x="1188005" y="1431124"/>
                  </a:lnTo>
                  <a:lnTo>
                    <a:pt x="1188005" y="1432743"/>
                  </a:lnTo>
                  <a:lnTo>
                    <a:pt x="1186400" y="1437591"/>
                  </a:lnTo>
                  <a:lnTo>
                    <a:pt x="1179975" y="1435980"/>
                  </a:lnTo>
                  <a:lnTo>
                    <a:pt x="1178363" y="1432743"/>
                  </a:lnTo>
                  <a:lnTo>
                    <a:pt x="1171931" y="1432743"/>
                  </a:lnTo>
                  <a:lnTo>
                    <a:pt x="1170326" y="1431124"/>
                  </a:lnTo>
                  <a:lnTo>
                    <a:pt x="1168715" y="1431124"/>
                  </a:lnTo>
                  <a:lnTo>
                    <a:pt x="1165499" y="1432743"/>
                  </a:lnTo>
                  <a:lnTo>
                    <a:pt x="1163894" y="1434361"/>
                  </a:lnTo>
                  <a:lnTo>
                    <a:pt x="1160678" y="1435980"/>
                  </a:lnTo>
                  <a:lnTo>
                    <a:pt x="1159074" y="1435980"/>
                  </a:lnTo>
                  <a:lnTo>
                    <a:pt x="1154246" y="1439209"/>
                  </a:lnTo>
                  <a:lnTo>
                    <a:pt x="1151030" y="1440828"/>
                  </a:lnTo>
                  <a:lnTo>
                    <a:pt x="1144605" y="1440828"/>
                  </a:lnTo>
                  <a:lnTo>
                    <a:pt x="1144605" y="1437591"/>
                  </a:lnTo>
                  <a:lnTo>
                    <a:pt x="1142993" y="1435980"/>
                  </a:lnTo>
                  <a:lnTo>
                    <a:pt x="1144605" y="1431124"/>
                  </a:lnTo>
                  <a:lnTo>
                    <a:pt x="1142993" y="1427895"/>
                  </a:lnTo>
                  <a:lnTo>
                    <a:pt x="1139777" y="1424658"/>
                  </a:lnTo>
                  <a:lnTo>
                    <a:pt x="1138172" y="1423039"/>
                  </a:lnTo>
                  <a:lnTo>
                    <a:pt x="1141389" y="1419809"/>
                  </a:lnTo>
                  <a:lnTo>
                    <a:pt x="1144605" y="1416573"/>
                  </a:lnTo>
                  <a:lnTo>
                    <a:pt x="1146209" y="1416573"/>
                  </a:lnTo>
                  <a:lnTo>
                    <a:pt x="1147821" y="1414954"/>
                  </a:lnTo>
                  <a:lnTo>
                    <a:pt x="1147821" y="1411725"/>
                  </a:lnTo>
                  <a:lnTo>
                    <a:pt x="1139777" y="1403640"/>
                  </a:lnTo>
                  <a:lnTo>
                    <a:pt x="1138172" y="1402021"/>
                  </a:lnTo>
                  <a:lnTo>
                    <a:pt x="1138172" y="1400403"/>
                  </a:lnTo>
                  <a:lnTo>
                    <a:pt x="1134956" y="1402021"/>
                  </a:lnTo>
                  <a:lnTo>
                    <a:pt x="1133352" y="1403640"/>
                  </a:lnTo>
                  <a:lnTo>
                    <a:pt x="1126920" y="1405258"/>
                  </a:lnTo>
                  <a:lnTo>
                    <a:pt x="1123704" y="1406869"/>
                  </a:lnTo>
                  <a:lnTo>
                    <a:pt x="1120487" y="1408488"/>
                  </a:lnTo>
                  <a:lnTo>
                    <a:pt x="1118883" y="1405258"/>
                  </a:lnTo>
                  <a:lnTo>
                    <a:pt x="1115667" y="1405258"/>
                  </a:lnTo>
                  <a:lnTo>
                    <a:pt x="1112451" y="1406869"/>
                  </a:lnTo>
                  <a:lnTo>
                    <a:pt x="1107630" y="1410106"/>
                  </a:lnTo>
                  <a:lnTo>
                    <a:pt x="1102809" y="1411725"/>
                  </a:lnTo>
                  <a:lnTo>
                    <a:pt x="1102809" y="1410106"/>
                  </a:lnTo>
                  <a:lnTo>
                    <a:pt x="1101198" y="1403640"/>
                  </a:lnTo>
                  <a:lnTo>
                    <a:pt x="1104414" y="1400403"/>
                  </a:lnTo>
                  <a:lnTo>
                    <a:pt x="1104414" y="1397166"/>
                  </a:lnTo>
                  <a:lnTo>
                    <a:pt x="1096377" y="1393929"/>
                  </a:lnTo>
                  <a:lnTo>
                    <a:pt x="1089945" y="1393929"/>
                  </a:lnTo>
                  <a:lnTo>
                    <a:pt x="1088333" y="1392311"/>
                  </a:lnTo>
                  <a:lnTo>
                    <a:pt x="1086729" y="1392311"/>
                  </a:lnTo>
                  <a:lnTo>
                    <a:pt x="1088333" y="1387463"/>
                  </a:lnTo>
                  <a:lnTo>
                    <a:pt x="1088333" y="1384226"/>
                  </a:lnTo>
                  <a:lnTo>
                    <a:pt x="1086729" y="1380996"/>
                  </a:lnTo>
                  <a:lnTo>
                    <a:pt x="1083513" y="1380996"/>
                  </a:lnTo>
                  <a:lnTo>
                    <a:pt x="1083513" y="1374530"/>
                  </a:lnTo>
                  <a:lnTo>
                    <a:pt x="1081908" y="1372911"/>
                  </a:lnTo>
                  <a:lnTo>
                    <a:pt x="1078692" y="1371293"/>
                  </a:lnTo>
                  <a:lnTo>
                    <a:pt x="1078692" y="1366445"/>
                  </a:lnTo>
                  <a:lnTo>
                    <a:pt x="1077081" y="1364826"/>
                  </a:lnTo>
                  <a:lnTo>
                    <a:pt x="1078692" y="1361589"/>
                  </a:lnTo>
                  <a:lnTo>
                    <a:pt x="1080297" y="1358359"/>
                  </a:lnTo>
                  <a:lnTo>
                    <a:pt x="1075476" y="1348656"/>
                  </a:lnTo>
                  <a:lnTo>
                    <a:pt x="1077081" y="1343801"/>
                  </a:lnTo>
                  <a:lnTo>
                    <a:pt x="1075476" y="1342190"/>
                  </a:lnTo>
                  <a:lnTo>
                    <a:pt x="1075476" y="1337335"/>
                  </a:lnTo>
                  <a:lnTo>
                    <a:pt x="1073871" y="1335716"/>
                  </a:lnTo>
                  <a:lnTo>
                    <a:pt x="1072267" y="1335716"/>
                  </a:lnTo>
                  <a:lnTo>
                    <a:pt x="1067439" y="1337335"/>
                  </a:lnTo>
                  <a:lnTo>
                    <a:pt x="1064223" y="1338946"/>
                  </a:lnTo>
                  <a:lnTo>
                    <a:pt x="1059402" y="1337335"/>
                  </a:lnTo>
                  <a:lnTo>
                    <a:pt x="1059402" y="1330861"/>
                  </a:lnTo>
                  <a:lnTo>
                    <a:pt x="1056186" y="1330861"/>
                  </a:lnTo>
                  <a:lnTo>
                    <a:pt x="1052970" y="1329249"/>
                  </a:lnTo>
                  <a:lnTo>
                    <a:pt x="1043322" y="1329249"/>
                  </a:lnTo>
                  <a:lnTo>
                    <a:pt x="1040113" y="1326013"/>
                  </a:lnTo>
                  <a:lnTo>
                    <a:pt x="1036897" y="1327631"/>
                  </a:lnTo>
                  <a:lnTo>
                    <a:pt x="1032069" y="1327631"/>
                  </a:lnTo>
                  <a:lnTo>
                    <a:pt x="1028860" y="1326013"/>
                  </a:lnTo>
                  <a:lnTo>
                    <a:pt x="1030465" y="1324394"/>
                  </a:lnTo>
                  <a:lnTo>
                    <a:pt x="1032069" y="1324394"/>
                  </a:lnTo>
                  <a:lnTo>
                    <a:pt x="1032069" y="1322776"/>
                  </a:lnTo>
                  <a:lnTo>
                    <a:pt x="1030465" y="1321165"/>
                  </a:lnTo>
                  <a:lnTo>
                    <a:pt x="1030465" y="1319546"/>
                  </a:lnTo>
                  <a:lnTo>
                    <a:pt x="1032069" y="1316309"/>
                  </a:lnTo>
                  <a:lnTo>
                    <a:pt x="1033681" y="1313080"/>
                  </a:lnTo>
                  <a:lnTo>
                    <a:pt x="1038501" y="1313080"/>
                  </a:lnTo>
                  <a:lnTo>
                    <a:pt x="1038501" y="1306613"/>
                  </a:lnTo>
                  <a:lnTo>
                    <a:pt x="1028860" y="1303376"/>
                  </a:lnTo>
                  <a:lnTo>
                    <a:pt x="1025644" y="1303376"/>
                  </a:lnTo>
                  <a:lnTo>
                    <a:pt x="1025644" y="1301758"/>
                  </a:lnTo>
                  <a:lnTo>
                    <a:pt x="1028860" y="1298528"/>
                  </a:lnTo>
                  <a:lnTo>
                    <a:pt x="1030465" y="1296910"/>
                  </a:lnTo>
                  <a:lnTo>
                    <a:pt x="1033681" y="1296910"/>
                  </a:lnTo>
                  <a:lnTo>
                    <a:pt x="1033681" y="1292061"/>
                  </a:lnTo>
                  <a:lnTo>
                    <a:pt x="1036897" y="1293673"/>
                  </a:lnTo>
                  <a:lnTo>
                    <a:pt x="1041717" y="1292061"/>
                  </a:lnTo>
                  <a:lnTo>
                    <a:pt x="1041717" y="1290443"/>
                  </a:lnTo>
                  <a:lnTo>
                    <a:pt x="1040113" y="1285588"/>
                  </a:lnTo>
                  <a:lnTo>
                    <a:pt x="1040113" y="1283976"/>
                  </a:lnTo>
                  <a:lnTo>
                    <a:pt x="1036897" y="1282358"/>
                  </a:lnTo>
                  <a:lnTo>
                    <a:pt x="1033681" y="1279114"/>
                  </a:lnTo>
                  <a:lnTo>
                    <a:pt x="1028860" y="1274266"/>
                  </a:lnTo>
                  <a:lnTo>
                    <a:pt x="1025644" y="1269418"/>
                  </a:lnTo>
                  <a:lnTo>
                    <a:pt x="1024032" y="1266181"/>
                  </a:lnTo>
                  <a:lnTo>
                    <a:pt x="1022428" y="1264563"/>
                  </a:lnTo>
                  <a:lnTo>
                    <a:pt x="1020816" y="1261333"/>
                  </a:lnTo>
                  <a:lnTo>
                    <a:pt x="1017607" y="1256478"/>
                  </a:lnTo>
                  <a:lnTo>
                    <a:pt x="1015996" y="1253248"/>
                  </a:lnTo>
                  <a:lnTo>
                    <a:pt x="1012779" y="1251630"/>
                  </a:lnTo>
                  <a:lnTo>
                    <a:pt x="1007959" y="1251630"/>
                  </a:lnTo>
                  <a:lnTo>
                    <a:pt x="1006354" y="1250011"/>
                  </a:lnTo>
                  <a:lnTo>
                    <a:pt x="1004743" y="1248393"/>
                  </a:lnTo>
                  <a:lnTo>
                    <a:pt x="1004743" y="1246781"/>
                  </a:lnTo>
                  <a:lnTo>
                    <a:pt x="1003138" y="1245163"/>
                  </a:lnTo>
                  <a:lnTo>
                    <a:pt x="1001527" y="1241926"/>
                  </a:lnTo>
                  <a:lnTo>
                    <a:pt x="1001527" y="1238696"/>
                  </a:lnTo>
                  <a:lnTo>
                    <a:pt x="999922" y="1237078"/>
                  </a:lnTo>
                  <a:lnTo>
                    <a:pt x="996706" y="1235460"/>
                  </a:lnTo>
                  <a:lnTo>
                    <a:pt x="996706" y="1233841"/>
                  </a:lnTo>
                  <a:lnTo>
                    <a:pt x="991878" y="1228993"/>
                  </a:lnTo>
                  <a:lnTo>
                    <a:pt x="991878" y="1224138"/>
                  </a:lnTo>
                  <a:lnTo>
                    <a:pt x="990274" y="1219283"/>
                  </a:lnTo>
                  <a:lnTo>
                    <a:pt x="988669" y="1217664"/>
                  </a:lnTo>
                  <a:lnTo>
                    <a:pt x="985453" y="1216053"/>
                  </a:lnTo>
                  <a:lnTo>
                    <a:pt x="983842" y="1212816"/>
                  </a:lnTo>
                  <a:lnTo>
                    <a:pt x="987058" y="1211198"/>
                  </a:lnTo>
                  <a:lnTo>
                    <a:pt x="985453" y="1206349"/>
                  </a:lnTo>
                  <a:lnTo>
                    <a:pt x="985453" y="1204731"/>
                  </a:lnTo>
                  <a:lnTo>
                    <a:pt x="983842" y="1204731"/>
                  </a:lnTo>
                  <a:lnTo>
                    <a:pt x="983842" y="1203113"/>
                  </a:lnTo>
                  <a:lnTo>
                    <a:pt x="985453" y="1203113"/>
                  </a:lnTo>
                  <a:lnTo>
                    <a:pt x="985453" y="1201501"/>
                  </a:lnTo>
                  <a:lnTo>
                    <a:pt x="983842" y="1199883"/>
                  </a:lnTo>
                  <a:lnTo>
                    <a:pt x="982237" y="1199883"/>
                  </a:lnTo>
                  <a:lnTo>
                    <a:pt x="980626" y="1198265"/>
                  </a:lnTo>
                  <a:lnTo>
                    <a:pt x="979021" y="1196646"/>
                  </a:lnTo>
                  <a:lnTo>
                    <a:pt x="977416" y="1196646"/>
                  </a:lnTo>
                  <a:lnTo>
                    <a:pt x="974200" y="1195028"/>
                  </a:lnTo>
                  <a:lnTo>
                    <a:pt x="972589" y="1193416"/>
                  </a:lnTo>
                  <a:lnTo>
                    <a:pt x="970984" y="1193416"/>
                  </a:lnTo>
                  <a:lnTo>
                    <a:pt x="966163" y="1190180"/>
                  </a:lnTo>
                  <a:lnTo>
                    <a:pt x="964552" y="1188561"/>
                  </a:lnTo>
                  <a:lnTo>
                    <a:pt x="962947" y="1188561"/>
                  </a:lnTo>
                  <a:lnTo>
                    <a:pt x="959731" y="1185331"/>
                  </a:lnTo>
                  <a:lnTo>
                    <a:pt x="954911" y="1185331"/>
                  </a:lnTo>
                  <a:lnTo>
                    <a:pt x="951694" y="1186943"/>
                  </a:lnTo>
                  <a:lnTo>
                    <a:pt x="951694" y="1188561"/>
                  </a:lnTo>
                  <a:lnTo>
                    <a:pt x="950083" y="1190180"/>
                  </a:lnTo>
                  <a:lnTo>
                    <a:pt x="948478" y="1191798"/>
                  </a:lnTo>
                  <a:lnTo>
                    <a:pt x="948478" y="1193416"/>
                  </a:lnTo>
                  <a:lnTo>
                    <a:pt x="946867" y="1193416"/>
                  </a:lnTo>
                  <a:lnTo>
                    <a:pt x="945262" y="1195028"/>
                  </a:lnTo>
                  <a:lnTo>
                    <a:pt x="943658" y="1193416"/>
                  </a:lnTo>
                  <a:lnTo>
                    <a:pt x="940442" y="1193416"/>
                  </a:lnTo>
                  <a:lnTo>
                    <a:pt x="937226" y="1191798"/>
                  </a:lnTo>
                  <a:lnTo>
                    <a:pt x="934010" y="1191798"/>
                  </a:lnTo>
                  <a:lnTo>
                    <a:pt x="932405" y="1188561"/>
                  </a:lnTo>
                  <a:lnTo>
                    <a:pt x="930793" y="1186943"/>
                  </a:lnTo>
                  <a:lnTo>
                    <a:pt x="929189" y="1186943"/>
                  </a:lnTo>
                  <a:lnTo>
                    <a:pt x="925973" y="1185331"/>
                  </a:lnTo>
                  <a:lnTo>
                    <a:pt x="921152" y="1188561"/>
                  </a:lnTo>
                  <a:lnTo>
                    <a:pt x="914713" y="1190180"/>
                  </a:lnTo>
                  <a:lnTo>
                    <a:pt x="906683" y="1186943"/>
                  </a:lnTo>
                  <a:lnTo>
                    <a:pt x="903467" y="1186943"/>
                  </a:lnTo>
                  <a:lnTo>
                    <a:pt x="903467" y="1185331"/>
                  </a:lnTo>
                  <a:lnTo>
                    <a:pt x="900251" y="1178865"/>
                  </a:lnTo>
                  <a:lnTo>
                    <a:pt x="885782" y="1165918"/>
                  </a:lnTo>
                  <a:lnTo>
                    <a:pt x="874529" y="1165918"/>
                  </a:lnTo>
                  <a:lnTo>
                    <a:pt x="872918" y="1167536"/>
                  </a:lnTo>
                  <a:lnTo>
                    <a:pt x="871313" y="1164299"/>
                  </a:lnTo>
                  <a:lnTo>
                    <a:pt x="866492" y="1164299"/>
                  </a:lnTo>
                  <a:lnTo>
                    <a:pt x="864881" y="1162688"/>
                  </a:lnTo>
                  <a:lnTo>
                    <a:pt x="861665" y="1161070"/>
                  </a:lnTo>
                  <a:lnTo>
                    <a:pt x="860060" y="1162688"/>
                  </a:lnTo>
                  <a:lnTo>
                    <a:pt x="855239" y="1164299"/>
                  </a:lnTo>
                  <a:lnTo>
                    <a:pt x="853628" y="1178865"/>
                  </a:lnTo>
                  <a:lnTo>
                    <a:pt x="848807" y="1178865"/>
                  </a:lnTo>
                  <a:lnTo>
                    <a:pt x="843987" y="1191798"/>
                  </a:lnTo>
                  <a:lnTo>
                    <a:pt x="839159" y="1191798"/>
                  </a:lnTo>
                  <a:lnTo>
                    <a:pt x="839159" y="1193416"/>
                  </a:lnTo>
                  <a:lnTo>
                    <a:pt x="837554" y="1196646"/>
                  </a:lnTo>
                  <a:lnTo>
                    <a:pt x="835943" y="1204731"/>
                  </a:lnTo>
                  <a:lnTo>
                    <a:pt x="839159" y="1216053"/>
                  </a:lnTo>
                  <a:lnTo>
                    <a:pt x="832734" y="1222520"/>
                  </a:lnTo>
                  <a:lnTo>
                    <a:pt x="829518" y="1222520"/>
                  </a:lnTo>
                  <a:lnTo>
                    <a:pt x="829518" y="1224138"/>
                  </a:lnTo>
                  <a:lnTo>
                    <a:pt x="827906" y="1224138"/>
                  </a:lnTo>
                  <a:lnTo>
                    <a:pt x="824690" y="1225749"/>
                  </a:lnTo>
                  <a:lnTo>
                    <a:pt x="826302" y="1230611"/>
                  </a:lnTo>
                  <a:lnTo>
                    <a:pt x="821481" y="1233841"/>
                  </a:lnTo>
                  <a:lnTo>
                    <a:pt x="819869" y="1238696"/>
                  </a:lnTo>
                  <a:lnTo>
                    <a:pt x="819869" y="1240308"/>
                  </a:lnTo>
                  <a:lnTo>
                    <a:pt x="818265" y="1241926"/>
                  </a:lnTo>
                  <a:lnTo>
                    <a:pt x="818265" y="1243544"/>
                  </a:lnTo>
                  <a:lnTo>
                    <a:pt x="815049" y="1243544"/>
                  </a:lnTo>
                  <a:lnTo>
                    <a:pt x="811833" y="1245163"/>
                  </a:lnTo>
                  <a:lnTo>
                    <a:pt x="805400" y="1254859"/>
                  </a:lnTo>
                  <a:lnTo>
                    <a:pt x="803796" y="1261333"/>
                  </a:lnTo>
                  <a:lnTo>
                    <a:pt x="802191" y="1261333"/>
                  </a:lnTo>
                  <a:lnTo>
                    <a:pt x="800580" y="1259715"/>
                  </a:lnTo>
                  <a:lnTo>
                    <a:pt x="797364" y="1259715"/>
                  </a:lnTo>
                  <a:lnTo>
                    <a:pt x="795752" y="1261333"/>
                  </a:lnTo>
                  <a:lnTo>
                    <a:pt x="794148" y="1261333"/>
                  </a:lnTo>
                  <a:lnTo>
                    <a:pt x="792543" y="1264563"/>
                  </a:lnTo>
                  <a:lnTo>
                    <a:pt x="778074" y="1280733"/>
                  </a:lnTo>
                  <a:lnTo>
                    <a:pt x="774858" y="1279114"/>
                  </a:lnTo>
                  <a:lnTo>
                    <a:pt x="774858" y="1277496"/>
                  </a:lnTo>
                  <a:lnTo>
                    <a:pt x="763605" y="1271029"/>
                  </a:lnTo>
                  <a:lnTo>
                    <a:pt x="760389" y="1274266"/>
                  </a:lnTo>
                  <a:lnTo>
                    <a:pt x="757173" y="1280733"/>
                  </a:lnTo>
                  <a:lnTo>
                    <a:pt x="753957" y="1283976"/>
                  </a:lnTo>
                  <a:lnTo>
                    <a:pt x="753957" y="1285588"/>
                  </a:lnTo>
                  <a:lnTo>
                    <a:pt x="752352" y="1287206"/>
                  </a:lnTo>
                  <a:lnTo>
                    <a:pt x="749136" y="1295291"/>
                  </a:lnTo>
                  <a:lnTo>
                    <a:pt x="747532" y="1296910"/>
                  </a:lnTo>
                  <a:lnTo>
                    <a:pt x="745920" y="1301758"/>
                  </a:lnTo>
                  <a:lnTo>
                    <a:pt x="742704" y="1311461"/>
                  </a:lnTo>
                  <a:lnTo>
                    <a:pt x="742704" y="1314698"/>
                  </a:lnTo>
                  <a:lnTo>
                    <a:pt x="737883" y="1311461"/>
                  </a:lnTo>
                  <a:lnTo>
                    <a:pt x="736279" y="1309843"/>
                  </a:lnTo>
                  <a:lnTo>
                    <a:pt x="733063" y="1306613"/>
                  </a:lnTo>
                  <a:lnTo>
                    <a:pt x="723414" y="1326013"/>
                  </a:lnTo>
                  <a:lnTo>
                    <a:pt x="712161" y="1321165"/>
                  </a:lnTo>
                  <a:lnTo>
                    <a:pt x="704125" y="1329249"/>
                  </a:lnTo>
                  <a:lnTo>
                    <a:pt x="699297" y="1327631"/>
                  </a:lnTo>
                  <a:lnTo>
                    <a:pt x="696088" y="1334098"/>
                  </a:lnTo>
                  <a:lnTo>
                    <a:pt x="694476" y="1334098"/>
                  </a:lnTo>
                  <a:lnTo>
                    <a:pt x="692872" y="1332479"/>
                  </a:lnTo>
                  <a:lnTo>
                    <a:pt x="691267" y="1330861"/>
                  </a:lnTo>
                  <a:lnTo>
                    <a:pt x="689656" y="1327631"/>
                  </a:lnTo>
                  <a:lnTo>
                    <a:pt x="683224" y="1324394"/>
                  </a:lnTo>
                  <a:lnTo>
                    <a:pt x="681619" y="1322776"/>
                  </a:lnTo>
                  <a:lnTo>
                    <a:pt x="671971" y="1322776"/>
                  </a:lnTo>
                  <a:lnTo>
                    <a:pt x="663934" y="1319546"/>
                  </a:lnTo>
                  <a:lnTo>
                    <a:pt x="662329" y="1317928"/>
                  </a:lnTo>
                  <a:lnTo>
                    <a:pt x="657502" y="1319546"/>
                  </a:lnTo>
                  <a:lnTo>
                    <a:pt x="655897" y="1314698"/>
                  </a:lnTo>
                  <a:lnTo>
                    <a:pt x="657502" y="1308224"/>
                  </a:lnTo>
                  <a:lnTo>
                    <a:pt x="663934" y="1287206"/>
                  </a:lnTo>
                  <a:lnTo>
                    <a:pt x="662329" y="1266181"/>
                  </a:lnTo>
                  <a:lnTo>
                    <a:pt x="662329" y="1259715"/>
                  </a:lnTo>
                  <a:lnTo>
                    <a:pt x="644644" y="1250011"/>
                  </a:lnTo>
                  <a:lnTo>
                    <a:pt x="636608" y="1251630"/>
                  </a:lnTo>
                  <a:lnTo>
                    <a:pt x="598024" y="1245163"/>
                  </a:lnTo>
                  <a:lnTo>
                    <a:pt x="596415" y="1248393"/>
                  </a:lnTo>
                  <a:lnTo>
                    <a:pt x="591591" y="1248393"/>
                  </a:lnTo>
                  <a:lnTo>
                    <a:pt x="588377" y="1246781"/>
                  </a:lnTo>
                  <a:lnTo>
                    <a:pt x="586771" y="1245163"/>
                  </a:lnTo>
                  <a:lnTo>
                    <a:pt x="585163" y="1245163"/>
                  </a:lnTo>
                  <a:lnTo>
                    <a:pt x="580338" y="1256478"/>
                  </a:lnTo>
                  <a:lnTo>
                    <a:pt x="578732" y="1264563"/>
                  </a:lnTo>
                  <a:lnTo>
                    <a:pt x="577124" y="1266181"/>
                  </a:lnTo>
                  <a:lnTo>
                    <a:pt x="573909" y="1266181"/>
                  </a:lnTo>
                  <a:lnTo>
                    <a:pt x="565871" y="1264563"/>
                  </a:lnTo>
                  <a:lnTo>
                    <a:pt x="559441" y="1282351"/>
                  </a:lnTo>
                  <a:lnTo>
                    <a:pt x="559441" y="1287206"/>
                  </a:lnTo>
                  <a:lnTo>
                    <a:pt x="553009" y="1308224"/>
                  </a:lnTo>
                  <a:lnTo>
                    <a:pt x="553009" y="1311461"/>
                  </a:lnTo>
                  <a:lnTo>
                    <a:pt x="551403" y="1311461"/>
                  </a:lnTo>
                  <a:lnTo>
                    <a:pt x="544975" y="1314698"/>
                  </a:lnTo>
                  <a:lnTo>
                    <a:pt x="541756" y="1316309"/>
                  </a:lnTo>
                  <a:lnTo>
                    <a:pt x="540151" y="1317928"/>
                  </a:lnTo>
                  <a:lnTo>
                    <a:pt x="532112" y="1324394"/>
                  </a:lnTo>
                  <a:lnTo>
                    <a:pt x="530503" y="1324394"/>
                  </a:lnTo>
                  <a:lnTo>
                    <a:pt x="532112" y="1327631"/>
                  </a:lnTo>
                  <a:lnTo>
                    <a:pt x="533718" y="1329249"/>
                  </a:lnTo>
                  <a:lnTo>
                    <a:pt x="535328" y="1330861"/>
                  </a:lnTo>
                  <a:lnTo>
                    <a:pt x="540151" y="1332479"/>
                  </a:lnTo>
                  <a:lnTo>
                    <a:pt x="544975" y="1337335"/>
                  </a:lnTo>
                  <a:lnTo>
                    <a:pt x="548189" y="1342183"/>
                  </a:lnTo>
                  <a:lnTo>
                    <a:pt x="549795" y="1345426"/>
                  </a:lnTo>
                  <a:lnTo>
                    <a:pt x="553009" y="1347038"/>
                  </a:lnTo>
                  <a:lnTo>
                    <a:pt x="556227" y="1348656"/>
                  </a:lnTo>
                  <a:lnTo>
                    <a:pt x="553009" y="1350275"/>
                  </a:lnTo>
                  <a:lnTo>
                    <a:pt x="538542" y="1355123"/>
                  </a:lnTo>
                  <a:lnTo>
                    <a:pt x="528898" y="1359978"/>
                  </a:lnTo>
                  <a:lnTo>
                    <a:pt x="507998" y="1366445"/>
                  </a:lnTo>
                  <a:lnTo>
                    <a:pt x="503174" y="1366445"/>
                  </a:lnTo>
                  <a:lnTo>
                    <a:pt x="503174" y="1368063"/>
                  </a:lnTo>
                  <a:lnTo>
                    <a:pt x="496745" y="1364826"/>
                  </a:lnTo>
                  <a:lnTo>
                    <a:pt x="491922" y="1368063"/>
                  </a:lnTo>
                  <a:lnTo>
                    <a:pt x="480669" y="1356741"/>
                  </a:lnTo>
                  <a:lnTo>
                    <a:pt x="475848" y="1356741"/>
                  </a:lnTo>
                  <a:lnTo>
                    <a:pt x="475848" y="1347038"/>
                  </a:lnTo>
                  <a:lnTo>
                    <a:pt x="471025" y="1345426"/>
                  </a:lnTo>
                  <a:lnTo>
                    <a:pt x="471025" y="1347038"/>
                  </a:lnTo>
                  <a:lnTo>
                    <a:pt x="467810" y="1345426"/>
                  </a:lnTo>
                  <a:lnTo>
                    <a:pt x="462986" y="1342190"/>
                  </a:lnTo>
                  <a:lnTo>
                    <a:pt x="464592" y="1340571"/>
                  </a:lnTo>
                  <a:lnTo>
                    <a:pt x="464592" y="1330861"/>
                  </a:lnTo>
                  <a:lnTo>
                    <a:pt x="466201" y="1327631"/>
                  </a:lnTo>
                  <a:lnTo>
                    <a:pt x="464592" y="1324394"/>
                  </a:lnTo>
                  <a:lnTo>
                    <a:pt x="451733" y="1321165"/>
                  </a:lnTo>
                  <a:lnTo>
                    <a:pt x="440481" y="1309843"/>
                  </a:lnTo>
                  <a:lnTo>
                    <a:pt x="426010" y="1314698"/>
                  </a:lnTo>
                  <a:lnTo>
                    <a:pt x="401899" y="1314698"/>
                  </a:lnTo>
                  <a:lnTo>
                    <a:pt x="401899" y="1317928"/>
                  </a:lnTo>
                  <a:lnTo>
                    <a:pt x="397075" y="1316309"/>
                  </a:lnTo>
                  <a:lnTo>
                    <a:pt x="395466" y="1317928"/>
                  </a:lnTo>
                  <a:lnTo>
                    <a:pt x="393860" y="1317928"/>
                  </a:lnTo>
                  <a:lnTo>
                    <a:pt x="392252" y="1321165"/>
                  </a:lnTo>
                  <a:lnTo>
                    <a:pt x="389037" y="1319546"/>
                  </a:lnTo>
                  <a:lnTo>
                    <a:pt x="387428" y="1319546"/>
                  </a:lnTo>
                  <a:lnTo>
                    <a:pt x="382607" y="1322776"/>
                  </a:lnTo>
                  <a:lnTo>
                    <a:pt x="377783" y="1324394"/>
                  </a:lnTo>
                  <a:lnTo>
                    <a:pt x="376175" y="1327631"/>
                  </a:lnTo>
                  <a:lnTo>
                    <a:pt x="374569" y="1327631"/>
                  </a:lnTo>
                  <a:lnTo>
                    <a:pt x="376175" y="1324394"/>
                  </a:lnTo>
                  <a:lnTo>
                    <a:pt x="371354" y="1321165"/>
                  </a:lnTo>
                  <a:lnTo>
                    <a:pt x="371354" y="1319546"/>
                  </a:lnTo>
                  <a:lnTo>
                    <a:pt x="366531" y="1319546"/>
                  </a:lnTo>
                  <a:lnTo>
                    <a:pt x="364922" y="1317928"/>
                  </a:lnTo>
                  <a:lnTo>
                    <a:pt x="361707" y="1314698"/>
                  </a:lnTo>
                  <a:lnTo>
                    <a:pt x="356884" y="1306613"/>
                  </a:lnTo>
                  <a:lnTo>
                    <a:pt x="329557" y="1319546"/>
                  </a:lnTo>
                  <a:lnTo>
                    <a:pt x="337592" y="1332479"/>
                  </a:lnTo>
                  <a:lnTo>
                    <a:pt x="339201" y="1334098"/>
                  </a:lnTo>
                  <a:lnTo>
                    <a:pt x="339201" y="1340571"/>
                  </a:lnTo>
                  <a:lnTo>
                    <a:pt x="340810" y="1345426"/>
                  </a:lnTo>
                  <a:lnTo>
                    <a:pt x="335987" y="1345426"/>
                  </a:lnTo>
                  <a:lnTo>
                    <a:pt x="329557" y="1350275"/>
                  </a:lnTo>
                  <a:lnTo>
                    <a:pt x="331163" y="1356741"/>
                  </a:lnTo>
                  <a:lnTo>
                    <a:pt x="326340" y="1356741"/>
                  </a:lnTo>
                  <a:lnTo>
                    <a:pt x="318302" y="1358359"/>
                  </a:lnTo>
                  <a:lnTo>
                    <a:pt x="316696" y="1358359"/>
                  </a:lnTo>
                  <a:lnTo>
                    <a:pt x="315087" y="1361589"/>
                  </a:lnTo>
                  <a:lnTo>
                    <a:pt x="313481" y="1364826"/>
                  </a:lnTo>
                  <a:lnTo>
                    <a:pt x="313481" y="1366445"/>
                  </a:lnTo>
                  <a:lnTo>
                    <a:pt x="311872" y="1371293"/>
                  </a:lnTo>
                  <a:lnTo>
                    <a:pt x="310267" y="1377759"/>
                  </a:lnTo>
                  <a:lnTo>
                    <a:pt x="315087" y="1392311"/>
                  </a:lnTo>
                  <a:lnTo>
                    <a:pt x="307049" y="1398785"/>
                  </a:lnTo>
                  <a:lnTo>
                    <a:pt x="307049" y="1403640"/>
                  </a:lnTo>
                  <a:lnTo>
                    <a:pt x="303834" y="1402021"/>
                  </a:lnTo>
                  <a:lnTo>
                    <a:pt x="299011" y="1403640"/>
                  </a:lnTo>
                  <a:lnTo>
                    <a:pt x="300619" y="1406869"/>
                  </a:lnTo>
                  <a:lnTo>
                    <a:pt x="295796" y="1406869"/>
                  </a:lnTo>
                  <a:lnTo>
                    <a:pt x="294190" y="1405258"/>
                  </a:lnTo>
                  <a:lnTo>
                    <a:pt x="290975" y="1405258"/>
                  </a:lnTo>
                  <a:lnTo>
                    <a:pt x="274899" y="1400403"/>
                  </a:lnTo>
                  <a:lnTo>
                    <a:pt x="279719" y="1411725"/>
                  </a:lnTo>
                  <a:lnTo>
                    <a:pt x="276504" y="1411725"/>
                  </a:lnTo>
                  <a:lnTo>
                    <a:pt x="265252" y="1406869"/>
                  </a:lnTo>
                  <a:lnTo>
                    <a:pt x="262037" y="1403640"/>
                  </a:lnTo>
                  <a:lnTo>
                    <a:pt x="260428" y="1402021"/>
                  </a:lnTo>
                  <a:lnTo>
                    <a:pt x="258823" y="1390699"/>
                  </a:lnTo>
                  <a:lnTo>
                    <a:pt x="252393" y="1387463"/>
                  </a:lnTo>
                  <a:lnTo>
                    <a:pt x="239531" y="1380996"/>
                  </a:lnTo>
                  <a:lnTo>
                    <a:pt x="239531" y="1377759"/>
                  </a:lnTo>
                  <a:lnTo>
                    <a:pt x="241140" y="1377759"/>
                  </a:lnTo>
                  <a:lnTo>
                    <a:pt x="244354" y="1379378"/>
                  </a:lnTo>
                  <a:lnTo>
                    <a:pt x="245961" y="1376141"/>
                  </a:lnTo>
                  <a:lnTo>
                    <a:pt x="229884" y="1371293"/>
                  </a:lnTo>
                  <a:lnTo>
                    <a:pt x="212203" y="1372911"/>
                  </a:lnTo>
                  <a:lnTo>
                    <a:pt x="207379" y="1369674"/>
                  </a:lnTo>
                  <a:lnTo>
                    <a:pt x="207379" y="1363208"/>
                  </a:lnTo>
                  <a:lnTo>
                    <a:pt x="205773" y="1361589"/>
                  </a:lnTo>
                  <a:lnTo>
                    <a:pt x="196126" y="1350275"/>
                  </a:lnTo>
                  <a:lnTo>
                    <a:pt x="189696" y="1343801"/>
                  </a:lnTo>
                  <a:lnTo>
                    <a:pt x="186481" y="1350275"/>
                  </a:lnTo>
                  <a:lnTo>
                    <a:pt x="172011" y="1368063"/>
                  </a:lnTo>
                  <a:lnTo>
                    <a:pt x="172011" y="1372911"/>
                  </a:lnTo>
                  <a:lnTo>
                    <a:pt x="162367" y="1372911"/>
                  </a:lnTo>
                  <a:lnTo>
                    <a:pt x="157543" y="1376141"/>
                  </a:lnTo>
                  <a:lnTo>
                    <a:pt x="154329" y="1377759"/>
                  </a:lnTo>
                  <a:lnTo>
                    <a:pt x="149505" y="1376141"/>
                  </a:lnTo>
                  <a:lnTo>
                    <a:pt x="144685" y="1376141"/>
                  </a:lnTo>
                  <a:lnTo>
                    <a:pt x="141467" y="1372911"/>
                  </a:lnTo>
                  <a:lnTo>
                    <a:pt x="138252" y="1371293"/>
                  </a:lnTo>
                  <a:lnTo>
                    <a:pt x="136647" y="1372911"/>
                  </a:lnTo>
                  <a:lnTo>
                    <a:pt x="135038" y="1377759"/>
                  </a:lnTo>
                  <a:lnTo>
                    <a:pt x="128608" y="1377759"/>
                  </a:lnTo>
                  <a:lnTo>
                    <a:pt x="125394" y="1371293"/>
                  </a:lnTo>
                  <a:lnTo>
                    <a:pt x="122176" y="1368063"/>
                  </a:lnTo>
                  <a:lnTo>
                    <a:pt x="112532" y="1359978"/>
                  </a:lnTo>
                  <a:lnTo>
                    <a:pt x="107709" y="1356741"/>
                  </a:lnTo>
                  <a:lnTo>
                    <a:pt x="96456" y="1356741"/>
                  </a:lnTo>
                  <a:lnTo>
                    <a:pt x="94850" y="1355123"/>
                  </a:lnTo>
                  <a:lnTo>
                    <a:pt x="93241" y="1353504"/>
                  </a:lnTo>
                  <a:lnTo>
                    <a:pt x="93241" y="1345426"/>
                  </a:lnTo>
                  <a:lnTo>
                    <a:pt x="96456" y="1338946"/>
                  </a:lnTo>
                  <a:lnTo>
                    <a:pt x="91632" y="1335716"/>
                  </a:lnTo>
                  <a:lnTo>
                    <a:pt x="86812" y="1332479"/>
                  </a:lnTo>
                  <a:lnTo>
                    <a:pt x="77165" y="1327631"/>
                  </a:lnTo>
                  <a:lnTo>
                    <a:pt x="69127" y="1329249"/>
                  </a:lnTo>
                  <a:lnTo>
                    <a:pt x="59482" y="1330861"/>
                  </a:lnTo>
                  <a:lnTo>
                    <a:pt x="59482" y="1329249"/>
                  </a:lnTo>
                  <a:lnTo>
                    <a:pt x="57874" y="1329249"/>
                  </a:lnTo>
                  <a:lnTo>
                    <a:pt x="57874" y="1327631"/>
                  </a:lnTo>
                  <a:lnTo>
                    <a:pt x="59482" y="1327631"/>
                  </a:lnTo>
                  <a:lnTo>
                    <a:pt x="59482" y="1326013"/>
                  </a:lnTo>
                  <a:lnTo>
                    <a:pt x="61088" y="1321165"/>
                  </a:lnTo>
                  <a:lnTo>
                    <a:pt x="61088" y="1317928"/>
                  </a:lnTo>
                  <a:lnTo>
                    <a:pt x="62697" y="1314698"/>
                  </a:lnTo>
                  <a:lnTo>
                    <a:pt x="64303" y="1309843"/>
                  </a:lnTo>
                  <a:lnTo>
                    <a:pt x="64303" y="1308224"/>
                  </a:lnTo>
                  <a:lnTo>
                    <a:pt x="62697" y="1309843"/>
                  </a:lnTo>
                  <a:lnTo>
                    <a:pt x="62697" y="1306613"/>
                  </a:lnTo>
                  <a:lnTo>
                    <a:pt x="64303" y="1304994"/>
                  </a:lnTo>
                  <a:lnTo>
                    <a:pt x="64303" y="1303376"/>
                  </a:lnTo>
                  <a:lnTo>
                    <a:pt x="65912" y="1301758"/>
                  </a:lnTo>
                  <a:lnTo>
                    <a:pt x="72341" y="1301758"/>
                  </a:lnTo>
                  <a:lnTo>
                    <a:pt x="73950" y="1298528"/>
                  </a:lnTo>
                  <a:lnTo>
                    <a:pt x="75559" y="1298528"/>
                  </a:lnTo>
                  <a:lnTo>
                    <a:pt x="80379" y="1292061"/>
                  </a:lnTo>
                  <a:lnTo>
                    <a:pt x="80379" y="1288825"/>
                  </a:lnTo>
                  <a:lnTo>
                    <a:pt x="81988" y="1287206"/>
                  </a:lnTo>
                  <a:lnTo>
                    <a:pt x="81988" y="1285588"/>
                  </a:lnTo>
                  <a:lnTo>
                    <a:pt x="78773" y="1283976"/>
                  </a:lnTo>
                  <a:lnTo>
                    <a:pt x="80379" y="1282358"/>
                  </a:lnTo>
                  <a:lnTo>
                    <a:pt x="81988" y="1280733"/>
                  </a:lnTo>
                  <a:lnTo>
                    <a:pt x="80379" y="1279114"/>
                  </a:lnTo>
                  <a:lnTo>
                    <a:pt x="78773" y="1280733"/>
                  </a:lnTo>
                  <a:lnTo>
                    <a:pt x="78773" y="1275884"/>
                  </a:lnTo>
                  <a:lnTo>
                    <a:pt x="80379" y="1275884"/>
                  </a:lnTo>
                  <a:lnTo>
                    <a:pt x="80379" y="1274266"/>
                  </a:lnTo>
                  <a:lnTo>
                    <a:pt x="78773" y="1274266"/>
                  </a:lnTo>
                  <a:lnTo>
                    <a:pt x="77165" y="1272648"/>
                  </a:lnTo>
                  <a:lnTo>
                    <a:pt x="75559" y="1271029"/>
                  </a:lnTo>
                  <a:lnTo>
                    <a:pt x="72341" y="1269418"/>
                  </a:lnTo>
                  <a:lnTo>
                    <a:pt x="72341" y="1267799"/>
                  </a:lnTo>
                  <a:lnTo>
                    <a:pt x="70735" y="1266181"/>
                  </a:lnTo>
                  <a:lnTo>
                    <a:pt x="72341" y="1264563"/>
                  </a:lnTo>
                  <a:lnTo>
                    <a:pt x="73950" y="1261333"/>
                  </a:lnTo>
                  <a:lnTo>
                    <a:pt x="75559" y="1261333"/>
                  </a:lnTo>
                  <a:lnTo>
                    <a:pt x="75559" y="1264563"/>
                  </a:lnTo>
                  <a:lnTo>
                    <a:pt x="78773" y="1264563"/>
                  </a:lnTo>
                  <a:lnTo>
                    <a:pt x="81988" y="1262944"/>
                  </a:lnTo>
                  <a:lnTo>
                    <a:pt x="81988" y="1264563"/>
                  </a:lnTo>
                  <a:lnTo>
                    <a:pt x="85204" y="1262944"/>
                  </a:lnTo>
                  <a:lnTo>
                    <a:pt x="83594" y="1261333"/>
                  </a:lnTo>
                  <a:lnTo>
                    <a:pt x="83594" y="1259715"/>
                  </a:lnTo>
                  <a:lnTo>
                    <a:pt x="81988" y="1258096"/>
                  </a:lnTo>
                  <a:lnTo>
                    <a:pt x="81988" y="1256478"/>
                  </a:lnTo>
                  <a:lnTo>
                    <a:pt x="80379" y="1254859"/>
                  </a:lnTo>
                  <a:lnTo>
                    <a:pt x="80379" y="1253248"/>
                  </a:lnTo>
                  <a:lnTo>
                    <a:pt x="78773" y="1253248"/>
                  </a:lnTo>
                  <a:lnTo>
                    <a:pt x="80379" y="1251630"/>
                  </a:lnTo>
                  <a:lnTo>
                    <a:pt x="81988" y="1250011"/>
                  </a:lnTo>
                  <a:lnTo>
                    <a:pt x="80379" y="1248393"/>
                  </a:lnTo>
                  <a:lnTo>
                    <a:pt x="78773" y="1245163"/>
                  </a:lnTo>
                  <a:lnTo>
                    <a:pt x="80379" y="1243544"/>
                  </a:lnTo>
                  <a:lnTo>
                    <a:pt x="81988" y="1240308"/>
                  </a:lnTo>
                  <a:lnTo>
                    <a:pt x="83594" y="1238696"/>
                  </a:lnTo>
                  <a:lnTo>
                    <a:pt x="85204" y="1240308"/>
                  </a:lnTo>
                  <a:lnTo>
                    <a:pt x="86812" y="1238696"/>
                  </a:lnTo>
                  <a:lnTo>
                    <a:pt x="86812" y="1240308"/>
                  </a:lnTo>
                  <a:lnTo>
                    <a:pt x="88418" y="1240308"/>
                  </a:lnTo>
                  <a:lnTo>
                    <a:pt x="90027" y="1241926"/>
                  </a:lnTo>
                  <a:lnTo>
                    <a:pt x="96456" y="1240308"/>
                  </a:lnTo>
                  <a:lnTo>
                    <a:pt x="98065" y="1240308"/>
                  </a:lnTo>
                  <a:lnTo>
                    <a:pt x="98065" y="1241926"/>
                  </a:lnTo>
                  <a:lnTo>
                    <a:pt x="99670" y="1241926"/>
                  </a:lnTo>
                  <a:lnTo>
                    <a:pt x="99670" y="1245163"/>
                  </a:lnTo>
                  <a:lnTo>
                    <a:pt x="98065" y="1245163"/>
                  </a:lnTo>
                  <a:lnTo>
                    <a:pt x="99670" y="1246781"/>
                  </a:lnTo>
                  <a:lnTo>
                    <a:pt x="101280" y="1248393"/>
                  </a:lnTo>
                  <a:lnTo>
                    <a:pt x="94850" y="1248393"/>
                  </a:lnTo>
                  <a:lnTo>
                    <a:pt x="96456" y="1250011"/>
                  </a:lnTo>
                  <a:lnTo>
                    <a:pt x="96456" y="1251630"/>
                  </a:lnTo>
                  <a:lnTo>
                    <a:pt x="98065" y="1251630"/>
                  </a:lnTo>
                  <a:lnTo>
                    <a:pt x="101280" y="1248393"/>
                  </a:lnTo>
                  <a:lnTo>
                    <a:pt x="102885" y="1248393"/>
                  </a:lnTo>
                  <a:lnTo>
                    <a:pt x="102885" y="1250011"/>
                  </a:lnTo>
                  <a:lnTo>
                    <a:pt x="101280" y="1251630"/>
                  </a:lnTo>
                  <a:lnTo>
                    <a:pt x="98065" y="1253248"/>
                  </a:lnTo>
                  <a:lnTo>
                    <a:pt x="99670" y="1254859"/>
                  </a:lnTo>
                  <a:lnTo>
                    <a:pt x="101280" y="1259715"/>
                  </a:lnTo>
                  <a:lnTo>
                    <a:pt x="102885" y="1259715"/>
                  </a:lnTo>
                  <a:lnTo>
                    <a:pt x="102885" y="1261333"/>
                  </a:lnTo>
                  <a:lnTo>
                    <a:pt x="101280" y="1261333"/>
                  </a:lnTo>
                  <a:lnTo>
                    <a:pt x="101280" y="1262944"/>
                  </a:lnTo>
                  <a:lnTo>
                    <a:pt x="104494" y="1262944"/>
                  </a:lnTo>
                  <a:lnTo>
                    <a:pt x="106103" y="1264563"/>
                  </a:lnTo>
                  <a:lnTo>
                    <a:pt x="107709" y="1266181"/>
                  </a:lnTo>
                  <a:lnTo>
                    <a:pt x="107709" y="1267799"/>
                  </a:lnTo>
                  <a:lnTo>
                    <a:pt x="109317" y="1267799"/>
                  </a:lnTo>
                  <a:lnTo>
                    <a:pt x="112532" y="1266181"/>
                  </a:lnTo>
                  <a:lnTo>
                    <a:pt x="110923" y="1262944"/>
                  </a:lnTo>
                  <a:lnTo>
                    <a:pt x="110923" y="1261333"/>
                  </a:lnTo>
                  <a:lnTo>
                    <a:pt x="112532" y="1259715"/>
                  </a:lnTo>
                  <a:lnTo>
                    <a:pt x="115747" y="1259715"/>
                  </a:lnTo>
                  <a:lnTo>
                    <a:pt x="120570" y="1258096"/>
                  </a:lnTo>
                  <a:lnTo>
                    <a:pt x="123786" y="1258096"/>
                  </a:lnTo>
                  <a:lnTo>
                    <a:pt x="123786" y="1259715"/>
                  </a:lnTo>
                  <a:lnTo>
                    <a:pt x="127000" y="1261333"/>
                  </a:lnTo>
                  <a:lnTo>
                    <a:pt x="127000" y="1259715"/>
                  </a:lnTo>
                  <a:lnTo>
                    <a:pt x="131824" y="1262944"/>
                  </a:lnTo>
                  <a:lnTo>
                    <a:pt x="135038" y="1262944"/>
                  </a:lnTo>
                  <a:lnTo>
                    <a:pt x="136647" y="1266181"/>
                  </a:lnTo>
                  <a:lnTo>
                    <a:pt x="136647" y="1267799"/>
                  </a:lnTo>
                  <a:lnTo>
                    <a:pt x="135038" y="1267799"/>
                  </a:lnTo>
                  <a:lnTo>
                    <a:pt x="135038" y="1269418"/>
                  </a:lnTo>
                  <a:lnTo>
                    <a:pt x="130215" y="1272648"/>
                  </a:lnTo>
                  <a:lnTo>
                    <a:pt x="127000" y="1275884"/>
                  </a:lnTo>
                  <a:lnTo>
                    <a:pt x="125394" y="1275884"/>
                  </a:lnTo>
                  <a:lnTo>
                    <a:pt x="123786" y="1277496"/>
                  </a:lnTo>
                  <a:lnTo>
                    <a:pt x="122176" y="1280733"/>
                  </a:lnTo>
                  <a:lnTo>
                    <a:pt x="122176" y="1295291"/>
                  </a:lnTo>
                  <a:lnTo>
                    <a:pt x="123786" y="1298528"/>
                  </a:lnTo>
                  <a:lnTo>
                    <a:pt x="123786" y="1300146"/>
                  </a:lnTo>
                  <a:lnTo>
                    <a:pt x="120570" y="1303376"/>
                  </a:lnTo>
                  <a:lnTo>
                    <a:pt x="120570" y="1306613"/>
                  </a:lnTo>
                  <a:lnTo>
                    <a:pt x="118961" y="1309843"/>
                  </a:lnTo>
                  <a:lnTo>
                    <a:pt x="120570" y="1309843"/>
                  </a:lnTo>
                  <a:lnTo>
                    <a:pt x="122176" y="1313080"/>
                  </a:lnTo>
                  <a:lnTo>
                    <a:pt x="122176" y="1314698"/>
                  </a:lnTo>
                  <a:lnTo>
                    <a:pt x="123786" y="1314698"/>
                  </a:lnTo>
                  <a:lnTo>
                    <a:pt x="127000" y="1316309"/>
                  </a:lnTo>
                  <a:lnTo>
                    <a:pt x="130215" y="1316309"/>
                  </a:lnTo>
                  <a:lnTo>
                    <a:pt x="130215" y="1314698"/>
                  </a:lnTo>
                  <a:lnTo>
                    <a:pt x="131824" y="1313080"/>
                  </a:lnTo>
                  <a:lnTo>
                    <a:pt x="131824" y="1311461"/>
                  </a:lnTo>
                  <a:lnTo>
                    <a:pt x="133432" y="1309843"/>
                  </a:lnTo>
                  <a:lnTo>
                    <a:pt x="133432" y="1306613"/>
                  </a:lnTo>
                  <a:lnTo>
                    <a:pt x="136647" y="1306613"/>
                  </a:lnTo>
                  <a:lnTo>
                    <a:pt x="136647" y="1304994"/>
                  </a:lnTo>
                  <a:lnTo>
                    <a:pt x="138253" y="1303376"/>
                  </a:lnTo>
                  <a:lnTo>
                    <a:pt x="139862" y="1301758"/>
                  </a:lnTo>
                  <a:lnTo>
                    <a:pt x="144685" y="1298528"/>
                  </a:lnTo>
                  <a:lnTo>
                    <a:pt x="149505" y="1296910"/>
                  </a:lnTo>
                  <a:lnTo>
                    <a:pt x="149505" y="1295291"/>
                  </a:lnTo>
                  <a:lnTo>
                    <a:pt x="152720" y="1292061"/>
                  </a:lnTo>
                  <a:lnTo>
                    <a:pt x="154329" y="1290443"/>
                  </a:lnTo>
                  <a:lnTo>
                    <a:pt x="155938" y="1290443"/>
                  </a:lnTo>
                  <a:lnTo>
                    <a:pt x="155938" y="1288825"/>
                  </a:lnTo>
                  <a:lnTo>
                    <a:pt x="157543" y="1288825"/>
                  </a:lnTo>
                  <a:lnTo>
                    <a:pt x="159153" y="1287206"/>
                  </a:lnTo>
                  <a:lnTo>
                    <a:pt x="162368" y="1285581"/>
                  </a:lnTo>
                  <a:lnTo>
                    <a:pt x="163976" y="1283970"/>
                  </a:lnTo>
                  <a:lnTo>
                    <a:pt x="165582" y="1282351"/>
                  </a:lnTo>
                  <a:lnTo>
                    <a:pt x="168797" y="1280733"/>
                  </a:lnTo>
                  <a:lnTo>
                    <a:pt x="172012" y="1280733"/>
                  </a:lnTo>
                  <a:lnTo>
                    <a:pt x="172012" y="1275884"/>
                  </a:lnTo>
                  <a:lnTo>
                    <a:pt x="173620" y="1275884"/>
                  </a:lnTo>
                  <a:lnTo>
                    <a:pt x="173620" y="1274266"/>
                  </a:lnTo>
                  <a:lnTo>
                    <a:pt x="175230" y="1272648"/>
                  </a:lnTo>
                  <a:lnTo>
                    <a:pt x="176835" y="1269418"/>
                  </a:lnTo>
                  <a:lnTo>
                    <a:pt x="178444" y="1267799"/>
                  </a:lnTo>
                  <a:lnTo>
                    <a:pt x="178444" y="1266181"/>
                  </a:lnTo>
                  <a:lnTo>
                    <a:pt x="181659" y="1264563"/>
                  </a:lnTo>
                  <a:lnTo>
                    <a:pt x="181659" y="1262944"/>
                  </a:lnTo>
                  <a:lnTo>
                    <a:pt x="183268" y="1261333"/>
                  </a:lnTo>
                  <a:lnTo>
                    <a:pt x="184873" y="1261333"/>
                  </a:lnTo>
                  <a:lnTo>
                    <a:pt x="186482" y="1259715"/>
                  </a:lnTo>
                  <a:lnTo>
                    <a:pt x="196126" y="1248393"/>
                  </a:lnTo>
                  <a:lnTo>
                    <a:pt x="200950" y="1245163"/>
                  </a:lnTo>
                  <a:lnTo>
                    <a:pt x="202558" y="1241926"/>
                  </a:lnTo>
                  <a:lnTo>
                    <a:pt x="205773" y="1240308"/>
                  </a:lnTo>
                  <a:lnTo>
                    <a:pt x="207380" y="1240308"/>
                  </a:lnTo>
                  <a:lnTo>
                    <a:pt x="207380" y="1238696"/>
                  </a:lnTo>
                  <a:lnTo>
                    <a:pt x="210594" y="1237078"/>
                  </a:lnTo>
                  <a:lnTo>
                    <a:pt x="213812" y="1233841"/>
                  </a:lnTo>
                  <a:lnTo>
                    <a:pt x="210594" y="1232223"/>
                  </a:lnTo>
                  <a:lnTo>
                    <a:pt x="210594" y="1230611"/>
                  </a:lnTo>
                  <a:lnTo>
                    <a:pt x="213812" y="1230611"/>
                  </a:lnTo>
                  <a:lnTo>
                    <a:pt x="215417" y="1228993"/>
                  </a:lnTo>
                  <a:lnTo>
                    <a:pt x="217027" y="1228993"/>
                  </a:lnTo>
                  <a:lnTo>
                    <a:pt x="215417" y="1227368"/>
                  </a:lnTo>
                  <a:lnTo>
                    <a:pt x="215417" y="1225749"/>
                  </a:lnTo>
                  <a:lnTo>
                    <a:pt x="210594" y="1225749"/>
                  </a:lnTo>
                  <a:lnTo>
                    <a:pt x="207379" y="1224138"/>
                  </a:lnTo>
                  <a:lnTo>
                    <a:pt x="212203" y="1224138"/>
                  </a:lnTo>
                  <a:lnTo>
                    <a:pt x="213812" y="1222520"/>
                  </a:lnTo>
                  <a:lnTo>
                    <a:pt x="212203" y="1222520"/>
                  </a:lnTo>
                  <a:lnTo>
                    <a:pt x="207379" y="1220901"/>
                  </a:lnTo>
                  <a:lnTo>
                    <a:pt x="205773" y="1222520"/>
                  </a:lnTo>
                  <a:lnTo>
                    <a:pt x="200950" y="1222520"/>
                  </a:lnTo>
                  <a:lnTo>
                    <a:pt x="199341" y="1220901"/>
                  </a:lnTo>
                  <a:lnTo>
                    <a:pt x="207379" y="1219283"/>
                  </a:lnTo>
                  <a:lnTo>
                    <a:pt x="212203" y="1219283"/>
                  </a:lnTo>
                  <a:lnTo>
                    <a:pt x="212203" y="1217664"/>
                  </a:lnTo>
                  <a:lnTo>
                    <a:pt x="200950" y="1216053"/>
                  </a:lnTo>
                  <a:lnTo>
                    <a:pt x="202558" y="1216053"/>
                  </a:lnTo>
                  <a:lnTo>
                    <a:pt x="207379" y="1214434"/>
                  </a:lnTo>
                  <a:lnTo>
                    <a:pt x="210594" y="1216053"/>
                  </a:lnTo>
                  <a:lnTo>
                    <a:pt x="210594" y="1212816"/>
                  </a:lnTo>
                  <a:lnTo>
                    <a:pt x="205773" y="1212816"/>
                  </a:lnTo>
                  <a:lnTo>
                    <a:pt x="205773" y="1211198"/>
                  </a:lnTo>
                  <a:lnTo>
                    <a:pt x="207379" y="1209579"/>
                  </a:lnTo>
                  <a:lnTo>
                    <a:pt x="208988" y="1209579"/>
                  </a:lnTo>
                  <a:lnTo>
                    <a:pt x="208988" y="1206349"/>
                  </a:lnTo>
                  <a:lnTo>
                    <a:pt x="210594" y="1206349"/>
                  </a:lnTo>
                  <a:lnTo>
                    <a:pt x="210594" y="1201501"/>
                  </a:lnTo>
                  <a:lnTo>
                    <a:pt x="208988" y="1201501"/>
                  </a:lnTo>
                  <a:lnTo>
                    <a:pt x="210594" y="1199883"/>
                  </a:lnTo>
                  <a:lnTo>
                    <a:pt x="210594" y="1193416"/>
                  </a:lnTo>
                  <a:lnTo>
                    <a:pt x="213812" y="1190180"/>
                  </a:lnTo>
                  <a:lnTo>
                    <a:pt x="212203" y="1190180"/>
                  </a:lnTo>
                  <a:lnTo>
                    <a:pt x="210594" y="1186943"/>
                  </a:lnTo>
                  <a:lnTo>
                    <a:pt x="212203" y="1185331"/>
                  </a:lnTo>
                  <a:lnTo>
                    <a:pt x="210594" y="1183713"/>
                  </a:lnTo>
                  <a:lnTo>
                    <a:pt x="210594" y="1177246"/>
                  </a:lnTo>
                  <a:lnTo>
                    <a:pt x="208988" y="1175628"/>
                  </a:lnTo>
                  <a:lnTo>
                    <a:pt x="210594" y="1175628"/>
                  </a:lnTo>
                  <a:lnTo>
                    <a:pt x="210594" y="1174010"/>
                  </a:lnTo>
                  <a:lnTo>
                    <a:pt x="207379" y="1172391"/>
                  </a:lnTo>
                  <a:lnTo>
                    <a:pt x="205773" y="1170773"/>
                  </a:lnTo>
                  <a:lnTo>
                    <a:pt x="204164" y="1170773"/>
                  </a:lnTo>
                  <a:lnTo>
                    <a:pt x="200950" y="1172391"/>
                  </a:lnTo>
                  <a:lnTo>
                    <a:pt x="200950" y="1170773"/>
                  </a:lnTo>
                  <a:lnTo>
                    <a:pt x="204164" y="1167536"/>
                  </a:lnTo>
                  <a:lnTo>
                    <a:pt x="207379" y="1162688"/>
                  </a:lnTo>
                  <a:lnTo>
                    <a:pt x="204164" y="1164299"/>
                  </a:lnTo>
                  <a:lnTo>
                    <a:pt x="202558" y="1161070"/>
                  </a:lnTo>
                  <a:lnTo>
                    <a:pt x="200950" y="1159451"/>
                  </a:lnTo>
                  <a:lnTo>
                    <a:pt x="197735" y="1159451"/>
                  </a:lnTo>
                  <a:lnTo>
                    <a:pt x="196126" y="1157833"/>
                  </a:lnTo>
                  <a:lnTo>
                    <a:pt x="194520" y="1156221"/>
                  </a:lnTo>
                  <a:lnTo>
                    <a:pt x="192911" y="1154603"/>
                  </a:lnTo>
                  <a:lnTo>
                    <a:pt x="194520" y="1152984"/>
                  </a:lnTo>
                  <a:lnTo>
                    <a:pt x="199341" y="1152984"/>
                  </a:lnTo>
                  <a:lnTo>
                    <a:pt x="197735" y="1149748"/>
                  </a:lnTo>
                  <a:lnTo>
                    <a:pt x="196126" y="1148136"/>
                  </a:lnTo>
                  <a:lnTo>
                    <a:pt x="194520" y="1144900"/>
                  </a:lnTo>
                  <a:lnTo>
                    <a:pt x="189697" y="1144900"/>
                  </a:lnTo>
                  <a:lnTo>
                    <a:pt x="189697" y="1143281"/>
                  </a:lnTo>
                  <a:lnTo>
                    <a:pt x="186482" y="1141663"/>
                  </a:lnTo>
                  <a:lnTo>
                    <a:pt x="186482" y="1136815"/>
                  </a:lnTo>
                  <a:lnTo>
                    <a:pt x="184873" y="1135196"/>
                  </a:lnTo>
                  <a:lnTo>
                    <a:pt x="181659" y="1135196"/>
                  </a:lnTo>
                  <a:lnTo>
                    <a:pt x="180050" y="1131966"/>
                  </a:lnTo>
                  <a:lnTo>
                    <a:pt x="178444" y="1131966"/>
                  </a:lnTo>
                  <a:lnTo>
                    <a:pt x="178444" y="1130348"/>
                  </a:lnTo>
                  <a:lnTo>
                    <a:pt x="176835" y="1128729"/>
                  </a:lnTo>
                  <a:lnTo>
                    <a:pt x="176835" y="1127111"/>
                  </a:lnTo>
                  <a:lnTo>
                    <a:pt x="173620" y="1123881"/>
                  </a:lnTo>
                  <a:lnTo>
                    <a:pt x="172011" y="1123881"/>
                  </a:lnTo>
                  <a:lnTo>
                    <a:pt x="170405" y="1120645"/>
                  </a:lnTo>
                  <a:lnTo>
                    <a:pt x="168796" y="1119026"/>
                  </a:lnTo>
                  <a:lnTo>
                    <a:pt x="167191" y="1114171"/>
                  </a:lnTo>
                  <a:lnTo>
                    <a:pt x="165582" y="1112560"/>
                  </a:lnTo>
                  <a:lnTo>
                    <a:pt x="165582" y="1110941"/>
                  </a:lnTo>
                  <a:lnTo>
                    <a:pt x="163976" y="1109323"/>
                  </a:lnTo>
                  <a:lnTo>
                    <a:pt x="163976" y="1102856"/>
                  </a:lnTo>
                  <a:lnTo>
                    <a:pt x="162367" y="1099620"/>
                  </a:lnTo>
                  <a:lnTo>
                    <a:pt x="162367" y="1086679"/>
                  </a:lnTo>
                  <a:lnTo>
                    <a:pt x="160758" y="1085068"/>
                  </a:lnTo>
                  <a:lnTo>
                    <a:pt x="160758" y="1081831"/>
                  </a:lnTo>
                  <a:lnTo>
                    <a:pt x="159153" y="1080213"/>
                  </a:lnTo>
                  <a:lnTo>
                    <a:pt x="159153" y="1078601"/>
                  </a:lnTo>
                  <a:lnTo>
                    <a:pt x="160758" y="1078601"/>
                  </a:lnTo>
                  <a:lnTo>
                    <a:pt x="159153" y="1076983"/>
                  </a:lnTo>
                  <a:lnTo>
                    <a:pt x="159153" y="1075365"/>
                  </a:lnTo>
                  <a:lnTo>
                    <a:pt x="160758" y="1073746"/>
                  </a:lnTo>
                  <a:lnTo>
                    <a:pt x="160758" y="1072128"/>
                  </a:lnTo>
                  <a:lnTo>
                    <a:pt x="159153" y="1068898"/>
                  </a:lnTo>
                  <a:lnTo>
                    <a:pt x="159153" y="1067279"/>
                  </a:lnTo>
                  <a:lnTo>
                    <a:pt x="160758" y="1064043"/>
                  </a:lnTo>
                  <a:lnTo>
                    <a:pt x="160758" y="1060813"/>
                  </a:lnTo>
                  <a:lnTo>
                    <a:pt x="159153" y="1057576"/>
                  </a:lnTo>
                  <a:lnTo>
                    <a:pt x="157543" y="1054339"/>
                  </a:lnTo>
                  <a:lnTo>
                    <a:pt x="157543" y="1047873"/>
                  </a:lnTo>
                  <a:lnTo>
                    <a:pt x="155938" y="1046255"/>
                  </a:lnTo>
                  <a:lnTo>
                    <a:pt x="155938" y="1036558"/>
                  </a:lnTo>
                  <a:lnTo>
                    <a:pt x="157543" y="1033321"/>
                  </a:lnTo>
                  <a:lnTo>
                    <a:pt x="159153" y="1031703"/>
                  </a:lnTo>
                  <a:lnTo>
                    <a:pt x="159153" y="1023618"/>
                  </a:lnTo>
                  <a:lnTo>
                    <a:pt x="157543" y="1023618"/>
                  </a:lnTo>
                  <a:lnTo>
                    <a:pt x="155938" y="1022000"/>
                  </a:lnTo>
                  <a:lnTo>
                    <a:pt x="157543" y="1022000"/>
                  </a:lnTo>
                  <a:lnTo>
                    <a:pt x="157543" y="1020381"/>
                  </a:lnTo>
                  <a:lnTo>
                    <a:pt x="155938" y="1018763"/>
                  </a:lnTo>
                  <a:lnTo>
                    <a:pt x="154329" y="1015533"/>
                  </a:lnTo>
                  <a:lnTo>
                    <a:pt x="151115" y="1013914"/>
                  </a:lnTo>
                  <a:lnTo>
                    <a:pt x="149505" y="1013914"/>
                  </a:lnTo>
                  <a:lnTo>
                    <a:pt x="143077" y="1009066"/>
                  </a:lnTo>
                  <a:lnTo>
                    <a:pt x="141467" y="1007448"/>
                  </a:lnTo>
                  <a:lnTo>
                    <a:pt x="136647" y="1004211"/>
                  </a:lnTo>
                  <a:lnTo>
                    <a:pt x="133432" y="999363"/>
                  </a:lnTo>
                  <a:lnTo>
                    <a:pt x="128608" y="996126"/>
                  </a:lnTo>
                  <a:lnTo>
                    <a:pt x="127000" y="992889"/>
                  </a:lnTo>
                  <a:lnTo>
                    <a:pt x="122176" y="989660"/>
                  </a:lnTo>
                  <a:lnTo>
                    <a:pt x="114138" y="983193"/>
                  </a:lnTo>
                  <a:lnTo>
                    <a:pt x="112532" y="981575"/>
                  </a:lnTo>
                  <a:lnTo>
                    <a:pt x="109317" y="981575"/>
                  </a:lnTo>
                  <a:lnTo>
                    <a:pt x="109317" y="978338"/>
                  </a:lnTo>
                  <a:lnTo>
                    <a:pt x="107709" y="976719"/>
                  </a:lnTo>
                  <a:lnTo>
                    <a:pt x="106103" y="979956"/>
                  </a:lnTo>
                  <a:lnTo>
                    <a:pt x="104494" y="979956"/>
                  </a:lnTo>
                  <a:lnTo>
                    <a:pt x="104494" y="973483"/>
                  </a:lnTo>
                  <a:lnTo>
                    <a:pt x="102885" y="973483"/>
                  </a:lnTo>
                  <a:lnTo>
                    <a:pt x="101280" y="971871"/>
                  </a:lnTo>
                  <a:lnTo>
                    <a:pt x="99670" y="970253"/>
                  </a:lnTo>
                  <a:lnTo>
                    <a:pt x="96456" y="970253"/>
                  </a:lnTo>
                  <a:lnTo>
                    <a:pt x="93242" y="968635"/>
                  </a:lnTo>
                  <a:lnTo>
                    <a:pt x="93242" y="967016"/>
                  </a:lnTo>
                  <a:lnTo>
                    <a:pt x="91632" y="965405"/>
                  </a:lnTo>
                  <a:lnTo>
                    <a:pt x="90026" y="967016"/>
                  </a:lnTo>
                  <a:lnTo>
                    <a:pt x="88417" y="965405"/>
                  </a:lnTo>
                  <a:lnTo>
                    <a:pt x="86812" y="965405"/>
                  </a:lnTo>
                  <a:lnTo>
                    <a:pt x="85203" y="963786"/>
                  </a:lnTo>
                  <a:lnTo>
                    <a:pt x="80379" y="962168"/>
                  </a:lnTo>
                  <a:lnTo>
                    <a:pt x="77165" y="962168"/>
                  </a:lnTo>
                  <a:lnTo>
                    <a:pt x="72341" y="958931"/>
                  </a:lnTo>
                  <a:lnTo>
                    <a:pt x="67521" y="957320"/>
                  </a:lnTo>
                  <a:lnTo>
                    <a:pt x="64303" y="957320"/>
                  </a:lnTo>
                  <a:lnTo>
                    <a:pt x="61088" y="955701"/>
                  </a:lnTo>
                  <a:lnTo>
                    <a:pt x="57874" y="954083"/>
                  </a:lnTo>
                  <a:lnTo>
                    <a:pt x="54659" y="952464"/>
                  </a:lnTo>
                  <a:lnTo>
                    <a:pt x="54659" y="954083"/>
                  </a:lnTo>
                  <a:lnTo>
                    <a:pt x="53050" y="952464"/>
                  </a:lnTo>
                  <a:lnTo>
                    <a:pt x="49836" y="954083"/>
                  </a:lnTo>
                  <a:lnTo>
                    <a:pt x="48230" y="954083"/>
                  </a:lnTo>
                  <a:lnTo>
                    <a:pt x="48230" y="950846"/>
                  </a:lnTo>
                  <a:lnTo>
                    <a:pt x="46620" y="949235"/>
                  </a:lnTo>
                  <a:lnTo>
                    <a:pt x="43405" y="949235"/>
                  </a:lnTo>
                  <a:lnTo>
                    <a:pt x="41797" y="947616"/>
                  </a:lnTo>
                  <a:lnTo>
                    <a:pt x="38582" y="944380"/>
                  </a:lnTo>
                  <a:lnTo>
                    <a:pt x="35367" y="942761"/>
                  </a:lnTo>
                  <a:lnTo>
                    <a:pt x="33759" y="941143"/>
                  </a:lnTo>
                  <a:lnTo>
                    <a:pt x="28939" y="939524"/>
                  </a:lnTo>
                  <a:lnTo>
                    <a:pt x="25720" y="936295"/>
                  </a:lnTo>
                  <a:lnTo>
                    <a:pt x="22506" y="934676"/>
                  </a:lnTo>
                  <a:lnTo>
                    <a:pt x="22506" y="936295"/>
                  </a:lnTo>
                  <a:lnTo>
                    <a:pt x="24115" y="937913"/>
                  </a:lnTo>
                  <a:lnTo>
                    <a:pt x="27329" y="941143"/>
                  </a:lnTo>
                  <a:lnTo>
                    <a:pt x="28939" y="941143"/>
                  </a:lnTo>
                  <a:lnTo>
                    <a:pt x="32153" y="945998"/>
                  </a:lnTo>
                  <a:lnTo>
                    <a:pt x="33759" y="949228"/>
                  </a:lnTo>
                  <a:lnTo>
                    <a:pt x="33759" y="952464"/>
                  </a:lnTo>
                  <a:lnTo>
                    <a:pt x="32153" y="954083"/>
                  </a:lnTo>
                  <a:lnTo>
                    <a:pt x="32153" y="955701"/>
                  </a:lnTo>
                  <a:lnTo>
                    <a:pt x="33759" y="957320"/>
                  </a:lnTo>
                  <a:lnTo>
                    <a:pt x="35367" y="960550"/>
                  </a:lnTo>
                  <a:lnTo>
                    <a:pt x="36977" y="960550"/>
                  </a:lnTo>
                  <a:lnTo>
                    <a:pt x="36977" y="963786"/>
                  </a:lnTo>
                  <a:lnTo>
                    <a:pt x="33759" y="967016"/>
                  </a:lnTo>
                  <a:lnTo>
                    <a:pt x="32153" y="967016"/>
                  </a:lnTo>
                  <a:lnTo>
                    <a:pt x="30544" y="970253"/>
                  </a:lnTo>
                  <a:lnTo>
                    <a:pt x="30544" y="971871"/>
                  </a:lnTo>
                  <a:lnTo>
                    <a:pt x="28939" y="975108"/>
                  </a:lnTo>
                  <a:lnTo>
                    <a:pt x="27329" y="975108"/>
                  </a:lnTo>
                  <a:lnTo>
                    <a:pt x="27329" y="979956"/>
                  </a:lnTo>
                  <a:lnTo>
                    <a:pt x="25720" y="981575"/>
                  </a:lnTo>
                  <a:lnTo>
                    <a:pt x="25720" y="988041"/>
                  </a:lnTo>
                  <a:lnTo>
                    <a:pt x="27329" y="992889"/>
                  </a:lnTo>
                  <a:lnTo>
                    <a:pt x="25720" y="996126"/>
                  </a:lnTo>
                  <a:lnTo>
                    <a:pt x="25720" y="1005830"/>
                  </a:lnTo>
                  <a:lnTo>
                    <a:pt x="24115" y="1007448"/>
                  </a:lnTo>
                  <a:lnTo>
                    <a:pt x="24115" y="1010685"/>
                  </a:lnTo>
                  <a:lnTo>
                    <a:pt x="22506" y="1013914"/>
                  </a:lnTo>
                  <a:lnTo>
                    <a:pt x="22506" y="1020381"/>
                  </a:lnTo>
                  <a:lnTo>
                    <a:pt x="24115" y="1026848"/>
                  </a:lnTo>
                  <a:lnTo>
                    <a:pt x="24115" y="1028466"/>
                  </a:lnTo>
                  <a:lnTo>
                    <a:pt x="22506" y="1030084"/>
                  </a:lnTo>
                  <a:lnTo>
                    <a:pt x="20900" y="1034940"/>
                  </a:lnTo>
                  <a:lnTo>
                    <a:pt x="20900" y="1044643"/>
                  </a:lnTo>
                  <a:lnTo>
                    <a:pt x="19292" y="1046255"/>
                  </a:lnTo>
                  <a:lnTo>
                    <a:pt x="19292" y="1049491"/>
                  </a:lnTo>
                  <a:lnTo>
                    <a:pt x="20900" y="1052721"/>
                  </a:lnTo>
                  <a:lnTo>
                    <a:pt x="22506" y="1057576"/>
                  </a:lnTo>
                  <a:lnTo>
                    <a:pt x="22506" y="1067279"/>
                  </a:lnTo>
                  <a:lnTo>
                    <a:pt x="24115" y="1070516"/>
                  </a:lnTo>
                  <a:lnTo>
                    <a:pt x="25720" y="1080213"/>
                  </a:lnTo>
                  <a:lnTo>
                    <a:pt x="25720" y="1083450"/>
                  </a:lnTo>
                  <a:lnTo>
                    <a:pt x="27329" y="1083450"/>
                  </a:lnTo>
                  <a:lnTo>
                    <a:pt x="27329" y="1085068"/>
                  </a:lnTo>
                  <a:lnTo>
                    <a:pt x="24115" y="1086679"/>
                  </a:lnTo>
                  <a:lnTo>
                    <a:pt x="25720" y="1086679"/>
                  </a:lnTo>
                  <a:lnTo>
                    <a:pt x="27329" y="1085068"/>
                  </a:lnTo>
                  <a:lnTo>
                    <a:pt x="28939" y="1085068"/>
                  </a:lnTo>
                  <a:lnTo>
                    <a:pt x="28939" y="1086679"/>
                  </a:lnTo>
                  <a:lnTo>
                    <a:pt x="33759" y="1086679"/>
                  </a:lnTo>
                  <a:lnTo>
                    <a:pt x="33759" y="1088298"/>
                  </a:lnTo>
                  <a:lnTo>
                    <a:pt x="30544" y="1088298"/>
                  </a:lnTo>
                  <a:lnTo>
                    <a:pt x="28939" y="1089923"/>
                  </a:lnTo>
                  <a:lnTo>
                    <a:pt x="25720" y="1091534"/>
                  </a:lnTo>
                  <a:lnTo>
                    <a:pt x="22506" y="1093153"/>
                  </a:lnTo>
                  <a:lnTo>
                    <a:pt x="19292" y="1093153"/>
                  </a:lnTo>
                  <a:lnTo>
                    <a:pt x="19292" y="1091534"/>
                  </a:lnTo>
                  <a:lnTo>
                    <a:pt x="17686" y="1089923"/>
                  </a:lnTo>
                  <a:lnTo>
                    <a:pt x="16077" y="1089923"/>
                  </a:lnTo>
                  <a:lnTo>
                    <a:pt x="17686" y="1094771"/>
                  </a:lnTo>
                  <a:lnTo>
                    <a:pt x="16077" y="1094771"/>
                  </a:lnTo>
                  <a:lnTo>
                    <a:pt x="14468" y="1096390"/>
                  </a:lnTo>
                  <a:lnTo>
                    <a:pt x="11254" y="1098001"/>
                  </a:lnTo>
                  <a:lnTo>
                    <a:pt x="9648" y="1098001"/>
                  </a:lnTo>
                  <a:lnTo>
                    <a:pt x="9648" y="1096390"/>
                  </a:lnTo>
                  <a:lnTo>
                    <a:pt x="8039" y="1086679"/>
                  </a:lnTo>
                  <a:lnTo>
                    <a:pt x="8039" y="1083450"/>
                  </a:lnTo>
                  <a:lnTo>
                    <a:pt x="6429" y="1078601"/>
                  </a:lnTo>
                  <a:lnTo>
                    <a:pt x="6429" y="1072128"/>
                  </a:lnTo>
                  <a:lnTo>
                    <a:pt x="4824" y="1070516"/>
                  </a:lnTo>
                  <a:lnTo>
                    <a:pt x="4824" y="1064043"/>
                  </a:lnTo>
                  <a:lnTo>
                    <a:pt x="3215" y="1059195"/>
                  </a:lnTo>
                  <a:lnTo>
                    <a:pt x="1609" y="1052721"/>
                  </a:lnTo>
                  <a:lnTo>
                    <a:pt x="0" y="1038169"/>
                  </a:lnTo>
                  <a:lnTo>
                    <a:pt x="0" y="1023618"/>
                  </a:lnTo>
                  <a:lnTo>
                    <a:pt x="1609" y="999363"/>
                  </a:lnTo>
                  <a:lnTo>
                    <a:pt x="3215" y="973483"/>
                  </a:lnTo>
                  <a:lnTo>
                    <a:pt x="4824" y="962168"/>
                  </a:lnTo>
                  <a:lnTo>
                    <a:pt x="6429" y="952464"/>
                  </a:lnTo>
                  <a:lnTo>
                    <a:pt x="6429" y="942761"/>
                  </a:lnTo>
                  <a:lnTo>
                    <a:pt x="8039" y="939524"/>
                  </a:lnTo>
                  <a:lnTo>
                    <a:pt x="8039" y="936295"/>
                  </a:lnTo>
                  <a:lnTo>
                    <a:pt x="9648" y="929828"/>
                  </a:lnTo>
                  <a:lnTo>
                    <a:pt x="9648" y="920125"/>
                  </a:lnTo>
                  <a:lnTo>
                    <a:pt x="11254" y="912040"/>
                  </a:lnTo>
                  <a:lnTo>
                    <a:pt x="11254" y="908803"/>
                  </a:lnTo>
                  <a:lnTo>
                    <a:pt x="12862" y="902336"/>
                  </a:lnTo>
                  <a:lnTo>
                    <a:pt x="12862" y="897488"/>
                  </a:lnTo>
                  <a:lnTo>
                    <a:pt x="14468" y="891014"/>
                  </a:lnTo>
                  <a:lnTo>
                    <a:pt x="16077" y="886159"/>
                  </a:lnTo>
                  <a:lnTo>
                    <a:pt x="16077" y="874845"/>
                  </a:lnTo>
                  <a:lnTo>
                    <a:pt x="17686" y="869996"/>
                  </a:lnTo>
                  <a:lnTo>
                    <a:pt x="19292" y="860293"/>
                  </a:lnTo>
                  <a:lnTo>
                    <a:pt x="19292" y="855438"/>
                  </a:lnTo>
                  <a:lnTo>
                    <a:pt x="20900" y="848971"/>
                  </a:lnTo>
                  <a:lnTo>
                    <a:pt x="22506" y="839268"/>
                  </a:lnTo>
                  <a:lnTo>
                    <a:pt x="22506" y="832801"/>
                  </a:lnTo>
                  <a:lnTo>
                    <a:pt x="24115" y="824716"/>
                  </a:lnTo>
                  <a:lnTo>
                    <a:pt x="24115" y="819861"/>
                  </a:lnTo>
                  <a:lnTo>
                    <a:pt x="25720" y="808546"/>
                  </a:lnTo>
                  <a:lnTo>
                    <a:pt x="25720" y="805310"/>
                  </a:lnTo>
                  <a:lnTo>
                    <a:pt x="27329" y="795606"/>
                  </a:lnTo>
                  <a:lnTo>
                    <a:pt x="27329" y="774588"/>
                  </a:lnTo>
                  <a:lnTo>
                    <a:pt x="28939" y="771351"/>
                  </a:lnTo>
                  <a:lnTo>
                    <a:pt x="27329" y="753563"/>
                  </a:lnTo>
                  <a:lnTo>
                    <a:pt x="27329" y="726071"/>
                  </a:lnTo>
                  <a:lnTo>
                    <a:pt x="25720" y="705046"/>
                  </a:lnTo>
                  <a:lnTo>
                    <a:pt x="24115" y="690495"/>
                  </a:lnTo>
                  <a:lnTo>
                    <a:pt x="22506" y="687265"/>
                  </a:lnTo>
                  <a:lnTo>
                    <a:pt x="24115" y="680791"/>
                  </a:lnTo>
                  <a:lnTo>
                    <a:pt x="22506" y="675943"/>
                  </a:lnTo>
                  <a:lnTo>
                    <a:pt x="22506" y="599934"/>
                  </a:lnTo>
                  <a:lnTo>
                    <a:pt x="20900" y="598323"/>
                  </a:lnTo>
                  <a:lnTo>
                    <a:pt x="20900" y="588620"/>
                  </a:lnTo>
                  <a:lnTo>
                    <a:pt x="22506" y="588620"/>
                  </a:lnTo>
                  <a:lnTo>
                    <a:pt x="22506" y="596705"/>
                  </a:lnTo>
                  <a:lnTo>
                    <a:pt x="24115" y="596705"/>
                  </a:lnTo>
                  <a:lnTo>
                    <a:pt x="24115" y="591850"/>
                  </a:lnTo>
                  <a:lnTo>
                    <a:pt x="22506" y="588620"/>
                  </a:lnTo>
                  <a:lnTo>
                    <a:pt x="32153" y="588620"/>
                  </a:lnTo>
                  <a:lnTo>
                    <a:pt x="33759" y="590238"/>
                  </a:lnTo>
                  <a:lnTo>
                    <a:pt x="35367" y="591850"/>
                  </a:lnTo>
                  <a:lnTo>
                    <a:pt x="33759" y="593468"/>
                  </a:lnTo>
                  <a:lnTo>
                    <a:pt x="35367" y="595086"/>
                  </a:lnTo>
                  <a:lnTo>
                    <a:pt x="36977" y="598323"/>
                  </a:lnTo>
                  <a:lnTo>
                    <a:pt x="36977" y="603171"/>
                  </a:lnTo>
                  <a:lnTo>
                    <a:pt x="35367" y="604790"/>
                  </a:lnTo>
                  <a:lnTo>
                    <a:pt x="35367" y="606408"/>
                  </a:lnTo>
                  <a:lnTo>
                    <a:pt x="32153" y="606408"/>
                  </a:lnTo>
                  <a:lnTo>
                    <a:pt x="32153" y="617723"/>
                  </a:lnTo>
                  <a:lnTo>
                    <a:pt x="30544" y="619341"/>
                  </a:lnTo>
                  <a:lnTo>
                    <a:pt x="28939" y="619341"/>
                  </a:lnTo>
                  <a:lnTo>
                    <a:pt x="28939" y="630663"/>
                  </a:lnTo>
                  <a:lnTo>
                    <a:pt x="30544" y="632281"/>
                  </a:lnTo>
                  <a:lnTo>
                    <a:pt x="28939" y="632281"/>
                  </a:lnTo>
                  <a:lnTo>
                    <a:pt x="28939" y="638748"/>
                  </a:lnTo>
                  <a:lnTo>
                    <a:pt x="30544" y="641985"/>
                  </a:lnTo>
                  <a:lnTo>
                    <a:pt x="28939" y="643603"/>
                  </a:lnTo>
                  <a:lnTo>
                    <a:pt x="28939" y="646833"/>
                  </a:lnTo>
                  <a:lnTo>
                    <a:pt x="30544" y="648451"/>
                  </a:lnTo>
                  <a:lnTo>
                    <a:pt x="33759" y="645215"/>
                  </a:lnTo>
                  <a:lnTo>
                    <a:pt x="38582" y="645215"/>
                  </a:lnTo>
                  <a:lnTo>
                    <a:pt x="41797" y="643603"/>
                  </a:lnTo>
                  <a:lnTo>
                    <a:pt x="41797" y="645215"/>
                  </a:lnTo>
                  <a:lnTo>
                    <a:pt x="43406" y="645215"/>
                  </a:lnTo>
                  <a:lnTo>
                    <a:pt x="43406" y="641985"/>
                  </a:lnTo>
                  <a:lnTo>
                    <a:pt x="41797" y="640366"/>
                  </a:lnTo>
                  <a:lnTo>
                    <a:pt x="43406" y="638748"/>
                  </a:lnTo>
                  <a:lnTo>
                    <a:pt x="45012" y="641985"/>
                  </a:lnTo>
                  <a:lnTo>
                    <a:pt x="46621" y="641985"/>
                  </a:lnTo>
                  <a:lnTo>
                    <a:pt x="46621" y="640366"/>
                  </a:lnTo>
                  <a:lnTo>
                    <a:pt x="49836" y="640366"/>
                  </a:lnTo>
                  <a:lnTo>
                    <a:pt x="51444" y="638748"/>
                  </a:lnTo>
                  <a:lnTo>
                    <a:pt x="54659" y="637130"/>
                  </a:lnTo>
                  <a:lnTo>
                    <a:pt x="56268" y="635518"/>
                  </a:lnTo>
                  <a:lnTo>
                    <a:pt x="57874" y="637130"/>
                  </a:lnTo>
                  <a:lnTo>
                    <a:pt x="59482" y="637130"/>
                  </a:lnTo>
                  <a:lnTo>
                    <a:pt x="57874" y="638748"/>
                  </a:lnTo>
                  <a:lnTo>
                    <a:pt x="57874" y="643603"/>
                  </a:lnTo>
                  <a:lnTo>
                    <a:pt x="56268" y="645215"/>
                  </a:lnTo>
                  <a:lnTo>
                    <a:pt x="56268" y="650070"/>
                  </a:lnTo>
                  <a:lnTo>
                    <a:pt x="57874" y="653300"/>
                  </a:lnTo>
                  <a:lnTo>
                    <a:pt x="57874" y="654918"/>
                  </a:lnTo>
                  <a:lnTo>
                    <a:pt x="64303" y="654918"/>
                  </a:lnTo>
                  <a:lnTo>
                    <a:pt x="64303" y="653300"/>
                  </a:lnTo>
                  <a:lnTo>
                    <a:pt x="67521" y="653300"/>
                  </a:lnTo>
                  <a:lnTo>
                    <a:pt x="69127" y="651681"/>
                  </a:lnTo>
                  <a:lnTo>
                    <a:pt x="70735" y="653300"/>
                  </a:lnTo>
                  <a:lnTo>
                    <a:pt x="72341" y="653300"/>
                  </a:lnTo>
                  <a:lnTo>
                    <a:pt x="72341" y="651681"/>
                  </a:lnTo>
                  <a:lnTo>
                    <a:pt x="73950" y="650070"/>
                  </a:lnTo>
                  <a:lnTo>
                    <a:pt x="75559" y="650070"/>
                  </a:lnTo>
                  <a:lnTo>
                    <a:pt x="77165" y="651681"/>
                  </a:lnTo>
                  <a:lnTo>
                    <a:pt x="78773" y="653300"/>
                  </a:lnTo>
                  <a:lnTo>
                    <a:pt x="80379" y="653300"/>
                  </a:lnTo>
                  <a:lnTo>
                    <a:pt x="81988" y="656536"/>
                  </a:lnTo>
                  <a:lnTo>
                    <a:pt x="83594" y="656536"/>
                  </a:lnTo>
                  <a:lnTo>
                    <a:pt x="88418" y="659773"/>
                  </a:lnTo>
                  <a:lnTo>
                    <a:pt x="93242" y="659773"/>
                  </a:lnTo>
                  <a:lnTo>
                    <a:pt x="98065" y="658155"/>
                  </a:lnTo>
                  <a:lnTo>
                    <a:pt x="110923" y="658155"/>
                  </a:lnTo>
                  <a:lnTo>
                    <a:pt x="110923" y="661391"/>
                  </a:lnTo>
                  <a:lnTo>
                    <a:pt x="109317" y="664621"/>
                  </a:lnTo>
                  <a:lnTo>
                    <a:pt x="109317" y="667858"/>
                  </a:lnTo>
                  <a:lnTo>
                    <a:pt x="110923" y="669476"/>
                  </a:lnTo>
                  <a:lnTo>
                    <a:pt x="112532" y="674325"/>
                  </a:lnTo>
                  <a:lnTo>
                    <a:pt x="112532" y="675943"/>
                  </a:lnTo>
                  <a:lnTo>
                    <a:pt x="115747" y="685646"/>
                  </a:lnTo>
                  <a:lnTo>
                    <a:pt x="112532" y="687265"/>
                  </a:lnTo>
                  <a:lnTo>
                    <a:pt x="110923" y="687265"/>
                  </a:lnTo>
                  <a:lnTo>
                    <a:pt x="109317" y="688883"/>
                  </a:lnTo>
                  <a:lnTo>
                    <a:pt x="107709" y="688883"/>
                  </a:lnTo>
                  <a:lnTo>
                    <a:pt x="107709" y="690495"/>
                  </a:lnTo>
                  <a:lnTo>
                    <a:pt x="109317" y="692113"/>
                  </a:lnTo>
                  <a:lnTo>
                    <a:pt x="110923" y="695350"/>
                  </a:lnTo>
                  <a:lnTo>
                    <a:pt x="112532" y="698580"/>
                  </a:lnTo>
                  <a:lnTo>
                    <a:pt x="115747" y="701816"/>
                  </a:lnTo>
                  <a:lnTo>
                    <a:pt x="117355" y="703435"/>
                  </a:lnTo>
                  <a:lnTo>
                    <a:pt x="120570" y="703435"/>
                  </a:lnTo>
                  <a:lnTo>
                    <a:pt x="125394" y="700198"/>
                  </a:lnTo>
                  <a:lnTo>
                    <a:pt x="128608" y="698580"/>
                  </a:lnTo>
                  <a:lnTo>
                    <a:pt x="130215" y="696961"/>
                  </a:lnTo>
                  <a:lnTo>
                    <a:pt x="131824" y="695350"/>
                  </a:lnTo>
                  <a:lnTo>
                    <a:pt x="133432" y="693731"/>
                  </a:lnTo>
                  <a:lnTo>
                    <a:pt x="135038" y="693731"/>
                  </a:lnTo>
                  <a:lnTo>
                    <a:pt x="136647" y="692113"/>
                  </a:lnTo>
                  <a:lnTo>
                    <a:pt x="138253" y="690495"/>
                  </a:lnTo>
                  <a:lnTo>
                    <a:pt x="138253" y="692113"/>
                  </a:lnTo>
                  <a:lnTo>
                    <a:pt x="141467" y="692113"/>
                  </a:lnTo>
                  <a:lnTo>
                    <a:pt x="139862" y="688883"/>
                  </a:lnTo>
                  <a:lnTo>
                    <a:pt x="141467" y="688883"/>
                  </a:lnTo>
                  <a:lnTo>
                    <a:pt x="143077" y="685646"/>
                  </a:lnTo>
                  <a:lnTo>
                    <a:pt x="146291" y="680791"/>
                  </a:lnTo>
                  <a:lnTo>
                    <a:pt x="151115" y="674325"/>
                  </a:lnTo>
                  <a:lnTo>
                    <a:pt x="151115" y="672706"/>
                  </a:lnTo>
                  <a:lnTo>
                    <a:pt x="149505" y="672706"/>
                  </a:lnTo>
                  <a:lnTo>
                    <a:pt x="151115" y="669476"/>
                  </a:lnTo>
                  <a:lnTo>
                    <a:pt x="152720" y="667858"/>
                  </a:lnTo>
                  <a:lnTo>
                    <a:pt x="154329" y="666240"/>
                  </a:lnTo>
                  <a:lnTo>
                    <a:pt x="155938" y="664621"/>
                  </a:lnTo>
                  <a:lnTo>
                    <a:pt x="157543" y="663010"/>
                  </a:lnTo>
                  <a:lnTo>
                    <a:pt x="159153" y="663010"/>
                  </a:lnTo>
                  <a:lnTo>
                    <a:pt x="159153" y="661391"/>
                  </a:lnTo>
                  <a:lnTo>
                    <a:pt x="157543" y="661391"/>
                  </a:lnTo>
                  <a:lnTo>
                    <a:pt x="160758" y="656536"/>
                  </a:lnTo>
                  <a:lnTo>
                    <a:pt x="157543" y="659773"/>
                  </a:lnTo>
                  <a:lnTo>
                    <a:pt x="155938" y="661391"/>
                  </a:lnTo>
                  <a:lnTo>
                    <a:pt x="155938" y="659773"/>
                  </a:lnTo>
                  <a:lnTo>
                    <a:pt x="157543" y="658155"/>
                  </a:lnTo>
                  <a:lnTo>
                    <a:pt x="159153" y="656536"/>
                  </a:lnTo>
                  <a:lnTo>
                    <a:pt x="154329" y="656536"/>
                  </a:lnTo>
                  <a:lnTo>
                    <a:pt x="154329" y="659773"/>
                  </a:lnTo>
                  <a:lnTo>
                    <a:pt x="155938" y="661391"/>
                  </a:lnTo>
                  <a:lnTo>
                    <a:pt x="152720" y="664621"/>
                  </a:lnTo>
                  <a:lnTo>
                    <a:pt x="151115" y="664621"/>
                  </a:lnTo>
                  <a:lnTo>
                    <a:pt x="151115" y="663010"/>
                  </a:lnTo>
                  <a:lnTo>
                    <a:pt x="147900" y="661391"/>
                  </a:lnTo>
                  <a:lnTo>
                    <a:pt x="146291" y="659773"/>
                  </a:lnTo>
                  <a:lnTo>
                    <a:pt x="143077" y="658155"/>
                  </a:lnTo>
                  <a:lnTo>
                    <a:pt x="139862" y="658155"/>
                  </a:lnTo>
                  <a:lnTo>
                    <a:pt x="139862" y="656536"/>
                  </a:lnTo>
                  <a:lnTo>
                    <a:pt x="136647" y="656536"/>
                  </a:lnTo>
                  <a:lnTo>
                    <a:pt x="131824" y="654918"/>
                  </a:lnTo>
                  <a:lnTo>
                    <a:pt x="128609" y="653300"/>
                  </a:lnTo>
                  <a:lnTo>
                    <a:pt x="135038" y="653300"/>
                  </a:lnTo>
                  <a:lnTo>
                    <a:pt x="135038" y="651681"/>
                  </a:lnTo>
                  <a:lnTo>
                    <a:pt x="128609" y="651681"/>
                  </a:lnTo>
                  <a:lnTo>
                    <a:pt x="128609" y="653300"/>
                  </a:lnTo>
                  <a:lnTo>
                    <a:pt x="127000" y="651681"/>
                  </a:lnTo>
                  <a:lnTo>
                    <a:pt x="125394" y="651681"/>
                  </a:lnTo>
                  <a:lnTo>
                    <a:pt x="125394" y="648451"/>
                  </a:lnTo>
                  <a:lnTo>
                    <a:pt x="123786" y="648451"/>
                  </a:lnTo>
                  <a:lnTo>
                    <a:pt x="120570" y="646833"/>
                  </a:lnTo>
                  <a:lnTo>
                    <a:pt x="118961" y="646833"/>
                  </a:lnTo>
                  <a:lnTo>
                    <a:pt x="118961" y="645215"/>
                  </a:lnTo>
                  <a:lnTo>
                    <a:pt x="120570" y="643603"/>
                  </a:lnTo>
                  <a:lnTo>
                    <a:pt x="122176" y="641985"/>
                  </a:lnTo>
                  <a:lnTo>
                    <a:pt x="123786" y="640366"/>
                  </a:lnTo>
                  <a:lnTo>
                    <a:pt x="125394" y="640366"/>
                  </a:lnTo>
                  <a:lnTo>
                    <a:pt x="125394" y="638748"/>
                  </a:lnTo>
                  <a:lnTo>
                    <a:pt x="127000" y="638748"/>
                  </a:lnTo>
                  <a:lnTo>
                    <a:pt x="127000" y="640366"/>
                  </a:lnTo>
                  <a:lnTo>
                    <a:pt x="133432" y="645215"/>
                  </a:lnTo>
                  <a:lnTo>
                    <a:pt x="139862" y="648451"/>
                  </a:lnTo>
                  <a:lnTo>
                    <a:pt x="141467" y="648451"/>
                  </a:lnTo>
                  <a:lnTo>
                    <a:pt x="139862" y="646833"/>
                  </a:lnTo>
                  <a:lnTo>
                    <a:pt x="136647" y="645215"/>
                  </a:lnTo>
                  <a:lnTo>
                    <a:pt x="135038" y="643603"/>
                  </a:lnTo>
                  <a:lnTo>
                    <a:pt x="128608" y="638748"/>
                  </a:lnTo>
                  <a:lnTo>
                    <a:pt x="127000" y="638748"/>
                  </a:lnTo>
                  <a:lnTo>
                    <a:pt x="125394" y="635518"/>
                  </a:lnTo>
                  <a:lnTo>
                    <a:pt x="123785" y="635518"/>
                  </a:lnTo>
                  <a:lnTo>
                    <a:pt x="123785" y="630663"/>
                  </a:lnTo>
                  <a:lnTo>
                    <a:pt x="122176" y="630663"/>
                  </a:lnTo>
                  <a:lnTo>
                    <a:pt x="122176" y="627426"/>
                  </a:lnTo>
                  <a:lnTo>
                    <a:pt x="123785" y="624196"/>
                  </a:lnTo>
                  <a:lnTo>
                    <a:pt x="122176" y="624196"/>
                  </a:lnTo>
                  <a:lnTo>
                    <a:pt x="122176" y="622578"/>
                  </a:lnTo>
                  <a:lnTo>
                    <a:pt x="117355" y="620960"/>
                  </a:lnTo>
                  <a:lnTo>
                    <a:pt x="115747" y="619341"/>
                  </a:lnTo>
                  <a:lnTo>
                    <a:pt x="115747" y="612875"/>
                  </a:lnTo>
                  <a:lnTo>
                    <a:pt x="114138" y="611256"/>
                  </a:lnTo>
                  <a:lnTo>
                    <a:pt x="110923" y="608026"/>
                  </a:lnTo>
                  <a:lnTo>
                    <a:pt x="106103" y="604790"/>
                  </a:lnTo>
                  <a:lnTo>
                    <a:pt x="104494" y="604790"/>
                  </a:lnTo>
                  <a:lnTo>
                    <a:pt x="99670" y="601560"/>
                  </a:lnTo>
                  <a:lnTo>
                    <a:pt x="99670" y="598323"/>
                  </a:lnTo>
                  <a:lnTo>
                    <a:pt x="96456" y="596705"/>
                  </a:lnTo>
                  <a:lnTo>
                    <a:pt x="86812" y="591850"/>
                  </a:lnTo>
                  <a:lnTo>
                    <a:pt x="83594" y="590238"/>
                  </a:lnTo>
                  <a:lnTo>
                    <a:pt x="78773" y="585383"/>
                  </a:lnTo>
                  <a:lnTo>
                    <a:pt x="77165" y="582153"/>
                  </a:lnTo>
                  <a:lnTo>
                    <a:pt x="73950" y="578916"/>
                  </a:lnTo>
                  <a:lnTo>
                    <a:pt x="72341" y="577298"/>
                  </a:lnTo>
                  <a:lnTo>
                    <a:pt x="72341" y="570831"/>
                  </a:lnTo>
                  <a:lnTo>
                    <a:pt x="70735" y="569213"/>
                  </a:lnTo>
                  <a:lnTo>
                    <a:pt x="70735" y="567595"/>
                  </a:lnTo>
                  <a:lnTo>
                    <a:pt x="69127" y="564365"/>
                  </a:lnTo>
                  <a:lnTo>
                    <a:pt x="67521" y="561128"/>
                  </a:lnTo>
                  <a:lnTo>
                    <a:pt x="65912" y="559510"/>
                  </a:lnTo>
                  <a:lnTo>
                    <a:pt x="64303" y="557891"/>
                  </a:lnTo>
                  <a:lnTo>
                    <a:pt x="62697" y="556280"/>
                  </a:lnTo>
                  <a:lnTo>
                    <a:pt x="62697" y="553043"/>
                  </a:lnTo>
                  <a:lnTo>
                    <a:pt x="59482" y="549806"/>
                  </a:lnTo>
                  <a:lnTo>
                    <a:pt x="57874" y="543340"/>
                  </a:lnTo>
                  <a:lnTo>
                    <a:pt x="57874" y="536873"/>
                  </a:lnTo>
                  <a:lnTo>
                    <a:pt x="59482" y="536873"/>
                  </a:lnTo>
                  <a:lnTo>
                    <a:pt x="59482" y="533636"/>
                  </a:lnTo>
                  <a:lnTo>
                    <a:pt x="56268" y="532018"/>
                  </a:lnTo>
                  <a:lnTo>
                    <a:pt x="57874" y="528788"/>
                  </a:lnTo>
                  <a:lnTo>
                    <a:pt x="59482" y="527170"/>
                  </a:lnTo>
                  <a:lnTo>
                    <a:pt x="61088" y="527170"/>
                  </a:lnTo>
                  <a:lnTo>
                    <a:pt x="61088" y="523933"/>
                  </a:lnTo>
                  <a:lnTo>
                    <a:pt x="59482" y="523933"/>
                  </a:lnTo>
                  <a:lnTo>
                    <a:pt x="57874" y="522321"/>
                  </a:lnTo>
                  <a:lnTo>
                    <a:pt x="57874" y="501296"/>
                  </a:lnTo>
                  <a:lnTo>
                    <a:pt x="54659" y="501296"/>
                  </a:lnTo>
                  <a:lnTo>
                    <a:pt x="53050" y="502915"/>
                  </a:lnTo>
                  <a:lnTo>
                    <a:pt x="49836" y="504526"/>
                  </a:lnTo>
                  <a:lnTo>
                    <a:pt x="48230" y="506145"/>
                  </a:lnTo>
                  <a:lnTo>
                    <a:pt x="45012" y="506145"/>
                  </a:lnTo>
                  <a:lnTo>
                    <a:pt x="43406" y="504526"/>
                  </a:lnTo>
                  <a:lnTo>
                    <a:pt x="40191" y="501296"/>
                  </a:lnTo>
                  <a:lnTo>
                    <a:pt x="36977" y="499678"/>
                  </a:lnTo>
                  <a:lnTo>
                    <a:pt x="36977" y="498060"/>
                  </a:lnTo>
                  <a:lnTo>
                    <a:pt x="32153" y="494830"/>
                  </a:lnTo>
                  <a:lnTo>
                    <a:pt x="32153" y="501296"/>
                  </a:lnTo>
                  <a:lnTo>
                    <a:pt x="30544" y="502915"/>
                  </a:lnTo>
                  <a:lnTo>
                    <a:pt x="30544" y="504526"/>
                  </a:lnTo>
                  <a:lnTo>
                    <a:pt x="27329" y="502915"/>
                  </a:lnTo>
                  <a:lnTo>
                    <a:pt x="27329" y="504526"/>
                  </a:lnTo>
                  <a:lnTo>
                    <a:pt x="28939" y="506145"/>
                  </a:lnTo>
                  <a:lnTo>
                    <a:pt x="30544" y="506145"/>
                  </a:lnTo>
                  <a:lnTo>
                    <a:pt x="32153" y="509381"/>
                  </a:lnTo>
                  <a:lnTo>
                    <a:pt x="30544" y="511000"/>
                  </a:lnTo>
                  <a:lnTo>
                    <a:pt x="32153" y="514230"/>
                  </a:lnTo>
                  <a:lnTo>
                    <a:pt x="32153" y="522321"/>
                  </a:lnTo>
                  <a:lnTo>
                    <a:pt x="30544" y="525551"/>
                  </a:lnTo>
                  <a:lnTo>
                    <a:pt x="25720" y="525551"/>
                  </a:lnTo>
                  <a:lnTo>
                    <a:pt x="25720" y="530407"/>
                  </a:lnTo>
                  <a:lnTo>
                    <a:pt x="28939" y="532018"/>
                  </a:lnTo>
                  <a:lnTo>
                    <a:pt x="30544" y="536873"/>
                  </a:lnTo>
                  <a:lnTo>
                    <a:pt x="28939" y="538485"/>
                  </a:lnTo>
                  <a:lnTo>
                    <a:pt x="25720" y="538485"/>
                  </a:lnTo>
                  <a:lnTo>
                    <a:pt x="25720" y="540103"/>
                  </a:lnTo>
                  <a:lnTo>
                    <a:pt x="30544" y="541721"/>
                  </a:lnTo>
                  <a:lnTo>
                    <a:pt x="32153" y="541721"/>
                  </a:lnTo>
                  <a:lnTo>
                    <a:pt x="32153" y="543340"/>
                  </a:lnTo>
                  <a:lnTo>
                    <a:pt x="30544" y="544958"/>
                  </a:lnTo>
                  <a:lnTo>
                    <a:pt x="28939" y="544958"/>
                  </a:lnTo>
                  <a:lnTo>
                    <a:pt x="25720" y="549806"/>
                  </a:lnTo>
                  <a:lnTo>
                    <a:pt x="27329" y="551425"/>
                  </a:lnTo>
                  <a:lnTo>
                    <a:pt x="30544" y="549806"/>
                  </a:lnTo>
                  <a:lnTo>
                    <a:pt x="32153" y="549806"/>
                  </a:lnTo>
                  <a:lnTo>
                    <a:pt x="32153" y="554662"/>
                  </a:lnTo>
                  <a:lnTo>
                    <a:pt x="33759" y="559510"/>
                  </a:lnTo>
                  <a:lnTo>
                    <a:pt x="35367" y="562746"/>
                  </a:lnTo>
                  <a:lnTo>
                    <a:pt x="35367" y="564365"/>
                  </a:lnTo>
                  <a:lnTo>
                    <a:pt x="32153" y="564365"/>
                  </a:lnTo>
                  <a:lnTo>
                    <a:pt x="27329" y="562746"/>
                  </a:lnTo>
                  <a:lnTo>
                    <a:pt x="25720" y="562746"/>
                  </a:lnTo>
                  <a:lnTo>
                    <a:pt x="28939" y="565976"/>
                  </a:lnTo>
                  <a:lnTo>
                    <a:pt x="28939" y="567595"/>
                  </a:lnTo>
                  <a:lnTo>
                    <a:pt x="30544" y="567595"/>
                  </a:lnTo>
                  <a:lnTo>
                    <a:pt x="32153" y="569213"/>
                  </a:lnTo>
                  <a:lnTo>
                    <a:pt x="30544" y="570831"/>
                  </a:lnTo>
                  <a:lnTo>
                    <a:pt x="28939" y="574061"/>
                  </a:lnTo>
                  <a:lnTo>
                    <a:pt x="25720" y="575680"/>
                  </a:lnTo>
                  <a:lnTo>
                    <a:pt x="24115" y="575680"/>
                  </a:lnTo>
                  <a:lnTo>
                    <a:pt x="24115" y="577298"/>
                  </a:lnTo>
                  <a:lnTo>
                    <a:pt x="27329" y="575680"/>
                  </a:lnTo>
                  <a:lnTo>
                    <a:pt x="28939" y="575680"/>
                  </a:lnTo>
                  <a:lnTo>
                    <a:pt x="30544" y="578916"/>
                  </a:lnTo>
                  <a:lnTo>
                    <a:pt x="32153" y="580535"/>
                  </a:lnTo>
                  <a:lnTo>
                    <a:pt x="30544" y="582153"/>
                  </a:lnTo>
                  <a:lnTo>
                    <a:pt x="30544" y="583765"/>
                  </a:lnTo>
                  <a:lnTo>
                    <a:pt x="28939" y="585383"/>
                  </a:lnTo>
                  <a:lnTo>
                    <a:pt x="27329" y="587001"/>
                  </a:lnTo>
                  <a:lnTo>
                    <a:pt x="19292" y="587001"/>
                  </a:lnTo>
                  <a:lnTo>
                    <a:pt x="19292" y="578916"/>
                  </a:lnTo>
                  <a:lnTo>
                    <a:pt x="20900" y="577298"/>
                  </a:lnTo>
                  <a:lnTo>
                    <a:pt x="20900" y="559510"/>
                  </a:lnTo>
                  <a:lnTo>
                    <a:pt x="22506" y="549806"/>
                  </a:lnTo>
                  <a:lnTo>
                    <a:pt x="22506" y="533636"/>
                  </a:lnTo>
                  <a:lnTo>
                    <a:pt x="24115" y="523933"/>
                  </a:lnTo>
                  <a:lnTo>
                    <a:pt x="24115" y="506145"/>
                  </a:lnTo>
                  <a:lnTo>
                    <a:pt x="25720" y="494830"/>
                  </a:lnTo>
                  <a:lnTo>
                    <a:pt x="25720" y="483508"/>
                  </a:lnTo>
                  <a:lnTo>
                    <a:pt x="27329" y="472186"/>
                  </a:lnTo>
                  <a:lnTo>
                    <a:pt x="28939" y="447931"/>
                  </a:lnTo>
                  <a:lnTo>
                    <a:pt x="27329" y="446313"/>
                  </a:lnTo>
                  <a:lnTo>
                    <a:pt x="27329" y="444695"/>
                  </a:lnTo>
                  <a:lnTo>
                    <a:pt x="25720" y="444695"/>
                  </a:lnTo>
                  <a:lnTo>
                    <a:pt x="27329" y="439846"/>
                  </a:lnTo>
                  <a:lnTo>
                    <a:pt x="25720" y="439846"/>
                  </a:lnTo>
                  <a:lnTo>
                    <a:pt x="27329" y="434991"/>
                  </a:lnTo>
                  <a:lnTo>
                    <a:pt x="25720" y="434991"/>
                  </a:lnTo>
                  <a:lnTo>
                    <a:pt x="25720" y="420440"/>
                  </a:lnTo>
                  <a:lnTo>
                    <a:pt x="24115" y="420440"/>
                  </a:lnTo>
                  <a:lnTo>
                    <a:pt x="24115" y="410736"/>
                  </a:lnTo>
                  <a:lnTo>
                    <a:pt x="22506" y="407500"/>
                  </a:lnTo>
                  <a:lnTo>
                    <a:pt x="22506" y="397803"/>
                  </a:lnTo>
                  <a:lnTo>
                    <a:pt x="20900" y="396185"/>
                  </a:lnTo>
                  <a:lnTo>
                    <a:pt x="22506" y="394566"/>
                  </a:lnTo>
                  <a:lnTo>
                    <a:pt x="22506" y="392948"/>
                  </a:lnTo>
                  <a:lnTo>
                    <a:pt x="20900" y="392948"/>
                  </a:lnTo>
                  <a:lnTo>
                    <a:pt x="22506" y="388100"/>
                  </a:lnTo>
                  <a:lnTo>
                    <a:pt x="20900" y="388100"/>
                  </a:lnTo>
                  <a:lnTo>
                    <a:pt x="22506" y="383252"/>
                  </a:lnTo>
                  <a:lnTo>
                    <a:pt x="20900" y="383252"/>
                  </a:lnTo>
                  <a:lnTo>
                    <a:pt x="22506" y="378397"/>
                  </a:lnTo>
                  <a:lnTo>
                    <a:pt x="20900" y="378397"/>
                  </a:lnTo>
                  <a:lnTo>
                    <a:pt x="22506" y="375160"/>
                  </a:lnTo>
                  <a:lnTo>
                    <a:pt x="22506" y="367075"/>
                  </a:lnTo>
                  <a:lnTo>
                    <a:pt x="24115" y="363845"/>
                  </a:lnTo>
                  <a:lnTo>
                    <a:pt x="24115" y="355760"/>
                  </a:lnTo>
                  <a:lnTo>
                    <a:pt x="25720" y="354142"/>
                  </a:lnTo>
                  <a:lnTo>
                    <a:pt x="25720" y="346056"/>
                  </a:lnTo>
                  <a:lnTo>
                    <a:pt x="27329" y="341201"/>
                  </a:lnTo>
                  <a:lnTo>
                    <a:pt x="27329" y="336353"/>
                  </a:lnTo>
                  <a:lnTo>
                    <a:pt x="28939" y="331498"/>
                  </a:lnTo>
                  <a:lnTo>
                    <a:pt x="32153" y="316946"/>
                  </a:lnTo>
                  <a:lnTo>
                    <a:pt x="35368" y="304006"/>
                  </a:lnTo>
                  <a:lnTo>
                    <a:pt x="38583" y="294310"/>
                  </a:lnTo>
                  <a:lnTo>
                    <a:pt x="40192" y="286218"/>
                  </a:lnTo>
                  <a:lnTo>
                    <a:pt x="43406" y="273285"/>
                  </a:lnTo>
                  <a:lnTo>
                    <a:pt x="45012" y="270048"/>
                  </a:lnTo>
                  <a:lnTo>
                    <a:pt x="45012" y="266818"/>
                  </a:lnTo>
                  <a:lnTo>
                    <a:pt x="46621" y="260351"/>
                  </a:lnTo>
                  <a:lnTo>
                    <a:pt x="48230" y="255496"/>
                  </a:lnTo>
                  <a:lnTo>
                    <a:pt x="49836" y="249030"/>
                  </a:lnTo>
                  <a:lnTo>
                    <a:pt x="49836" y="242563"/>
                  </a:lnTo>
                  <a:lnTo>
                    <a:pt x="51444" y="237708"/>
                  </a:lnTo>
                  <a:lnTo>
                    <a:pt x="51444" y="234471"/>
                  </a:lnTo>
                  <a:lnTo>
                    <a:pt x="53050" y="232853"/>
                  </a:lnTo>
                  <a:lnTo>
                    <a:pt x="53050" y="228005"/>
                  </a:lnTo>
                  <a:lnTo>
                    <a:pt x="54659" y="223156"/>
                  </a:lnTo>
                  <a:lnTo>
                    <a:pt x="56268" y="219920"/>
                  </a:lnTo>
                  <a:lnTo>
                    <a:pt x="56268" y="216690"/>
                  </a:lnTo>
                  <a:lnTo>
                    <a:pt x="57874" y="211835"/>
                  </a:lnTo>
                  <a:lnTo>
                    <a:pt x="59482" y="210216"/>
                  </a:lnTo>
                  <a:lnTo>
                    <a:pt x="61088" y="205361"/>
                  </a:lnTo>
                  <a:lnTo>
                    <a:pt x="62697" y="200513"/>
                  </a:lnTo>
                  <a:lnTo>
                    <a:pt x="62697" y="197283"/>
                  </a:lnTo>
                  <a:lnTo>
                    <a:pt x="64303" y="194046"/>
                  </a:lnTo>
                  <a:lnTo>
                    <a:pt x="64303" y="192428"/>
                  </a:lnTo>
                  <a:lnTo>
                    <a:pt x="65912" y="189198"/>
                  </a:lnTo>
                  <a:lnTo>
                    <a:pt x="67521" y="184343"/>
                  </a:lnTo>
                  <a:lnTo>
                    <a:pt x="69127" y="181113"/>
                  </a:lnTo>
                  <a:lnTo>
                    <a:pt x="70735" y="181113"/>
                  </a:lnTo>
                  <a:lnTo>
                    <a:pt x="72342" y="176258"/>
                  </a:lnTo>
                  <a:lnTo>
                    <a:pt x="73950" y="173021"/>
                  </a:lnTo>
                  <a:lnTo>
                    <a:pt x="73950" y="171410"/>
                  </a:lnTo>
                  <a:lnTo>
                    <a:pt x="75559" y="169791"/>
                  </a:lnTo>
                  <a:lnTo>
                    <a:pt x="77165" y="166555"/>
                  </a:lnTo>
                  <a:lnTo>
                    <a:pt x="77165" y="163325"/>
                  </a:lnTo>
                  <a:lnTo>
                    <a:pt x="80379" y="156851"/>
                  </a:lnTo>
                  <a:lnTo>
                    <a:pt x="81989" y="155240"/>
                  </a:lnTo>
                  <a:lnTo>
                    <a:pt x="83594" y="152003"/>
                  </a:lnTo>
                  <a:lnTo>
                    <a:pt x="85204" y="147148"/>
                  </a:lnTo>
                  <a:lnTo>
                    <a:pt x="85204" y="145537"/>
                  </a:lnTo>
                  <a:lnTo>
                    <a:pt x="86812" y="142300"/>
                  </a:lnTo>
                  <a:lnTo>
                    <a:pt x="90027" y="135833"/>
                  </a:lnTo>
                  <a:lnTo>
                    <a:pt x="93242" y="132596"/>
                  </a:lnTo>
                  <a:lnTo>
                    <a:pt x="94850" y="130978"/>
                  </a:lnTo>
                  <a:lnTo>
                    <a:pt x="96456" y="129367"/>
                  </a:lnTo>
                  <a:lnTo>
                    <a:pt x="96456" y="127748"/>
                  </a:lnTo>
                  <a:lnTo>
                    <a:pt x="98065" y="126130"/>
                  </a:lnTo>
                  <a:lnTo>
                    <a:pt x="96456" y="124512"/>
                  </a:lnTo>
                  <a:lnTo>
                    <a:pt x="98065" y="124512"/>
                  </a:lnTo>
                  <a:lnTo>
                    <a:pt x="101280" y="126130"/>
                  </a:lnTo>
                  <a:lnTo>
                    <a:pt x="102885" y="127748"/>
                  </a:lnTo>
                  <a:lnTo>
                    <a:pt x="104494" y="129367"/>
                  </a:lnTo>
                  <a:lnTo>
                    <a:pt x="104494" y="134215"/>
                  </a:lnTo>
                  <a:lnTo>
                    <a:pt x="102885" y="135833"/>
                  </a:lnTo>
                  <a:lnTo>
                    <a:pt x="101280" y="135833"/>
                  </a:lnTo>
                  <a:lnTo>
                    <a:pt x="102885" y="137445"/>
                  </a:lnTo>
                  <a:lnTo>
                    <a:pt x="104494" y="137445"/>
                  </a:lnTo>
                  <a:lnTo>
                    <a:pt x="104494" y="139063"/>
                  </a:lnTo>
                  <a:lnTo>
                    <a:pt x="106103" y="140681"/>
                  </a:lnTo>
                  <a:lnTo>
                    <a:pt x="104494" y="143918"/>
                  </a:lnTo>
                  <a:lnTo>
                    <a:pt x="102885" y="139063"/>
                  </a:lnTo>
                  <a:lnTo>
                    <a:pt x="101280" y="139063"/>
                  </a:lnTo>
                  <a:lnTo>
                    <a:pt x="102885" y="145537"/>
                  </a:lnTo>
                  <a:lnTo>
                    <a:pt x="106103" y="145537"/>
                  </a:lnTo>
                  <a:lnTo>
                    <a:pt x="106103" y="143918"/>
                  </a:lnTo>
                  <a:lnTo>
                    <a:pt x="107709" y="142300"/>
                  </a:lnTo>
                  <a:lnTo>
                    <a:pt x="109317" y="150385"/>
                  </a:lnTo>
                  <a:lnTo>
                    <a:pt x="107709" y="150385"/>
                  </a:lnTo>
                  <a:lnTo>
                    <a:pt x="106103" y="153622"/>
                  </a:lnTo>
                  <a:lnTo>
                    <a:pt x="104494" y="153622"/>
                  </a:lnTo>
                  <a:lnTo>
                    <a:pt x="104494" y="158470"/>
                  </a:lnTo>
                  <a:lnTo>
                    <a:pt x="106103" y="160088"/>
                  </a:lnTo>
                  <a:lnTo>
                    <a:pt x="109317" y="161706"/>
                  </a:lnTo>
                  <a:lnTo>
                    <a:pt x="110923" y="161706"/>
                  </a:lnTo>
                  <a:lnTo>
                    <a:pt x="106103" y="164936"/>
                  </a:lnTo>
                  <a:lnTo>
                    <a:pt x="104494" y="169791"/>
                  </a:lnTo>
                  <a:lnTo>
                    <a:pt x="91632" y="184343"/>
                  </a:lnTo>
                  <a:lnTo>
                    <a:pt x="91632" y="187580"/>
                  </a:lnTo>
                  <a:lnTo>
                    <a:pt x="93242" y="187580"/>
                  </a:lnTo>
                  <a:lnTo>
                    <a:pt x="96456" y="190810"/>
                  </a:lnTo>
                  <a:lnTo>
                    <a:pt x="98065" y="192428"/>
                  </a:lnTo>
                  <a:lnTo>
                    <a:pt x="98065" y="195665"/>
                  </a:lnTo>
                  <a:lnTo>
                    <a:pt x="99670" y="198895"/>
                  </a:lnTo>
                  <a:lnTo>
                    <a:pt x="101280" y="198895"/>
                  </a:lnTo>
                  <a:lnTo>
                    <a:pt x="101280" y="200513"/>
                  </a:lnTo>
                  <a:lnTo>
                    <a:pt x="98065" y="202132"/>
                  </a:lnTo>
                  <a:lnTo>
                    <a:pt x="94850" y="203750"/>
                  </a:lnTo>
                  <a:lnTo>
                    <a:pt x="88418" y="203750"/>
                  </a:lnTo>
                  <a:lnTo>
                    <a:pt x="86812" y="202132"/>
                  </a:lnTo>
                  <a:lnTo>
                    <a:pt x="85204" y="198895"/>
                  </a:lnTo>
                  <a:lnTo>
                    <a:pt x="83594" y="200513"/>
                  </a:lnTo>
                  <a:lnTo>
                    <a:pt x="83594" y="205361"/>
                  </a:lnTo>
                  <a:lnTo>
                    <a:pt x="81989" y="208605"/>
                  </a:lnTo>
                  <a:lnTo>
                    <a:pt x="78774" y="221538"/>
                  </a:lnTo>
                  <a:lnTo>
                    <a:pt x="77165" y="228005"/>
                  </a:lnTo>
                  <a:lnTo>
                    <a:pt x="77165" y="231242"/>
                  </a:lnTo>
                  <a:lnTo>
                    <a:pt x="81989" y="228005"/>
                  </a:lnTo>
                  <a:lnTo>
                    <a:pt x="86812" y="229623"/>
                  </a:lnTo>
                  <a:lnTo>
                    <a:pt x="90027" y="229623"/>
                  </a:lnTo>
                  <a:lnTo>
                    <a:pt x="93242" y="232860"/>
                  </a:lnTo>
                  <a:lnTo>
                    <a:pt x="98065" y="234478"/>
                  </a:lnTo>
                  <a:lnTo>
                    <a:pt x="104494" y="236090"/>
                  </a:lnTo>
                  <a:lnTo>
                    <a:pt x="107709" y="239327"/>
                  </a:lnTo>
                  <a:lnTo>
                    <a:pt x="110924" y="240945"/>
                  </a:lnTo>
                  <a:lnTo>
                    <a:pt x="112533" y="244175"/>
                  </a:lnTo>
                  <a:lnTo>
                    <a:pt x="112533" y="245793"/>
                  </a:lnTo>
                  <a:lnTo>
                    <a:pt x="109318" y="245793"/>
                  </a:lnTo>
                  <a:lnTo>
                    <a:pt x="104494" y="247411"/>
                  </a:lnTo>
                  <a:lnTo>
                    <a:pt x="101280" y="250641"/>
                  </a:lnTo>
                  <a:lnTo>
                    <a:pt x="99670" y="249030"/>
                  </a:lnTo>
                  <a:lnTo>
                    <a:pt x="96456" y="247411"/>
                  </a:lnTo>
                  <a:lnTo>
                    <a:pt x="96456" y="249030"/>
                  </a:lnTo>
                  <a:lnTo>
                    <a:pt x="99670" y="250641"/>
                  </a:lnTo>
                  <a:lnTo>
                    <a:pt x="94850" y="255496"/>
                  </a:lnTo>
                  <a:lnTo>
                    <a:pt x="93242" y="257115"/>
                  </a:lnTo>
                  <a:lnTo>
                    <a:pt x="96456" y="255496"/>
                  </a:lnTo>
                  <a:lnTo>
                    <a:pt x="106103" y="247411"/>
                  </a:lnTo>
                  <a:lnTo>
                    <a:pt x="107709" y="247411"/>
                  </a:lnTo>
                  <a:lnTo>
                    <a:pt x="110924" y="250641"/>
                  </a:lnTo>
                  <a:lnTo>
                    <a:pt x="110924" y="252260"/>
                  </a:lnTo>
                  <a:lnTo>
                    <a:pt x="109317" y="255496"/>
                  </a:lnTo>
                  <a:lnTo>
                    <a:pt x="109317" y="266818"/>
                  </a:lnTo>
                  <a:lnTo>
                    <a:pt x="110924" y="268437"/>
                  </a:lnTo>
                  <a:lnTo>
                    <a:pt x="114139" y="268437"/>
                  </a:lnTo>
                  <a:lnTo>
                    <a:pt x="114139" y="266818"/>
                  </a:lnTo>
                  <a:lnTo>
                    <a:pt x="120571" y="273285"/>
                  </a:lnTo>
                  <a:lnTo>
                    <a:pt x="123786" y="274903"/>
                  </a:lnTo>
                  <a:lnTo>
                    <a:pt x="125394" y="276522"/>
                  </a:lnTo>
                  <a:lnTo>
                    <a:pt x="130215" y="276522"/>
                  </a:lnTo>
                  <a:lnTo>
                    <a:pt x="133432" y="278133"/>
                  </a:lnTo>
                  <a:lnTo>
                    <a:pt x="133432" y="276522"/>
                  </a:lnTo>
                  <a:lnTo>
                    <a:pt x="135038" y="278133"/>
                  </a:lnTo>
                  <a:lnTo>
                    <a:pt x="136647" y="278133"/>
                  </a:lnTo>
                  <a:lnTo>
                    <a:pt x="139862" y="279751"/>
                  </a:lnTo>
                  <a:lnTo>
                    <a:pt x="144685" y="279751"/>
                  </a:lnTo>
                  <a:lnTo>
                    <a:pt x="147900" y="278133"/>
                  </a:lnTo>
                  <a:lnTo>
                    <a:pt x="155938" y="278133"/>
                  </a:lnTo>
                  <a:lnTo>
                    <a:pt x="157543" y="279751"/>
                  </a:lnTo>
                  <a:lnTo>
                    <a:pt x="159153" y="281370"/>
                  </a:lnTo>
                  <a:lnTo>
                    <a:pt x="162368" y="282988"/>
                  </a:lnTo>
                  <a:lnTo>
                    <a:pt x="163977" y="284606"/>
                  </a:lnTo>
                  <a:lnTo>
                    <a:pt x="167192" y="291073"/>
                  </a:lnTo>
                  <a:lnTo>
                    <a:pt x="165582" y="292692"/>
                  </a:lnTo>
                  <a:lnTo>
                    <a:pt x="165582" y="294310"/>
                  </a:lnTo>
                  <a:lnTo>
                    <a:pt x="162368" y="294310"/>
                  </a:lnTo>
                  <a:lnTo>
                    <a:pt x="162368" y="292692"/>
                  </a:lnTo>
                  <a:lnTo>
                    <a:pt x="163977" y="292692"/>
                  </a:lnTo>
                  <a:lnTo>
                    <a:pt x="162368" y="291073"/>
                  </a:lnTo>
                  <a:lnTo>
                    <a:pt x="160759" y="292692"/>
                  </a:lnTo>
                  <a:lnTo>
                    <a:pt x="159153" y="292692"/>
                  </a:lnTo>
                  <a:lnTo>
                    <a:pt x="157543" y="294310"/>
                  </a:lnTo>
                  <a:lnTo>
                    <a:pt x="151115" y="294310"/>
                  </a:lnTo>
                  <a:lnTo>
                    <a:pt x="149505" y="295921"/>
                  </a:lnTo>
                  <a:lnTo>
                    <a:pt x="149505" y="307243"/>
                  </a:lnTo>
                  <a:lnTo>
                    <a:pt x="152720" y="310480"/>
                  </a:lnTo>
                  <a:lnTo>
                    <a:pt x="155938" y="316946"/>
                  </a:lnTo>
                  <a:lnTo>
                    <a:pt x="155938" y="318565"/>
                  </a:lnTo>
                  <a:lnTo>
                    <a:pt x="157543" y="320183"/>
                  </a:lnTo>
                  <a:lnTo>
                    <a:pt x="159153" y="320183"/>
                  </a:lnTo>
                  <a:lnTo>
                    <a:pt x="160758" y="321802"/>
                  </a:lnTo>
                  <a:lnTo>
                    <a:pt x="159153" y="321802"/>
                  </a:lnTo>
                  <a:lnTo>
                    <a:pt x="159153" y="325031"/>
                  </a:lnTo>
                  <a:lnTo>
                    <a:pt x="160758" y="325031"/>
                  </a:lnTo>
                  <a:lnTo>
                    <a:pt x="160758" y="326650"/>
                  </a:lnTo>
                  <a:lnTo>
                    <a:pt x="157543" y="326650"/>
                  </a:lnTo>
                  <a:lnTo>
                    <a:pt x="157543" y="336353"/>
                  </a:lnTo>
                  <a:lnTo>
                    <a:pt x="159153" y="339583"/>
                  </a:lnTo>
                  <a:lnTo>
                    <a:pt x="159153" y="341201"/>
                  </a:lnTo>
                  <a:lnTo>
                    <a:pt x="160758" y="342820"/>
                  </a:lnTo>
                  <a:lnTo>
                    <a:pt x="163976" y="344438"/>
                  </a:lnTo>
                  <a:lnTo>
                    <a:pt x="167192" y="344438"/>
                  </a:lnTo>
                  <a:lnTo>
                    <a:pt x="167192" y="342820"/>
                  </a:lnTo>
                  <a:lnTo>
                    <a:pt x="168797" y="342820"/>
                  </a:lnTo>
                  <a:lnTo>
                    <a:pt x="167192" y="337965"/>
                  </a:lnTo>
                  <a:lnTo>
                    <a:pt x="165582" y="336353"/>
                  </a:lnTo>
                  <a:lnTo>
                    <a:pt x="165582" y="331498"/>
                  </a:lnTo>
                  <a:lnTo>
                    <a:pt x="167192" y="326650"/>
                  </a:lnTo>
                  <a:lnTo>
                    <a:pt x="165582" y="323413"/>
                  </a:lnTo>
                  <a:lnTo>
                    <a:pt x="167192" y="316946"/>
                  </a:lnTo>
                  <a:lnTo>
                    <a:pt x="167192" y="315328"/>
                  </a:lnTo>
                  <a:lnTo>
                    <a:pt x="170406" y="313710"/>
                  </a:lnTo>
                  <a:lnTo>
                    <a:pt x="172012" y="312091"/>
                  </a:lnTo>
                  <a:lnTo>
                    <a:pt x="180050" y="308861"/>
                  </a:lnTo>
                  <a:lnTo>
                    <a:pt x="180050" y="307243"/>
                  </a:lnTo>
                  <a:lnTo>
                    <a:pt x="186482" y="307243"/>
                  </a:lnTo>
                  <a:lnTo>
                    <a:pt x="192911" y="308861"/>
                  </a:lnTo>
                  <a:lnTo>
                    <a:pt x="197735" y="310480"/>
                  </a:lnTo>
                  <a:lnTo>
                    <a:pt x="207379" y="310480"/>
                  </a:lnTo>
                  <a:lnTo>
                    <a:pt x="210593" y="308861"/>
                  </a:lnTo>
                  <a:lnTo>
                    <a:pt x="215417" y="308861"/>
                  </a:lnTo>
                  <a:lnTo>
                    <a:pt x="228279" y="305625"/>
                  </a:lnTo>
                  <a:lnTo>
                    <a:pt x="231494" y="308861"/>
                  </a:lnTo>
                  <a:lnTo>
                    <a:pt x="233103" y="308861"/>
                  </a:lnTo>
                  <a:lnTo>
                    <a:pt x="237923" y="312091"/>
                  </a:lnTo>
                  <a:lnTo>
                    <a:pt x="241141" y="312091"/>
                  </a:lnTo>
                  <a:lnTo>
                    <a:pt x="244355" y="313710"/>
                  </a:lnTo>
                  <a:lnTo>
                    <a:pt x="247570" y="315328"/>
                  </a:lnTo>
                  <a:lnTo>
                    <a:pt x="250785" y="315328"/>
                  </a:lnTo>
                  <a:lnTo>
                    <a:pt x="255608" y="318565"/>
                  </a:lnTo>
                  <a:lnTo>
                    <a:pt x="258823" y="320183"/>
                  </a:lnTo>
                  <a:lnTo>
                    <a:pt x="266862" y="323413"/>
                  </a:lnTo>
                  <a:lnTo>
                    <a:pt x="270076" y="326650"/>
                  </a:lnTo>
                  <a:lnTo>
                    <a:pt x="276505" y="329887"/>
                  </a:lnTo>
                  <a:lnTo>
                    <a:pt x="278114" y="331498"/>
                  </a:lnTo>
                  <a:lnTo>
                    <a:pt x="281329" y="333116"/>
                  </a:lnTo>
                  <a:lnTo>
                    <a:pt x="284543" y="333116"/>
                  </a:lnTo>
                  <a:lnTo>
                    <a:pt x="286153" y="334735"/>
                  </a:lnTo>
                  <a:lnTo>
                    <a:pt x="287758" y="334735"/>
                  </a:lnTo>
                  <a:lnTo>
                    <a:pt x="290976" y="336353"/>
                  </a:lnTo>
                  <a:lnTo>
                    <a:pt x="294191" y="337965"/>
                  </a:lnTo>
                  <a:lnTo>
                    <a:pt x="302229" y="342820"/>
                  </a:lnTo>
                  <a:lnTo>
                    <a:pt x="305443" y="344438"/>
                  </a:lnTo>
                  <a:lnTo>
                    <a:pt x="307049" y="346056"/>
                  </a:lnTo>
                  <a:lnTo>
                    <a:pt x="307049" y="347675"/>
                  </a:lnTo>
                  <a:lnTo>
                    <a:pt x="308658" y="347675"/>
                  </a:lnTo>
                  <a:lnTo>
                    <a:pt x="308658" y="349286"/>
                  </a:lnTo>
                  <a:lnTo>
                    <a:pt x="310267" y="349286"/>
                  </a:lnTo>
                  <a:lnTo>
                    <a:pt x="310267" y="350905"/>
                  </a:lnTo>
                  <a:lnTo>
                    <a:pt x="311873" y="354142"/>
                  </a:lnTo>
                  <a:lnTo>
                    <a:pt x="313482" y="354142"/>
                  </a:lnTo>
                  <a:lnTo>
                    <a:pt x="315088" y="355760"/>
                  </a:lnTo>
                  <a:lnTo>
                    <a:pt x="316696" y="357371"/>
                  </a:lnTo>
                  <a:lnTo>
                    <a:pt x="321520" y="357371"/>
                  </a:lnTo>
                  <a:lnTo>
                    <a:pt x="323126" y="358990"/>
                  </a:lnTo>
                  <a:lnTo>
                    <a:pt x="326341" y="357371"/>
                  </a:lnTo>
                  <a:lnTo>
                    <a:pt x="329558" y="355760"/>
                  </a:lnTo>
                  <a:lnTo>
                    <a:pt x="331164" y="355760"/>
                  </a:lnTo>
                  <a:lnTo>
                    <a:pt x="337593" y="350905"/>
                  </a:lnTo>
                  <a:lnTo>
                    <a:pt x="342416" y="346056"/>
                  </a:lnTo>
                  <a:lnTo>
                    <a:pt x="348849" y="336353"/>
                  </a:lnTo>
                  <a:lnTo>
                    <a:pt x="350454" y="333116"/>
                  </a:lnTo>
                  <a:lnTo>
                    <a:pt x="355278" y="325031"/>
                  </a:lnTo>
                  <a:lnTo>
                    <a:pt x="356884" y="320183"/>
                  </a:lnTo>
                  <a:lnTo>
                    <a:pt x="358493" y="315328"/>
                  </a:lnTo>
                  <a:lnTo>
                    <a:pt x="358493" y="308861"/>
                  </a:lnTo>
                  <a:lnTo>
                    <a:pt x="360103" y="305625"/>
                  </a:lnTo>
                  <a:lnTo>
                    <a:pt x="361708" y="304006"/>
                  </a:lnTo>
                  <a:lnTo>
                    <a:pt x="361708" y="316946"/>
                  </a:lnTo>
                  <a:lnTo>
                    <a:pt x="363317" y="321802"/>
                  </a:lnTo>
                  <a:lnTo>
                    <a:pt x="363317" y="329887"/>
                  </a:lnTo>
                  <a:lnTo>
                    <a:pt x="364923" y="333116"/>
                  </a:lnTo>
                  <a:lnTo>
                    <a:pt x="369746" y="341201"/>
                  </a:lnTo>
                  <a:lnTo>
                    <a:pt x="369746" y="346056"/>
                  </a:lnTo>
                  <a:lnTo>
                    <a:pt x="368137" y="347675"/>
                  </a:lnTo>
                  <a:lnTo>
                    <a:pt x="366531" y="347675"/>
                  </a:lnTo>
                  <a:lnTo>
                    <a:pt x="366531" y="349286"/>
                  </a:lnTo>
                  <a:lnTo>
                    <a:pt x="368137" y="349286"/>
                  </a:lnTo>
                  <a:lnTo>
                    <a:pt x="366531" y="350905"/>
                  </a:lnTo>
                  <a:lnTo>
                    <a:pt x="366531" y="355760"/>
                  </a:lnTo>
                  <a:lnTo>
                    <a:pt x="371355" y="358990"/>
                  </a:lnTo>
                  <a:lnTo>
                    <a:pt x="372961" y="360608"/>
                  </a:lnTo>
                  <a:lnTo>
                    <a:pt x="376175" y="362226"/>
                  </a:lnTo>
                  <a:lnTo>
                    <a:pt x="379393" y="367075"/>
                  </a:lnTo>
                  <a:lnTo>
                    <a:pt x="380999" y="373548"/>
                  </a:lnTo>
                  <a:lnTo>
                    <a:pt x="382608" y="378397"/>
                  </a:lnTo>
                  <a:lnTo>
                    <a:pt x="384214" y="383252"/>
                  </a:lnTo>
                  <a:lnTo>
                    <a:pt x="387428" y="384863"/>
                  </a:lnTo>
                  <a:lnTo>
                    <a:pt x="387428" y="386481"/>
                  </a:lnTo>
                  <a:lnTo>
                    <a:pt x="390646" y="388100"/>
                  </a:lnTo>
                  <a:lnTo>
                    <a:pt x="393860" y="389718"/>
                  </a:lnTo>
                  <a:lnTo>
                    <a:pt x="390646" y="389718"/>
                  </a:lnTo>
                  <a:lnTo>
                    <a:pt x="387428" y="391330"/>
                  </a:lnTo>
                  <a:lnTo>
                    <a:pt x="385822" y="392948"/>
                  </a:lnTo>
                  <a:lnTo>
                    <a:pt x="384214" y="396185"/>
                  </a:lnTo>
                  <a:lnTo>
                    <a:pt x="382608" y="397803"/>
                  </a:lnTo>
                  <a:lnTo>
                    <a:pt x="380999" y="399421"/>
                  </a:lnTo>
                  <a:lnTo>
                    <a:pt x="380999" y="401040"/>
                  </a:lnTo>
                  <a:lnTo>
                    <a:pt x="377784" y="409125"/>
                  </a:lnTo>
                  <a:lnTo>
                    <a:pt x="376175" y="412355"/>
                  </a:lnTo>
                  <a:lnTo>
                    <a:pt x="374569" y="413973"/>
                  </a:lnTo>
                  <a:lnTo>
                    <a:pt x="374569" y="422058"/>
                  </a:lnTo>
                  <a:lnTo>
                    <a:pt x="376175" y="422058"/>
                  </a:lnTo>
                  <a:lnTo>
                    <a:pt x="377784" y="420440"/>
                  </a:lnTo>
                  <a:lnTo>
                    <a:pt x="377784" y="423676"/>
                  </a:lnTo>
                  <a:lnTo>
                    <a:pt x="379393" y="423676"/>
                  </a:lnTo>
                  <a:lnTo>
                    <a:pt x="377784" y="422058"/>
                  </a:lnTo>
                  <a:lnTo>
                    <a:pt x="379393" y="422058"/>
                  </a:lnTo>
                  <a:lnTo>
                    <a:pt x="380999" y="423676"/>
                  </a:lnTo>
                  <a:lnTo>
                    <a:pt x="382608" y="425288"/>
                  </a:lnTo>
                  <a:lnTo>
                    <a:pt x="385822" y="425288"/>
                  </a:lnTo>
                  <a:lnTo>
                    <a:pt x="385822" y="423676"/>
                  </a:lnTo>
                  <a:lnTo>
                    <a:pt x="389037" y="425288"/>
                  </a:lnTo>
                  <a:lnTo>
                    <a:pt x="389037" y="423676"/>
                  </a:lnTo>
                  <a:lnTo>
                    <a:pt x="385822" y="423676"/>
                  </a:lnTo>
                  <a:lnTo>
                    <a:pt x="385822" y="422058"/>
                  </a:lnTo>
                  <a:lnTo>
                    <a:pt x="389037" y="422058"/>
                  </a:lnTo>
                  <a:lnTo>
                    <a:pt x="390646" y="420440"/>
                  </a:lnTo>
                  <a:lnTo>
                    <a:pt x="392252" y="417203"/>
                  </a:lnTo>
                  <a:lnTo>
                    <a:pt x="395466" y="415592"/>
                  </a:lnTo>
                  <a:lnTo>
                    <a:pt x="395466" y="428532"/>
                  </a:lnTo>
                  <a:lnTo>
                    <a:pt x="397075" y="433380"/>
                  </a:lnTo>
                  <a:lnTo>
                    <a:pt x="395466" y="434998"/>
                  </a:lnTo>
                  <a:lnTo>
                    <a:pt x="397075" y="438228"/>
                  </a:lnTo>
                  <a:lnTo>
                    <a:pt x="397075" y="441465"/>
                  </a:lnTo>
                  <a:lnTo>
                    <a:pt x="398685" y="444695"/>
                  </a:lnTo>
                  <a:lnTo>
                    <a:pt x="401899" y="446313"/>
                  </a:lnTo>
                  <a:lnTo>
                    <a:pt x="403505" y="447931"/>
                  </a:lnTo>
                  <a:lnTo>
                    <a:pt x="403505" y="451168"/>
                  </a:lnTo>
                  <a:lnTo>
                    <a:pt x="406719" y="452780"/>
                  </a:lnTo>
                  <a:lnTo>
                    <a:pt x="411543" y="456016"/>
                  </a:lnTo>
                  <a:lnTo>
                    <a:pt x="414757" y="457635"/>
                  </a:lnTo>
                  <a:lnTo>
                    <a:pt x="419581" y="459253"/>
                  </a:lnTo>
                  <a:lnTo>
                    <a:pt x="424404" y="460871"/>
                  </a:lnTo>
                  <a:lnTo>
                    <a:pt x="430834" y="460871"/>
                  </a:lnTo>
                  <a:lnTo>
                    <a:pt x="438872" y="459253"/>
                  </a:lnTo>
                  <a:lnTo>
                    <a:pt x="446911" y="456016"/>
                  </a:lnTo>
                  <a:lnTo>
                    <a:pt x="450125" y="456016"/>
                  </a:lnTo>
                  <a:lnTo>
                    <a:pt x="453340" y="454398"/>
                  </a:lnTo>
                  <a:lnTo>
                    <a:pt x="459772" y="454398"/>
                  </a:lnTo>
                  <a:lnTo>
                    <a:pt x="462987" y="452780"/>
                  </a:lnTo>
                  <a:lnTo>
                    <a:pt x="466202" y="451168"/>
                  </a:lnTo>
                  <a:lnTo>
                    <a:pt x="469416" y="449550"/>
                  </a:lnTo>
                  <a:lnTo>
                    <a:pt x="471025" y="447931"/>
                  </a:lnTo>
                  <a:lnTo>
                    <a:pt x="474240" y="447931"/>
                  </a:lnTo>
                  <a:lnTo>
                    <a:pt x="474240" y="446313"/>
                  </a:lnTo>
                  <a:lnTo>
                    <a:pt x="477454" y="447931"/>
                  </a:lnTo>
                  <a:lnTo>
                    <a:pt x="479063" y="446313"/>
                  </a:lnTo>
                  <a:lnTo>
                    <a:pt x="482278" y="446313"/>
                  </a:lnTo>
                  <a:lnTo>
                    <a:pt x="483883" y="444695"/>
                  </a:lnTo>
                  <a:lnTo>
                    <a:pt x="485492" y="446313"/>
                  </a:lnTo>
                  <a:lnTo>
                    <a:pt x="488707" y="443083"/>
                  </a:lnTo>
                  <a:lnTo>
                    <a:pt x="488707" y="441465"/>
                  </a:lnTo>
                  <a:lnTo>
                    <a:pt x="490317" y="441465"/>
                  </a:lnTo>
                  <a:lnTo>
                    <a:pt x="491922" y="438228"/>
                  </a:lnTo>
                  <a:lnTo>
                    <a:pt x="493531" y="430143"/>
                  </a:lnTo>
                  <a:lnTo>
                    <a:pt x="495140" y="415592"/>
                  </a:lnTo>
                  <a:lnTo>
                    <a:pt x="495140" y="412355"/>
                  </a:lnTo>
                  <a:lnTo>
                    <a:pt x="493531" y="410736"/>
                  </a:lnTo>
                  <a:lnTo>
                    <a:pt x="493531" y="386481"/>
                  </a:lnTo>
                  <a:lnTo>
                    <a:pt x="491922" y="384863"/>
                  </a:lnTo>
                  <a:lnTo>
                    <a:pt x="491922" y="383252"/>
                  </a:lnTo>
                  <a:lnTo>
                    <a:pt x="490317" y="380015"/>
                  </a:lnTo>
                  <a:lnTo>
                    <a:pt x="488707" y="376778"/>
                  </a:lnTo>
                  <a:lnTo>
                    <a:pt x="488707" y="373541"/>
                  </a:lnTo>
                  <a:lnTo>
                    <a:pt x="490317" y="371923"/>
                  </a:lnTo>
                  <a:lnTo>
                    <a:pt x="493531" y="368693"/>
                  </a:lnTo>
                  <a:lnTo>
                    <a:pt x="495140" y="362226"/>
                  </a:lnTo>
                  <a:lnTo>
                    <a:pt x="498355" y="355760"/>
                  </a:lnTo>
                  <a:lnTo>
                    <a:pt x="499960" y="354142"/>
                  </a:lnTo>
                  <a:lnTo>
                    <a:pt x="503175" y="352523"/>
                  </a:lnTo>
                  <a:lnTo>
                    <a:pt x="504784" y="352523"/>
                  </a:lnTo>
                  <a:lnTo>
                    <a:pt x="506392" y="350905"/>
                  </a:lnTo>
                  <a:lnTo>
                    <a:pt x="507998" y="349286"/>
                  </a:lnTo>
                  <a:lnTo>
                    <a:pt x="509607" y="344438"/>
                  </a:lnTo>
                  <a:lnTo>
                    <a:pt x="507998" y="339583"/>
                  </a:lnTo>
                  <a:lnTo>
                    <a:pt x="507998" y="336353"/>
                  </a:lnTo>
                  <a:lnTo>
                    <a:pt x="506392" y="333116"/>
                  </a:lnTo>
                  <a:lnTo>
                    <a:pt x="503175" y="328268"/>
                  </a:lnTo>
                  <a:lnTo>
                    <a:pt x="501569" y="326650"/>
                  </a:lnTo>
                  <a:lnTo>
                    <a:pt x="498355" y="325031"/>
                  </a:lnTo>
                  <a:lnTo>
                    <a:pt x="495140" y="321802"/>
                  </a:lnTo>
                  <a:lnTo>
                    <a:pt x="488707" y="316946"/>
                  </a:lnTo>
                  <a:lnTo>
                    <a:pt x="483884" y="315328"/>
                  </a:lnTo>
                  <a:lnTo>
                    <a:pt x="482278" y="315328"/>
                  </a:lnTo>
                  <a:lnTo>
                    <a:pt x="475849" y="308861"/>
                  </a:lnTo>
                  <a:lnTo>
                    <a:pt x="472630" y="307243"/>
                  </a:lnTo>
                  <a:lnTo>
                    <a:pt x="471025" y="305625"/>
                  </a:lnTo>
                  <a:lnTo>
                    <a:pt x="471025" y="304006"/>
                  </a:lnTo>
                  <a:lnTo>
                    <a:pt x="469416" y="304006"/>
                  </a:lnTo>
                  <a:lnTo>
                    <a:pt x="466202" y="300776"/>
                  </a:lnTo>
                  <a:lnTo>
                    <a:pt x="464592" y="297540"/>
                  </a:lnTo>
                  <a:lnTo>
                    <a:pt x="462987" y="294310"/>
                  </a:lnTo>
                  <a:lnTo>
                    <a:pt x="461378" y="287836"/>
                  </a:lnTo>
                  <a:lnTo>
                    <a:pt x="459772" y="279751"/>
                  </a:lnTo>
                  <a:lnTo>
                    <a:pt x="456558" y="271666"/>
                  </a:lnTo>
                  <a:lnTo>
                    <a:pt x="456558" y="270048"/>
                  </a:lnTo>
                  <a:lnTo>
                    <a:pt x="453340" y="266818"/>
                  </a:lnTo>
                  <a:lnTo>
                    <a:pt x="451734" y="265200"/>
                  </a:lnTo>
                  <a:lnTo>
                    <a:pt x="445302" y="265200"/>
                  </a:lnTo>
                  <a:lnTo>
                    <a:pt x="443696" y="263582"/>
                  </a:lnTo>
                  <a:lnTo>
                    <a:pt x="445302" y="260351"/>
                  </a:lnTo>
                  <a:lnTo>
                    <a:pt x="445302" y="247411"/>
                  </a:lnTo>
                  <a:lnTo>
                    <a:pt x="446911" y="245793"/>
                  </a:lnTo>
                  <a:lnTo>
                    <a:pt x="448519" y="244175"/>
                  </a:lnTo>
                  <a:lnTo>
                    <a:pt x="450125" y="242563"/>
                  </a:lnTo>
                  <a:lnTo>
                    <a:pt x="451734" y="242563"/>
                  </a:lnTo>
                  <a:lnTo>
                    <a:pt x="453340" y="240945"/>
                  </a:lnTo>
                  <a:lnTo>
                    <a:pt x="458164" y="240945"/>
                  </a:lnTo>
                  <a:lnTo>
                    <a:pt x="466202" y="244175"/>
                  </a:lnTo>
                  <a:lnTo>
                    <a:pt x="469416" y="247411"/>
                  </a:lnTo>
                  <a:lnTo>
                    <a:pt x="471025" y="245793"/>
                  </a:lnTo>
                  <a:lnTo>
                    <a:pt x="472630" y="247411"/>
                  </a:lnTo>
                  <a:lnTo>
                    <a:pt x="482278" y="247411"/>
                  </a:lnTo>
                  <a:lnTo>
                    <a:pt x="483884" y="245793"/>
                  </a:lnTo>
                  <a:lnTo>
                    <a:pt x="487102" y="244175"/>
                  </a:lnTo>
                  <a:lnTo>
                    <a:pt x="490317" y="240945"/>
                  </a:lnTo>
                  <a:lnTo>
                    <a:pt x="493531" y="237708"/>
                  </a:lnTo>
                  <a:lnTo>
                    <a:pt x="498355" y="229623"/>
                  </a:lnTo>
                  <a:lnTo>
                    <a:pt x="501569" y="226386"/>
                  </a:lnTo>
                  <a:lnTo>
                    <a:pt x="503175" y="224768"/>
                  </a:lnTo>
                  <a:lnTo>
                    <a:pt x="506392" y="224768"/>
                  </a:lnTo>
                  <a:lnTo>
                    <a:pt x="507998" y="221538"/>
                  </a:lnTo>
                  <a:lnTo>
                    <a:pt x="507998" y="218301"/>
                  </a:lnTo>
                  <a:lnTo>
                    <a:pt x="509607" y="218301"/>
                  </a:lnTo>
                  <a:lnTo>
                    <a:pt x="511213" y="216690"/>
                  </a:lnTo>
                  <a:lnTo>
                    <a:pt x="511213" y="215072"/>
                  </a:lnTo>
                  <a:lnTo>
                    <a:pt x="514428" y="210216"/>
                  </a:lnTo>
                  <a:lnTo>
                    <a:pt x="519251" y="205361"/>
                  </a:lnTo>
                  <a:lnTo>
                    <a:pt x="522465" y="194046"/>
                  </a:lnTo>
                  <a:lnTo>
                    <a:pt x="524075" y="187580"/>
                  </a:lnTo>
                  <a:lnTo>
                    <a:pt x="524075" y="184343"/>
                  </a:lnTo>
                  <a:lnTo>
                    <a:pt x="527290" y="176258"/>
                  </a:lnTo>
                  <a:lnTo>
                    <a:pt x="527290" y="174640"/>
                  </a:lnTo>
                  <a:lnTo>
                    <a:pt x="528898" y="173021"/>
                  </a:lnTo>
                  <a:lnTo>
                    <a:pt x="530504" y="171410"/>
                  </a:lnTo>
                  <a:lnTo>
                    <a:pt x="532114" y="168173"/>
                  </a:lnTo>
                  <a:lnTo>
                    <a:pt x="535328" y="166555"/>
                  </a:lnTo>
                  <a:lnTo>
                    <a:pt x="536937" y="164936"/>
                  </a:lnTo>
                  <a:lnTo>
                    <a:pt x="538542" y="163325"/>
                  </a:lnTo>
                  <a:lnTo>
                    <a:pt x="541757" y="158470"/>
                  </a:lnTo>
                  <a:lnTo>
                    <a:pt x="543367" y="156851"/>
                  </a:lnTo>
                  <a:lnTo>
                    <a:pt x="544975" y="153622"/>
                  </a:lnTo>
                  <a:lnTo>
                    <a:pt x="548190" y="148766"/>
                  </a:lnTo>
                  <a:lnTo>
                    <a:pt x="554619" y="148766"/>
                  </a:lnTo>
                  <a:lnTo>
                    <a:pt x="554619" y="150385"/>
                  </a:lnTo>
                  <a:lnTo>
                    <a:pt x="556228" y="152003"/>
                  </a:lnTo>
                  <a:lnTo>
                    <a:pt x="559442" y="153622"/>
                  </a:lnTo>
                  <a:lnTo>
                    <a:pt x="562657" y="156851"/>
                  </a:lnTo>
                  <a:lnTo>
                    <a:pt x="564266" y="156851"/>
                  </a:lnTo>
                  <a:lnTo>
                    <a:pt x="564266" y="158470"/>
                  </a:lnTo>
                  <a:lnTo>
                    <a:pt x="565872" y="160088"/>
                  </a:lnTo>
                  <a:lnTo>
                    <a:pt x="569087" y="160088"/>
                  </a:lnTo>
                  <a:lnTo>
                    <a:pt x="572302" y="158470"/>
                  </a:lnTo>
                  <a:lnTo>
                    <a:pt x="575519" y="153622"/>
                  </a:lnTo>
                  <a:lnTo>
                    <a:pt x="577125" y="150385"/>
                  </a:lnTo>
                  <a:lnTo>
                    <a:pt x="580340" y="152003"/>
                  </a:lnTo>
                  <a:lnTo>
                    <a:pt x="585163" y="152003"/>
                  </a:lnTo>
                  <a:lnTo>
                    <a:pt x="588378" y="153622"/>
                  </a:lnTo>
                  <a:lnTo>
                    <a:pt x="589987" y="153622"/>
                  </a:lnTo>
                  <a:lnTo>
                    <a:pt x="591592" y="152003"/>
                  </a:lnTo>
                  <a:lnTo>
                    <a:pt x="591592" y="150385"/>
                  </a:lnTo>
                  <a:lnTo>
                    <a:pt x="588378" y="148766"/>
                  </a:lnTo>
                  <a:lnTo>
                    <a:pt x="589987" y="143918"/>
                  </a:lnTo>
                  <a:lnTo>
                    <a:pt x="591592" y="142300"/>
                  </a:lnTo>
                  <a:lnTo>
                    <a:pt x="594810" y="140681"/>
                  </a:lnTo>
                  <a:lnTo>
                    <a:pt x="598025" y="140681"/>
                  </a:lnTo>
                  <a:lnTo>
                    <a:pt x="599630" y="139063"/>
                  </a:lnTo>
                  <a:lnTo>
                    <a:pt x="601240" y="139063"/>
                  </a:lnTo>
                  <a:lnTo>
                    <a:pt x="599630" y="142300"/>
                  </a:lnTo>
                  <a:lnTo>
                    <a:pt x="601240" y="143918"/>
                  </a:lnTo>
                  <a:lnTo>
                    <a:pt x="602848" y="147155"/>
                  </a:lnTo>
                  <a:lnTo>
                    <a:pt x="604454" y="148773"/>
                  </a:lnTo>
                  <a:lnTo>
                    <a:pt x="604454" y="150385"/>
                  </a:lnTo>
                  <a:lnTo>
                    <a:pt x="607669" y="152003"/>
                  </a:lnTo>
                  <a:lnTo>
                    <a:pt x="614102" y="152003"/>
                  </a:lnTo>
                  <a:lnTo>
                    <a:pt x="618922" y="150385"/>
                  </a:lnTo>
                  <a:lnTo>
                    <a:pt x="622139" y="148773"/>
                  </a:lnTo>
                  <a:lnTo>
                    <a:pt x="623743" y="145537"/>
                  </a:lnTo>
                  <a:lnTo>
                    <a:pt x="626959" y="145537"/>
                  </a:lnTo>
                  <a:lnTo>
                    <a:pt x="626959" y="143918"/>
                  </a:lnTo>
                  <a:lnTo>
                    <a:pt x="628571" y="139063"/>
                  </a:lnTo>
                  <a:lnTo>
                    <a:pt x="626959" y="134215"/>
                  </a:lnTo>
                  <a:lnTo>
                    <a:pt x="625355" y="132596"/>
                  </a:lnTo>
                  <a:lnTo>
                    <a:pt x="625355" y="130978"/>
                  </a:lnTo>
                  <a:lnTo>
                    <a:pt x="620527" y="129367"/>
                  </a:lnTo>
                  <a:lnTo>
                    <a:pt x="614102" y="127748"/>
                  </a:lnTo>
                  <a:lnTo>
                    <a:pt x="610886" y="129367"/>
                  </a:lnTo>
                  <a:lnTo>
                    <a:pt x="609281" y="130978"/>
                  </a:lnTo>
                  <a:lnTo>
                    <a:pt x="607669" y="132596"/>
                  </a:lnTo>
                  <a:lnTo>
                    <a:pt x="606064" y="130978"/>
                  </a:lnTo>
                  <a:lnTo>
                    <a:pt x="604454" y="129367"/>
                  </a:lnTo>
                  <a:lnTo>
                    <a:pt x="602848" y="122893"/>
                  </a:lnTo>
                  <a:lnTo>
                    <a:pt x="602848" y="119663"/>
                  </a:lnTo>
                  <a:lnTo>
                    <a:pt x="601240" y="118045"/>
                  </a:lnTo>
                  <a:lnTo>
                    <a:pt x="601240" y="119663"/>
                  </a:lnTo>
                  <a:lnTo>
                    <a:pt x="599630" y="121282"/>
                  </a:lnTo>
                  <a:lnTo>
                    <a:pt x="599630" y="126130"/>
                  </a:lnTo>
                  <a:lnTo>
                    <a:pt x="596416" y="132596"/>
                  </a:lnTo>
                  <a:lnTo>
                    <a:pt x="596416" y="134215"/>
                  </a:lnTo>
                  <a:lnTo>
                    <a:pt x="594810" y="134215"/>
                  </a:lnTo>
                  <a:lnTo>
                    <a:pt x="591592" y="132596"/>
                  </a:lnTo>
                  <a:lnTo>
                    <a:pt x="588378" y="129367"/>
                  </a:lnTo>
                  <a:lnTo>
                    <a:pt x="588378" y="127748"/>
                  </a:lnTo>
                  <a:lnTo>
                    <a:pt x="585163" y="126130"/>
                  </a:lnTo>
                  <a:lnTo>
                    <a:pt x="583557" y="126130"/>
                  </a:lnTo>
                  <a:lnTo>
                    <a:pt x="581949" y="127748"/>
                  </a:lnTo>
                  <a:lnTo>
                    <a:pt x="580340" y="129367"/>
                  </a:lnTo>
                  <a:lnTo>
                    <a:pt x="578734" y="130978"/>
                  </a:lnTo>
                  <a:lnTo>
                    <a:pt x="573910" y="130978"/>
                  </a:lnTo>
                  <a:lnTo>
                    <a:pt x="565872" y="132596"/>
                  </a:lnTo>
                  <a:lnTo>
                    <a:pt x="562658" y="132596"/>
                  </a:lnTo>
                  <a:lnTo>
                    <a:pt x="559443" y="134215"/>
                  </a:lnTo>
                  <a:lnTo>
                    <a:pt x="557833" y="134215"/>
                  </a:lnTo>
                  <a:lnTo>
                    <a:pt x="557833" y="129367"/>
                  </a:lnTo>
                  <a:lnTo>
                    <a:pt x="561049" y="124512"/>
                  </a:lnTo>
                  <a:lnTo>
                    <a:pt x="562658" y="122893"/>
                  </a:lnTo>
                  <a:lnTo>
                    <a:pt x="564267" y="119663"/>
                  </a:lnTo>
                  <a:lnTo>
                    <a:pt x="565872" y="116427"/>
                  </a:lnTo>
                  <a:lnTo>
                    <a:pt x="567481" y="111571"/>
                  </a:lnTo>
                  <a:lnTo>
                    <a:pt x="567481" y="105105"/>
                  </a:lnTo>
                  <a:lnTo>
                    <a:pt x="570696" y="103486"/>
                  </a:lnTo>
                  <a:lnTo>
                    <a:pt x="570696" y="101875"/>
                  </a:lnTo>
                  <a:lnTo>
                    <a:pt x="575519" y="95408"/>
                  </a:lnTo>
                  <a:lnTo>
                    <a:pt x="575519" y="93790"/>
                  </a:lnTo>
                  <a:lnTo>
                    <a:pt x="577125" y="90553"/>
                  </a:lnTo>
                  <a:lnTo>
                    <a:pt x="577125" y="85698"/>
                  </a:lnTo>
                  <a:lnTo>
                    <a:pt x="578734" y="84080"/>
                  </a:lnTo>
                  <a:lnTo>
                    <a:pt x="578734" y="82468"/>
                  </a:lnTo>
                  <a:lnTo>
                    <a:pt x="580340" y="80850"/>
                  </a:lnTo>
                  <a:lnTo>
                    <a:pt x="581949" y="80850"/>
                  </a:lnTo>
                  <a:lnTo>
                    <a:pt x="583557" y="77613"/>
                  </a:lnTo>
                  <a:lnTo>
                    <a:pt x="588378" y="72765"/>
                  </a:lnTo>
                  <a:lnTo>
                    <a:pt x="591592" y="69528"/>
                  </a:lnTo>
                  <a:lnTo>
                    <a:pt x="591592" y="66298"/>
                  </a:lnTo>
                  <a:lnTo>
                    <a:pt x="589987" y="61443"/>
                  </a:lnTo>
                  <a:lnTo>
                    <a:pt x="588378" y="58206"/>
                  </a:lnTo>
                  <a:lnTo>
                    <a:pt x="585163" y="54977"/>
                  </a:lnTo>
                  <a:lnTo>
                    <a:pt x="585163" y="53358"/>
                  </a:lnTo>
                  <a:lnTo>
                    <a:pt x="586772" y="53358"/>
                  </a:lnTo>
                  <a:lnTo>
                    <a:pt x="588378" y="54977"/>
                  </a:lnTo>
                  <a:lnTo>
                    <a:pt x="596416" y="54977"/>
                  </a:lnTo>
                  <a:lnTo>
                    <a:pt x="601240" y="53358"/>
                  </a:lnTo>
                  <a:lnTo>
                    <a:pt x="602848" y="51740"/>
                  </a:lnTo>
                  <a:lnTo>
                    <a:pt x="604454" y="51740"/>
                  </a:lnTo>
                  <a:lnTo>
                    <a:pt x="607669" y="48510"/>
                  </a:lnTo>
                  <a:lnTo>
                    <a:pt x="614102" y="43655"/>
                  </a:lnTo>
                  <a:lnTo>
                    <a:pt x="618922" y="40425"/>
                  </a:lnTo>
                  <a:lnTo>
                    <a:pt x="620527" y="40425"/>
                  </a:lnTo>
                  <a:lnTo>
                    <a:pt x="623743" y="37188"/>
                  </a:lnTo>
                  <a:lnTo>
                    <a:pt x="626959" y="33951"/>
                  </a:lnTo>
                  <a:lnTo>
                    <a:pt x="630175" y="29103"/>
                  </a:lnTo>
                  <a:lnTo>
                    <a:pt x="631787" y="25867"/>
                  </a:lnTo>
                  <a:lnTo>
                    <a:pt x="633391" y="22636"/>
                  </a:lnTo>
                  <a:lnTo>
                    <a:pt x="633391" y="21018"/>
                  </a:lnTo>
                  <a:lnTo>
                    <a:pt x="638212" y="16163"/>
                  </a:lnTo>
                  <a:lnTo>
                    <a:pt x="644644" y="12933"/>
                  </a:lnTo>
                  <a:lnTo>
                    <a:pt x="651076" y="8085"/>
                  </a:lnTo>
                  <a:lnTo>
                    <a:pt x="652681" y="6467"/>
                  </a:lnTo>
                  <a:lnTo>
                    <a:pt x="654293" y="4848"/>
                  </a:lnTo>
                  <a:lnTo>
                    <a:pt x="657502" y="4848"/>
                  </a:lnTo>
                  <a:lnTo>
                    <a:pt x="659113" y="3230"/>
                  </a:lnTo>
                  <a:lnTo>
                    <a:pt x="662329" y="1612"/>
                  </a:lnTo>
                  <a:lnTo>
                    <a:pt x="662329" y="3230"/>
                  </a:lnTo>
                  <a:lnTo>
                    <a:pt x="665545" y="4848"/>
                  </a:lnTo>
                  <a:lnTo>
                    <a:pt x="670366" y="6467"/>
                  </a:lnTo>
                  <a:lnTo>
                    <a:pt x="673582" y="8085"/>
                  </a:lnTo>
                  <a:lnTo>
                    <a:pt x="680008" y="11315"/>
                  </a:lnTo>
                  <a:lnTo>
                    <a:pt x="681619" y="11315"/>
                  </a:lnTo>
                  <a:lnTo>
                    <a:pt x="683230" y="12933"/>
                  </a:lnTo>
                  <a:lnTo>
                    <a:pt x="684835" y="14552"/>
                  </a:lnTo>
                  <a:lnTo>
                    <a:pt x="688051" y="14552"/>
                  </a:lnTo>
                  <a:lnTo>
                    <a:pt x="694483" y="19400"/>
                  </a:lnTo>
                  <a:lnTo>
                    <a:pt x="699304" y="19400"/>
                  </a:lnTo>
                  <a:lnTo>
                    <a:pt x="707341" y="21018"/>
                  </a:lnTo>
                  <a:lnTo>
                    <a:pt x="707341" y="22636"/>
                  </a:lnTo>
                  <a:lnTo>
                    <a:pt x="704125" y="21018"/>
                  </a:lnTo>
                  <a:lnTo>
                    <a:pt x="705736" y="22636"/>
                  </a:lnTo>
                  <a:lnTo>
                    <a:pt x="707341" y="24248"/>
                  </a:lnTo>
                  <a:lnTo>
                    <a:pt x="710557" y="25867"/>
                  </a:lnTo>
                  <a:lnTo>
                    <a:pt x="713773" y="25867"/>
                  </a:lnTo>
                  <a:lnTo>
                    <a:pt x="716989" y="24248"/>
                  </a:lnTo>
                  <a:lnTo>
                    <a:pt x="718594" y="24248"/>
                  </a:lnTo>
                  <a:lnTo>
                    <a:pt x="718594" y="17781"/>
                  </a:lnTo>
                  <a:lnTo>
                    <a:pt x="716989" y="17781"/>
                  </a:lnTo>
                  <a:lnTo>
                    <a:pt x="715378" y="16163"/>
                  </a:lnTo>
                  <a:lnTo>
                    <a:pt x="712161" y="16163"/>
                  </a:lnTo>
                  <a:lnTo>
                    <a:pt x="712161" y="12933"/>
                  </a:lnTo>
                  <a:lnTo>
                    <a:pt x="713773" y="12933"/>
                  </a:lnTo>
                  <a:lnTo>
                    <a:pt x="713773" y="9696"/>
                  </a:lnTo>
                  <a:lnTo>
                    <a:pt x="710557" y="9696"/>
                  </a:lnTo>
                  <a:lnTo>
                    <a:pt x="708945" y="8085"/>
                  </a:lnTo>
                  <a:lnTo>
                    <a:pt x="710557" y="6467"/>
                  </a:lnTo>
                  <a:lnTo>
                    <a:pt x="707341" y="4848"/>
                  </a:lnTo>
                  <a:lnTo>
                    <a:pt x="718594" y="4848"/>
                  </a:lnTo>
                  <a:close/>
                  <a:moveTo>
                    <a:pt x="1446827" y="467338"/>
                  </a:moveTo>
                  <a:lnTo>
                    <a:pt x="1445223" y="468957"/>
                  </a:lnTo>
                  <a:lnTo>
                    <a:pt x="1442007" y="468957"/>
                  </a:lnTo>
                  <a:lnTo>
                    <a:pt x="1443611" y="470568"/>
                  </a:lnTo>
                  <a:lnTo>
                    <a:pt x="1445223" y="472186"/>
                  </a:lnTo>
                  <a:lnTo>
                    <a:pt x="1445223" y="468957"/>
                  </a:lnTo>
                  <a:lnTo>
                    <a:pt x="1450043" y="468957"/>
                  </a:lnTo>
                  <a:lnTo>
                    <a:pt x="1446827" y="467338"/>
                  </a:lnTo>
                  <a:close/>
                  <a:moveTo>
                    <a:pt x="27330" y="590238"/>
                  </a:moveTo>
                  <a:lnTo>
                    <a:pt x="25721" y="593468"/>
                  </a:lnTo>
                  <a:lnTo>
                    <a:pt x="25721" y="595086"/>
                  </a:lnTo>
                  <a:lnTo>
                    <a:pt x="27330" y="595086"/>
                  </a:lnTo>
                  <a:lnTo>
                    <a:pt x="30545" y="593468"/>
                  </a:lnTo>
                  <a:lnTo>
                    <a:pt x="28939" y="593468"/>
                  </a:lnTo>
                  <a:lnTo>
                    <a:pt x="27330" y="591850"/>
                  </a:lnTo>
                  <a:lnTo>
                    <a:pt x="27330" y="590238"/>
                  </a:lnTo>
                  <a:close/>
                  <a:moveTo>
                    <a:pt x="1480586" y="464101"/>
                  </a:moveTo>
                  <a:lnTo>
                    <a:pt x="1475765" y="467338"/>
                  </a:lnTo>
                  <a:lnTo>
                    <a:pt x="1480586" y="464101"/>
                  </a:lnTo>
                  <a:close/>
                  <a:moveTo>
                    <a:pt x="1152641" y="996126"/>
                  </a:moveTo>
                  <a:lnTo>
                    <a:pt x="1152641" y="997745"/>
                  </a:lnTo>
                  <a:lnTo>
                    <a:pt x="1151030" y="997745"/>
                  </a:lnTo>
                  <a:lnTo>
                    <a:pt x="1151030" y="999363"/>
                  </a:lnTo>
                  <a:lnTo>
                    <a:pt x="1149425" y="999363"/>
                  </a:lnTo>
                  <a:lnTo>
                    <a:pt x="1147821" y="1000974"/>
                  </a:lnTo>
                  <a:lnTo>
                    <a:pt x="1149425" y="1002593"/>
                  </a:lnTo>
                  <a:lnTo>
                    <a:pt x="1147821" y="1002593"/>
                  </a:lnTo>
                  <a:lnTo>
                    <a:pt x="1146209" y="1004211"/>
                  </a:lnTo>
                  <a:lnTo>
                    <a:pt x="1144605" y="1004211"/>
                  </a:lnTo>
                  <a:lnTo>
                    <a:pt x="1142993" y="1005830"/>
                  </a:lnTo>
                  <a:lnTo>
                    <a:pt x="1142993" y="1009066"/>
                  </a:lnTo>
                  <a:lnTo>
                    <a:pt x="1141389" y="1010685"/>
                  </a:lnTo>
                  <a:lnTo>
                    <a:pt x="1141389" y="1013914"/>
                  </a:lnTo>
                  <a:lnTo>
                    <a:pt x="1142993" y="1015533"/>
                  </a:lnTo>
                  <a:lnTo>
                    <a:pt x="1149425" y="1015533"/>
                  </a:lnTo>
                  <a:lnTo>
                    <a:pt x="1152641" y="1017151"/>
                  </a:lnTo>
                  <a:lnTo>
                    <a:pt x="1154246" y="1017151"/>
                  </a:lnTo>
                  <a:lnTo>
                    <a:pt x="1154246" y="1015533"/>
                  </a:lnTo>
                  <a:lnTo>
                    <a:pt x="1152641" y="1013914"/>
                  </a:lnTo>
                  <a:lnTo>
                    <a:pt x="1147821" y="1015533"/>
                  </a:lnTo>
                  <a:lnTo>
                    <a:pt x="1144605" y="1012296"/>
                  </a:lnTo>
                  <a:lnTo>
                    <a:pt x="1144605" y="1010685"/>
                  </a:lnTo>
                  <a:lnTo>
                    <a:pt x="1147821" y="1009066"/>
                  </a:lnTo>
                  <a:lnTo>
                    <a:pt x="1149425" y="1009066"/>
                  </a:lnTo>
                  <a:lnTo>
                    <a:pt x="1149425" y="1007448"/>
                  </a:lnTo>
                  <a:lnTo>
                    <a:pt x="1151030" y="1005830"/>
                  </a:lnTo>
                  <a:lnTo>
                    <a:pt x="1152641" y="1004211"/>
                  </a:lnTo>
                  <a:lnTo>
                    <a:pt x="1157462" y="1007448"/>
                  </a:lnTo>
                  <a:lnTo>
                    <a:pt x="1157462" y="1009066"/>
                  </a:lnTo>
                  <a:lnTo>
                    <a:pt x="1162283" y="1010685"/>
                  </a:lnTo>
                  <a:lnTo>
                    <a:pt x="1163894" y="1010685"/>
                  </a:lnTo>
                  <a:lnTo>
                    <a:pt x="1165499" y="1012296"/>
                  </a:lnTo>
                  <a:lnTo>
                    <a:pt x="1167110" y="1010685"/>
                  </a:lnTo>
                  <a:lnTo>
                    <a:pt x="1171931" y="1012296"/>
                  </a:lnTo>
                  <a:lnTo>
                    <a:pt x="1173536" y="1013914"/>
                  </a:lnTo>
                  <a:lnTo>
                    <a:pt x="1175147" y="1015533"/>
                  </a:lnTo>
                  <a:lnTo>
                    <a:pt x="1178363" y="1015533"/>
                  </a:lnTo>
                  <a:lnTo>
                    <a:pt x="1178363" y="1013914"/>
                  </a:lnTo>
                  <a:lnTo>
                    <a:pt x="1179968" y="1015533"/>
                  </a:lnTo>
                  <a:lnTo>
                    <a:pt x="1189616" y="1015533"/>
                  </a:lnTo>
                  <a:lnTo>
                    <a:pt x="1191221" y="1018763"/>
                  </a:lnTo>
                  <a:lnTo>
                    <a:pt x="1194437" y="1018763"/>
                  </a:lnTo>
                  <a:lnTo>
                    <a:pt x="1197653" y="1020381"/>
                  </a:lnTo>
                  <a:lnTo>
                    <a:pt x="1197653" y="1018763"/>
                  </a:lnTo>
                  <a:lnTo>
                    <a:pt x="1202480" y="1018763"/>
                  </a:lnTo>
                  <a:lnTo>
                    <a:pt x="1204085" y="1020381"/>
                  </a:lnTo>
                  <a:lnTo>
                    <a:pt x="1208906" y="1018763"/>
                  </a:lnTo>
                  <a:lnTo>
                    <a:pt x="1208906" y="1017151"/>
                  </a:lnTo>
                  <a:lnTo>
                    <a:pt x="1204085" y="1017151"/>
                  </a:lnTo>
                  <a:lnTo>
                    <a:pt x="1204085" y="1018763"/>
                  </a:lnTo>
                  <a:lnTo>
                    <a:pt x="1202480" y="1017151"/>
                  </a:lnTo>
                  <a:lnTo>
                    <a:pt x="1199264" y="1015533"/>
                  </a:lnTo>
                  <a:lnTo>
                    <a:pt x="1196041" y="1013914"/>
                  </a:lnTo>
                  <a:lnTo>
                    <a:pt x="1192832" y="1013914"/>
                  </a:lnTo>
                  <a:lnTo>
                    <a:pt x="1189616" y="1010685"/>
                  </a:lnTo>
                  <a:lnTo>
                    <a:pt x="1184789" y="1012296"/>
                  </a:lnTo>
                  <a:lnTo>
                    <a:pt x="1183184" y="1013914"/>
                  </a:lnTo>
                  <a:lnTo>
                    <a:pt x="1183184" y="1012296"/>
                  </a:lnTo>
                  <a:lnTo>
                    <a:pt x="1181579" y="1010685"/>
                  </a:lnTo>
                  <a:lnTo>
                    <a:pt x="1179968" y="1009066"/>
                  </a:lnTo>
                  <a:lnTo>
                    <a:pt x="1179968" y="1007448"/>
                  </a:lnTo>
                  <a:lnTo>
                    <a:pt x="1178363" y="1005830"/>
                  </a:lnTo>
                  <a:lnTo>
                    <a:pt x="1175147" y="1007448"/>
                  </a:lnTo>
                  <a:lnTo>
                    <a:pt x="1171931" y="1004211"/>
                  </a:lnTo>
                  <a:lnTo>
                    <a:pt x="1170326" y="1005830"/>
                  </a:lnTo>
                  <a:lnTo>
                    <a:pt x="1168715" y="1004211"/>
                  </a:lnTo>
                  <a:lnTo>
                    <a:pt x="1167110" y="1002593"/>
                  </a:lnTo>
                  <a:lnTo>
                    <a:pt x="1162283" y="1002593"/>
                  </a:lnTo>
                  <a:lnTo>
                    <a:pt x="1160678" y="1000974"/>
                  </a:lnTo>
                  <a:lnTo>
                    <a:pt x="1159074" y="1002593"/>
                  </a:lnTo>
                  <a:lnTo>
                    <a:pt x="1157462" y="1002593"/>
                  </a:lnTo>
                  <a:lnTo>
                    <a:pt x="1157462" y="999363"/>
                  </a:lnTo>
                  <a:lnTo>
                    <a:pt x="1155857" y="997745"/>
                  </a:lnTo>
                  <a:lnTo>
                    <a:pt x="1152641" y="996126"/>
                  </a:lnTo>
                  <a:close/>
                  <a:moveTo>
                    <a:pt x="1401816" y="1036558"/>
                  </a:moveTo>
                  <a:lnTo>
                    <a:pt x="1400204" y="1038169"/>
                  </a:lnTo>
                  <a:lnTo>
                    <a:pt x="1398600" y="1039788"/>
                  </a:lnTo>
                  <a:lnTo>
                    <a:pt x="1398600" y="1043025"/>
                  </a:lnTo>
                  <a:lnTo>
                    <a:pt x="1400204" y="1047873"/>
                  </a:lnTo>
                  <a:lnTo>
                    <a:pt x="1401816" y="1047873"/>
                  </a:lnTo>
                  <a:lnTo>
                    <a:pt x="1403420" y="1052721"/>
                  </a:lnTo>
                  <a:lnTo>
                    <a:pt x="1405032" y="1054339"/>
                  </a:lnTo>
                  <a:lnTo>
                    <a:pt x="1405032" y="1055958"/>
                  </a:lnTo>
                  <a:lnTo>
                    <a:pt x="1403420" y="1059195"/>
                  </a:lnTo>
                  <a:lnTo>
                    <a:pt x="1401816" y="1057576"/>
                  </a:lnTo>
                  <a:lnTo>
                    <a:pt x="1400204" y="1055958"/>
                  </a:lnTo>
                  <a:lnTo>
                    <a:pt x="1396995" y="1055958"/>
                  </a:lnTo>
                  <a:lnTo>
                    <a:pt x="1396995" y="1054339"/>
                  </a:lnTo>
                  <a:lnTo>
                    <a:pt x="1395390" y="1054339"/>
                  </a:lnTo>
                  <a:lnTo>
                    <a:pt x="1393779" y="1055958"/>
                  </a:lnTo>
                  <a:lnTo>
                    <a:pt x="1392168" y="1057576"/>
                  </a:lnTo>
                  <a:lnTo>
                    <a:pt x="1393779" y="1057576"/>
                  </a:lnTo>
                  <a:lnTo>
                    <a:pt x="1393779" y="1059195"/>
                  </a:lnTo>
                  <a:lnTo>
                    <a:pt x="1396995" y="1059195"/>
                  </a:lnTo>
                  <a:lnTo>
                    <a:pt x="1395390" y="1060813"/>
                  </a:lnTo>
                  <a:lnTo>
                    <a:pt x="1398600" y="1060813"/>
                  </a:lnTo>
                  <a:lnTo>
                    <a:pt x="1400204" y="1064043"/>
                  </a:lnTo>
                  <a:lnTo>
                    <a:pt x="1396995" y="1064043"/>
                  </a:lnTo>
                  <a:lnTo>
                    <a:pt x="1395390" y="1067279"/>
                  </a:lnTo>
                  <a:lnTo>
                    <a:pt x="1393779" y="1068898"/>
                  </a:lnTo>
                  <a:lnTo>
                    <a:pt x="1393779" y="1070516"/>
                  </a:lnTo>
                  <a:lnTo>
                    <a:pt x="1390563" y="1070516"/>
                  </a:lnTo>
                  <a:lnTo>
                    <a:pt x="1384131" y="1065661"/>
                  </a:lnTo>
                  <a:lnTo>
                    <a:pt x="1382526" y="1064043"/>
                  </a:lnTo>
                  <a:lnTo>
                    <a:pt x="1380915" y="1062431"/>
                  </a:lnTo>
                  <a:lnTo>
                    <a:pt x="1379310" y="1062431"/>
                  </a:lnTo>
                  <a:lnTo>
                    <a:pt x="1377699" y="1065661"/>
                  </a:lnTo>
                  <a:lnTo>
                    <a:pt x="1379310" y="1070516"/>
                  </a:lnTo>
                  <a:lnTo>
                    <a:pt x="1374489" y="1070516"/>
                  </a:lnTo>
                  <a:lnTo>
                    <a:pt x="1372878" y="1072128"/>
                  </a:lnTo>
                  <a:lnTo>
                    <a:pt x="1372878" y="1078601"/>
                  </a:lnTo>
                  <a:lnTo>
                    <a:pt x="1376094" y="1078601"/>
                  </a:lnTo>
                  <a:lnTo>
                    <a:pt x="1376094" y="1075365"/>
                  </a:lnTo>
                  <a:lnTo>
                    <a:pt x="1377699" y="1075365"/>
                  </a:lnTo>
                  <a:lnTo>
                    <a:pt x="1377699" y="1080213"/>
                  </a:lnTo>
                  <a:lnTo>
                    <a:pt x="1379310" y="1081831"/>
                  </a:lnTo>
                  <a:lnTo>
                    <a:pt x="1379310" y="1083450"/>
                  </a:lnTo>
                  <a:lnTo>
                    <a:pt x="1382526" y="1083450"/>
                  </a:lnTo>
                  <a:lnTo>
                    <a:pt x="1385742" y="1086686"/>
                  </a:lnTo>
                  <a:lnTo>
                    <a:pt x="1388951" y="1088305"/>
                  </a:lnTo>
                  <a:lnTo>
                    <a:pt x="1401816" y="1088305"/>
                  </a:lnTo>
                  <a:lnTo>
                    <a:pt x="1401816" y="1085068"/>
                  </a:lnTo>
                  <a:lnTo>
                    <a:pt x="1403420" y="1083450"/>
                  </a:lnTo>
                  <a:lnTo>
                    <a:pt x="1406637" y="1081831"/>
                  </a:lnTo>
                  <a:lnTo>
                    <a:pt x="1405032" y="1083450"/>
                  </a:lnTo>
                  <a:lnTo>
                    <a:pt x="1408248" y="1083450"/>
                  </a:lnTo>
                  <a:lnTo>
                    <a:pt x="1408248" y="1078601"/>
                  </a:lnTo>
                  <a:lnTo>
                    <a:pt x="1405032" y="1078601"/>
                  </a:lnTo>
                  <a:lnTo>
                    <a:pt x="1403420" y="1080213"/>
                  </a:lnTo>
                  <a:lnTo>
                    <a:pt x="1401816" y="1080213"/>
                  </a:lnTo>
                  <a:lnTo>
                    <a:pt x="1398600" y="1075365"/>
                  </a:lnTo>
                  <a:lnTo>
                    <a:pt x="1396995" y="1072128"/>
                  </a:lnTo>
                  <a:lnTo>
                    <a:pt x="1401816" y="1073746"/>
                  </a:lnTo>
                  <a:lnTo>
                    <a:pt x="1406643" y="1073746"/>
                  </a:lnTo>
                  <a:lnTo>
                    <a:pt x="1406643" y="1070516"/>
                  </a:lnTo>
                  <a:lnTo>
                    <a:pt x="1408248" y="1070516"/>
                  </a:lnTo>
                  <a:lnTo>
                    <a:pt x="1408248" y="1073746"/>
                  </a:lnTo>
                  <a:lnTo>
                    <a:pt x="1411464" y="1073746"/>
                  </a:lnTo>
                  <a:lnTo>
                    <a:pt x="1416285" y="1072128"/>
                  </a:lnTo>
                  <a:lnTo>
                    <a:pt x="1416285" y="1068898"/>
                  </a:lnTo>
                  <a:lnTo>
                    <a:pt x="1417896" y="1068898"/>
                  </a:lnTo>
                  <a:lnTo>
                    <a:pt x="1417896" y="1072128"/>
                  </a:lnTo>
                  <a:lnTo>
                    <a:pt x="1419501" y="1072128"/>
                  </a:lnTo>
                  <a:lnTo>
                    <a:pt x="1419501" y="1073746"/>
                  </a:lnTo>
                  <a:lnTo>
                    <a:pt x="1422710" y="1073746"/>
                  </a:lnTo>
                  <a:lnTo>
                    <a:pt x="1424322" y="1075365"/>
                  </a:lnTo>
                  <a:lnTo>
                    <a:pt x="1425933" y="1075365"/>
                  </a:lnTo>
                  <a:lnTo>
                    <a:pt x="1429149" y="1078601"/>
                  </a:lnTo>
                  <a:lnTo>
                    <a:pt x="1429149" y="1081831"/>
                  </a:lnTo>
                  <a:lnTo>
                    <a:pt x="1430754" y="1083450"/>
                  </a:lnTo>
                  <a:lnTo>
                    <a:pt x="1432358" y="1081831"/>
                  </a:lnTo>
                  <a:lnTo>
                    <a:pt x="1432358" y="1078601"/>
                  </a:lnTo>
                  <a:lnTo>
                    <a:pt x="1433970" y="1078601"/>
                  </a:lnTo>
                  <a:lnTo>
                    <a:pt x="1435574" y="1076983"/>
                  </a:lnTo>
                  <a:lnTo>
                    <a:pt x="1435574" y="1073746"/>
                  </a:lnTo>
                  <a:lnTo>
                    <a:pt x="1433970" y="1073746"/>
                  </a:lnTo>
                  <a:lnTo>
                    <a:pt x="1432358" y="1072128"/>
                  </a:lnTo>
                  <a:lnTo>
                    <a:pt x="1430754" y="1070516"/>
                  </a:lnTo>
                  <a:lnTo>
                    <a:pt x="1429149" y="1068898"/>
                  </a:lnTo>
                  <a:lnTo>
                    <a:pt x="1425933" y="1065661"/>
                  </a:lnTo>
                  <a:lnTo>
                    <a:pt x="1422710" y="1060813"/>
                  </a:lnTo>
                  <a:lnTo>
                    <a:pt x="1419501" y="1059195"/>
                  </a:lnTo>
                  <a:lnTo>
                    <a:pt x="1417896" y="1055958"/>
                  </a:lnTo>
                  <a:lnTo>
                    <a:pt x="1416285" y="1052721"/>
                  </a:lnTo>
                  <a:lnTo>
                    <a:pt x="1414680" y="1051110"/>
                  </a:lnTo>
                  <a:lnTo>
                    <a:pt x="1408248" y="1046255"/>
                  </a:lnTo>
                  <a:lnTo>
                    <a:pt x="1406643" y="1044643"/>
                  </a:lnTo>
                  <a:lnTo>
                    <a:pt x="1406643" y="1041406"/>
                  </a:lnTo>
                  <a:lnTo>
                    <a:pt x="1403420" y="1038169"/>
                  </a:lnTo>
                  <a:lnTo>
                    <a:pt x="1401816" y="1036558"/>
                  </a:lnTo>
                  <a:close/>
                  <a:moveTo>
                    <a:pt x="1120487" y="891014"/>
                  </a:moveTo>
                  <a:lnTo>
                    <a:pt x="1118883" y="891014"/>
                  </a:lnTo>
                  <a:lnTo>
                    <a:pt x="1117271" y="892633"/>
                  </a:lnTo>
                  <a:lnTo>
                    <a:pt x="1118883" y="895870"/>
                  </a:lnTo>
                  <a:lnTo>
                    <a:pt x="1115667" y="895870"/>
                  </a:lnTo>
                  <a:lnTo>
                    <a:pt x="1114062" y="899100"/>
                  </a:lnTo>
                  <a:lnTo>
                    <a:pt x="1115667" y="900718"/>
                  </a:lnTo>
                  <a:lnTo>
                    <a:pt x="1118883" y="899100"/>
                  </a:lnTo>
                  <a:lnTo>
                    <a:pt x="1120487" y="897488"/>
                  </a:lnTo>
                  <a:lnTo>
                    <a:pt x="1120487" y="900718"/>
                  </a:lnTo>
                  <a:lnTo>
                    <a:pt x="1117271" y="900718"/>
                  </a:lnTo>
                  <a:lnTo>
                    <a:pt x="1117271" y="902336"/>
                  </a:lnTo>
                  <a:lnTo>
                    <a:pt x="1118883" y="902336"/>
                  </a:lnTo>
                  <a:lnTo>
                    <a:pt x="1120487" y="903955"/>
                  </a:lnTo>
                  <a:lnTo>
                    <a:pt x="1123704" y="900718"/>
                  </a:lnTo>
                  <a:lnTo>
                    <a:pt x="1126920" y="899100"/>
                  </a:lnTo>
                  <a:lnTo>
                    <a:pt x="1128524" y="900718"/>
                  </a:lnTo>
                  <a:lnTo>
                    <a:pt x="1128524" y="903955"/>
                  </a:lnTo>
                  <a:lnTo>
                    <a:pt x="1130136" y="905566"/>
                  </a:lnTo>
                  <a:lnTo>
                    <a:pt x="1131740" y="907185"/>
                  </a:lnTo>
                  <a:lnTo>
                    <a:pt x="1133352" y="910421"/>
                  </a:lnTo>
                  <a:lnTo>
                    <a:pt x="1136568" y="912040"/>
                  </a:lnTo>
                  <a:lnTo>
                    <a:pt x="1141389" y="912040"/>
                  </a:lnTo>
                  <a:lnTo>
                    <a:pt x="1146209" y="915269"/>
                  </a:lnTo>
                  <a:lnTo>
                    <a:pt x="1146209" y="916888"/>
                  </a:lnTo>
                  <a:lnTo>
                    <a:pt x="1147821" y="920125"/>
                  </a:lnTo>
                  <a:lnTo>
                    <a:pt x="1146209" y="921743"/>
                  </a:lnTo>
                  <a:lnTo>
                    <a:pt x="1139777" y="921743"/>
                  </a:lnTo>
                  <a:lnTo>
                    <a:pt x="1138172" y="920125"/>
                  </a:lnTo>
                  <a:lnTo>
                    <a:pt x="1136568" y="918506"/>
                  </a:lnTo>
                  <a:lnTo>
                    <a:pt x="1134956" y="920125"/>
                  </a:lnTo>
                  <a:lnTo>
                    <a:pt x="1133352" y="921743"/>
                  </a:lnTo>
                  <a:lnTo>
                    <a:pt x="1134956" y="924973"/>
                  </a:lnTo>
                  <a:lnTo>
                    <a:pt x="1136568" y="926591"/>
                  </a:lnTo>
                  <a:lnTo>
                    <a:pt x="1131740" y="926591"/>
                  </a:lnTo>
                  <a:lnTo>
                    <a:pt x="1131740" y="928210"/>
                  </a:lnTo>
                  <a:lnTo>
                    <a:pt x="1133352" y="929828"/>
                  </a:lnTo>
                  <a:lnTo>
                    <a:pt x="1139777" y="929828"/>
                  </a:lnTo>
                  <a:lnTo>
                    <a:pt x="1138172" y="928210"/>
                  </a:lnTo>
                  <a:lnTo>
                    <a:pt x="1141389" y="929828"/>
                  </a:lnTo>
                  <a:lnTo>
                    <a:pt x="1146209" y="928210"/>
                  </a:lnTo>
                  <a:lnTo>
                    <a:pt x="1147821" y="928210"/>
                  </a:lnTo>
                  <a:lnTo>
                    <a:pt x="1147821" y="926591"/>
                  </a:lnTo>
                  <a:lnTo>
                    <a:pt x="1149425" y="928210"/>
                  </a:lnTo>
                  <a:lnTo>
                    <a:pt x="1149425" y="929828"/>
                  </a:lnTo>
                  <a:lnTo>
                    <a:pt x="1151030" y="929828"/>
                  </a:lnTo>
                  <a:lnTo>
                    <a:pt x="1154246" y="926591"/>
                  </a:lnTo>
                  <a:lnTo>
                    <a:pt x="1159074" y="926591"/>
                  </a:lnTo>
                  <a:lnTo>
                    <a:pt x="1160678" y="924973"/>
                  </a:lnTo>
                  <a:lnTo>
                    <a:pt x="1165499" y="924973"/>
                  </a:lnTo>
                  <a:lnTo>
                    <a:pt x="1165499" y="926591"/>
                  </a:lnTo>
                  <a:lnTo>
                    <a:pt x="1170326" y="924973"/>
                  </a:lnTo>
                  <a:lnTo>
                    <a:pt x="1171931" y="926591"/>
                  </a:lnTo>
                  <a:lnTo>
                    <a:pt x="1171931" y="928210"/>
                  </a:lnTo>
                  <a:lnTo>
                    <a:pt x="1173536" y="928210"/>
                  </a:lnTo>
                  <a:lnTo>
                    <a:pt x="1176752" y="926591"/>
                  </a:lnTo>
                  <a:lnTo>
                    <a:pt x="1176752" y="928210"/>
                  </a:lnTo>
                  <a:lnTo>
                    <a:pt x="1178363" y="929828"/>
                  </a:lnTo>
                  <a:lnTo>
                    <a:pt x="1181579" y="934676"/>
                  </a:lnTo>
                  <a:lnTo>
                    <a:pt x="1183184" y="936295"/>
                  </a:lnTo>
                  <a:lnTo>
                    <a:pt x="1186400" y="937913"/>
                  </a:lnTo>
                  <a:lnTo>
                    <a:pt x="1189616" y="937913"/>
                  </a:lnTo>
                  <a:lnTo>
                    <a:pt x="1192832" y="939524"/>
                  </a:lnTo>
                  <a:lnTo>
                    <a:pt x="1196041" y="939524"/>
                  </a:lnTo>
                  <a:lnTo>
                    <a:pt x="1204085" y="945998"/>
                  </a:lnTo>
                  <a:lnTo>
                    <a:pt x="1205690" y="945998"/>
                  </a:lnTo>
                  <a:lnTo>
                    <a:pt x="1202480" y="944380"/>
                  </a:lnTo>
                  <a:lnTo>
                    <a:pt x="1202480" y="942768"/>
                  </a:lnTo>
                  <a:lnTo>
                    <a:pt x="1205690" y="942768"/>
                  </a:lnTo>
                  <a:lnTo>
                    <a:pt x="1207294" y="944380"/>
                  </a:lnTo>
                  <a:lnTo>
                    <a:pt x="1207294" y="947616"/>
                  </a:lnTo>
                  <a:lnTo>
                    <a:pt x="1213726" y="950846"/>
                  </a:lnTo>
                  <a:lnTo>
                    <a:pt x="1215338" y="949235"/>
                  </a:lnTo>
                  <a:lnTo>
                    <a:pt x="1216943" y="947616"/>
                  </a:lnTo>
                  <a:lnTo>
                    <a:pt x="1220159" y="947616"/>
                  </a:lnTo>
                  <a:lnTo>
                    <a:pt x="1221770" y="945998"/>
                  </a:lnTo>
                  <a:lnTo>
                    <a:pt x="1223375" y="944380"/>
                  </a:lnTo>
                  <a:lnTo>
                    <a:pt x="1223375" y="941143"/>
                  </a:lnTo>
                  <a:lnTo>
                    <a:pt x="1226591" y="941143"/>
                  </a:lnTo>
                  <a:lnTo>
                    <a:pt x="1226591" y="937913"/>
                  </a:lnTo>
                  <a:lnTo>
                    <a:pt x="1229807" y="937913"/>
                  </a:lnTo>
                  <a:lnTo>
                    <a:pt x="1229807" y="942768"/>
                  </a:lnTo>
                  <a:lnTo>
                    <a:pt x="1228195" y="944380"/>
                  </a:lnTo>
                  <a:lnTo>
                    <a:pt x="1226591" y="944380"/>
                  </a:lnTo>
                  <a:lnTo>
                    <a:pt x="1226591" y="945998"/>
                  </a:lnTo>
                  <a:lnTo>
                    <a:pt x="1228195" y="947616"/>
                  </a:lnTo>
                  <a:lnTo>
                    <a:pt x="1231411" y="950846"/>
                  </a:lnTo>
                  <a:lnTo>
                    <a:pt x="1233023" y="950846"/>
                  </a:lnTo>
                  <a:lnTo>
                    <a:pt x="1234628" y="945998"/>
                  </a:lnTo>
                  <a:lnTo>
                    <a:pt x="1237844" y="952464"/>
                  </a:lnTo>
                  <a:lnTo>
                    <a:pt x="1239448" y="962168"/>
                  </a:lnTo>
                  <a:lnTo>
                    <a:pt x="1239448" y="968635"/>
                  </a:lnTo>
                  <a:lnTo>
                    <a:pt x="1242664" y="973490"/>
                  </a:lnTo>
                  <a:lnTo>
                    <a:pt x="1242664" y="975108"/>
                  </a:lnTo>
                  <a:lnTo>
                    <a:pt x="1255529" y="975108"/>
                  </a:lnTo>
                  <a:lnTo>
                    <a:pt x="1257133" y="973490"/>
                  </a:lnTo>
                  <a:lnTo>
                    <a:pt x="1257133" y="971871"/>
                  </a:lnTo>
                  <a:lnTo>
                    <a:pt x="1258738" y="973490"/>
                  </a:lnTo>
                  <a:lnTo>
                    <a:pt x="1260349" y="971871"/>
                  </a:lnTo>
                  <a:lnTo>
                    <a:pt x="1261954" y="971871"/>
                  </a:lnTo>
                  <a:lnTo>
                    <a:pt x="1261954" y="975108"/>
                  </a:lnTo>
                  <a:lnTo>
                    <a:pt x="1265170" y="976719"/>
                  </a:lnTo>
                  <a:lnTo>
                    <a:pt x="1266782" y="981575"/>
                  </a:lnTo>
                  <a:lnTo>
                    <a:pt x="1266782" y="986423"/>
                  </a:lnTo>
                  <a:lnTo>
                    <a:pt x="1265170" y="986423"/>
                  </a:lnTo>
                  <a:lnTo>
                    <a:pt x="1265170" y="988041"/>
                  </a:lnTo>
                  <a:lnTo>
                    <a:pt x="1263565" y="989660"/>
                  </a:lnTo>
                  <a:lnTo>
                    <a:pt x="1265170" y="991278"/>
                  </a:lnTo>
                  <a:lnTo>
                    <a:pt x="1266782" y="991278"/>
                  </a:lnTo>
                  <a:lnTo>
                    <a:pt x="1268386" y="992889"/>
                  </a:lnTo>
                  <a:lnTo>
                    <a:pt x="1266782" y="994508"/>
                  </a:lnTo>
                  <a:lnTo>
                    <a:pt x="1266782" y="996126"/>
                  </a:lnTo>
                  <a:lnTo>
                    <a:pt x="1269991" y="997745"/>
                  </a:lnTo>
                  <a:lnTo>
                    <a:pt x="1271602" y="1000981"/>
                  </a:lnTo>
                  <a:lnTo>
                    <a:pt x="1271602" y="1012296"/>
                  </a:lnTo>
                  <a:lnTo>
                    <a:pt x="1265170" y="1013914"/>
                  </a:lnTo>
                  <a:lnTo>
                    <a:pt x="1265170" y="1015533"/>
                  </a:lnTo>
                  <a:lnTo>
                    <a:pt x="1260349" y="1012296"/>
                  </a:lnTo>
                  <a:lnTo>
                    <a:pt x="1258738" y="1010685"/>
                  </a:lnTo>
                  <a:lnTo>
                    <a:pt x="1257133" y="1010685"/>
                  </a:lnTo>
                  <a:lnTo>
                    <a:pt x="1255529" y="1012296"/>
                  </a:lnTo>
                  <a:lnTo>
                    <a:pt x="1255529" y="1013914"/>
                  </a:lnTo>
                  <a:lnTo>
                    <a:pt x="1257133" y="1013914"/>
                  </a:lnTo>
                  <a:lnTo>
                    <a:pt x="1257133" y="1018763"/>
                  </a:lnTo>
                  <a:lnTo>
                    <a:pt x="1260349" y="1022000"/>
                  </a:lnTo>
                  <a:lnTo>
                    <a:pt x="1273207" y="1022000"/>
                  </a:lnTo>
                  <a:lnTo>
                    <a:pt x="1273207" y="1017151"/>
                  </a:lnTo>
                  <a:lnTo>
                    <a:pt x="1274818" y="1012296"/>
                  </a:lnTo>
                  <a:lnTo>
                    <a:pt x="1274818" y="1010685"/>
                  </a:lnTo>
                  <a:lnTo>
                    <a:pt x="1273207" y="1007448"/>
                  </a:lnTo>
                  <a:lnTo>
                    <a:pt x="1274818" y="1007448"/>
                  </a:lnTo>
                  <a:lnTo>
                    <a:pt x="1274818" y="1000981"/>
                  </a:lnTo>
                  <a:lnTo>
                    <a:pt x="1273207" y="997745"/>
                  </a:lnTo>
                  <a:lnTo>
                    <a:pt x="1269991" y="996126"/>
                  </a:lnTo>
                  <a:lnTo>
                    <a:pt x="1268386" y="994508"/>
                  </a:lnTo>
                  <a:lnTo>
                    <a:pt x="1269991" y="992889"/>
                  </a:lnTo>
                  <a:lnTo>
                    <a:pt x="1271602" y="991278"/>
                  </a:lnTo>
                  <a:lnTo>
                    <a:pt x="1269991" y="989660"/>
                  </a:lnTo>
                  <a:lnTo>
                    <a:pt x="1268386" y="988041"/>
                  </a:lnTo>
                  <a:lnTo>
                    <a:pt x="1268386" y="986423"/>
                  </a:lnTo>
                  <a:lnTo>
                    <a:pt x="1269991" y="984804"/>
                  </a:lnTo>
                  <a:lnTo>
                    <a:pt x="1269991" y="983193"/>
                  </a:lnTo>
                  <a:lnTo>
                    <a:pt x="1268386" y="979956"/>
                  </a:lnTo>
                  <a:lnTo>
                    <a:pt x="1266782" y="976719"/>
                  </a:lnTo>
                  <a:lnTo>
                    <a:pt x="1263565" y="975108"/>
                  </a:lnTo>
                  <a:lnTo>
                    <a:pt x="1263565" y="971871"/>
                  </a:lnTo>
                  <a:lnTo>
                    <a:pt x="1261954" y="970253"/>
                  </a:lnTo>
                  <a:lnTo>
                    <a:pt x="1261954" y="968635"/>
                  </a:lnTo>
                  <a:lnTo>
                    <a:pt x="1260349" y="968635"/>
                  </a:lnTo>
                  <a:lnTo>
                    <a:pt x="1258738" y="970253"/>
                  </a:lnTo>
                  <a:lnTo>
                    <a:pt x="1255529" y="970253"/>
                  </a:lnTo>
                  <a:lnTo>
                    <a:pt x="1255529" y="967016"/>
                  </a:lnTo>
                  <a:lnTo>
                    <a:pt x="1257133" y="967016"/>
                  </a:lnTo>
                  <a:lnTo>
                    <a:pt x="1257133" y="965405"/>
                  </a:lnTo>
                  <a:lnTo>
                    <a:pt x="1266782" y="965405"/>
                  </a:lnTo>
                  <a:lnTo>
                    <a:pt x="1268386" y="963786"/>
                  </a:lnTo>
                  <a:lnTo>
                    <a:pt x="1268386" y="962168"/>
                  </a:lnTo>
                  <a:lnTo>
                    <a:pt x="1271602" y="963786"/>
                  </a:lnTo>
                  <a:lnTo>
                    <a:pt x="1274818" y="963786"/>
                  </a:lnTo>
                  <a:lnTo>
                    <a:pt x="1278034" y="965405"/>
                  </a:lnTo>
                  <a:lnTo>
                    <a:pt x="1284460" y="965405"/>
                  </a:lnTo>
                  <a:lnTo>
                    <a:pt x="1286071" y="963786"/>
                  </a:lnTo>
                  <a:lnTo>
                    <a:pt x="1286071" y="955701"/>
                  </a:lnTo>
                  <a:lnTo>
                    <a:pt x="1284460" y="954083"/>
                  </a:lnTo>
                  <a:lnTo>
                    <a:pt x="1279639" y="954083"/>
                  </a:lnTo>
                  <a:lnTo>
                    <a:pt x="1273207" y="952464"/>
                  </a:lnTo>
                  <a:lnTo>
                    <a:pt x="1271602" y="952464"/>
                  </a:lnTo>
                  <a:lnTo>
                    <a:pt x="1271602" y="954083"/>
                  </a:lnTo>
                  <a:lnTo>
                    <a:pt x="1268386" y="954083"/>
                  </a:lnTo>
                  <a:lnTo>
                    <a:pt x="1265170" y="955701"/>
                  </a:lnTo>
                  <a:lnTo>
                    <a:pt x="1263565" y="957320"/>
                  </a:lnTo>
                  <a:lnTo>
                    <a:pt x="1263565" y="960550"/>
                  </a:lnTo>
                  <a:lnTo>
                    <a:pt x="1260349" y="957320"/>
                  </a:lnTo>
                  <a:lnTo>
                    <a:pt x="1258738" y="958931"/>
                  </a:lnTo>
                  <a:lnTo>
                    <a:pt x="1255529" y="962168"/>
                  </a:lnTo>
                  <a:lnTo>
                    <a:pt x="1255529" y="963786"/>
                  </a:lnTo>
                  <a:lnTo>
                    <a:pt x="1253917" y="963786"/>
                  </a:lnTo>
                  <a:lnTo>
                    <a:pt x="1253917" y="968635"/>
                  </a:lnTo>
                  <a:lnTo>
                    <a:pt x="1249096" y="968635"/>
                  </a:lnTo>
                  <a:lnTo>
                    <a:pt x="1245880" y="967016"/>
                  </a:lnTo>
                  <a:lnTo>
                    <a:pt x="1244276" y="970253"/>
                  </a:lnTo>
                  <a:lnTo>
                    <a:pt x="1241060" y="968635"/>
                  </a:lnTo>
                  <a:lnTo>
                    <a:pt x="1241060" y="957320"/>
                  </a:lnTo>
                  <a:lnTo>
                    <a:pt x="1239448" y="952464"/>
                  </a:lnTo>
                  <a:lnTo>
                    <a:pt x="1237844" y="947616"/>
                  </a:lnTo>
                  <a:lnTo>
                    <a:pt x="1233023" y="944380"/>
                  </a:lnTo>
                  <a:lnTo>
                    <a:pt x="1233023" y="942768"/>
                  </a:lnTo>
                  <a:lnTo>
                    <a:pt x="1231411" y="936295"/>
                  </a:lnTo>
                  <a:lnTo>
                    <a:pt x="1231411" y="934676"/>
                  </a:lnTo>
                  <a:lnTo>
                    <a:pt x="1234628" y="933058"/>
                  </a:lnTo>
                  <a:lnTo>
                    <a:pt x="1237844" y="933058"/>
                  </a:lnTo>
                  <a:lnTo>
                    <a:pt x="1239448" y="931440"/>
                  </a:lnTo>
                  <a:lnTo>
                    <a:pt x="1237844" y="929828"/>
                  </a:lnTo>
                  <a:lnTo>
                    <a:pt x="1237844" y="928210"/>
                  </a:lnTo>
                  <a:lnTo>
                    <a:pt x="1236239" y="928210"/>
                  </a:lnTo>
                  <a:lnTo>
                    <a:pt x="1231411" y="929828"/>
                  </a:lnTo>
                  <a:lnTo>
                    <a:pt x="1224979" y="931440"/>
                  </a:lnTo>
                  <a:lnTo>
                    <a:pt x="1221770" y="933058"/>
                  </a:lnTo>
                  <a:lnTo>
                    <a:pt x="1221770" y="937913"/>
                  </a:lnTo>
                  <a:lnTo>
                    <a:pt x="1220159" y="936295"/>
                  </a:lnTo>
                  <a:lnTo>
                    <a:pt x="1220159" y="933058"/>
                  </a:lnTo>
                  <a:lnTo>
                    <a:pt x="1215338" y="933058"/>
                  </a:lnTo>
                  <a:lnTo>
                    <a:pt x="1212122" y="929828"/>
                  </a:lnTo>
                  <a:lnTo>
                    <a:pt x="1210517" y="926591"/>
                  </a:lnTo>
                  <a:lnTo>
                    <a:pt x="1208906" y="924973"/>
                  </a:lnTo>
                  <a:lnTo>
                    <a:pt x="1207294" y="926591"/>
                  </a:lnTo>
                  <a:lnTo>
                    <a:pt x="1202480" y="923361"/>
                  </a:lnTo>
                  <a:lnTo>
                    <a:pt x="1196041" y="923361"/>
                  </a:lnTo>
                  <a:lnTo>
                    <a:pt x="1192832" y="924973"/>
                  </a:lnTo>
                  <a:lnTo>
                    <a:pt x="1191221" y="926591"/>
                  </a:lnTo>
                  <a:lnTo>
                    <a:pt x="1186400" y="926591"/>
                  </a:lnTo>
                  <a:lnTo>
                    <a:pt x="1184789" y="928210"/>
                  </a:lnTo>
                  <a:lnTo>
                    <a:pt x="1181579" y="928210"/>
                  </a:lnTo>
                  <a:lnTo>
                    <a:pt x="1181579" y="924973"/>
                  </a:lnTo>
                  <a:lnTo>
                    <a:pt x="1179968" y="921743"/>
                  </a:lnTo>
                  <a:lnTo>
                    <a:pt x="1178363" y="921743"/>
                  </a:lnTo>
                  <a:lnTo>
                    <a:pt x="1176752" y="923361"/>
                  </a:lnTo>
                  <a:lnTo>
                    <a:pt x="1175147" y="924973"/>
                  </a:lnTo>
                  <a:lnTo>
                    <a:pt x="1173536" y="926591"/>
                  </a:lnTo>
                  <a:lnTo>
                    <a:pt x="1173536" y="924973"/>
                  </a:lnTo>
                  <a:lnTo>
                    <a:pt x="1171931" y="923361"/>
                  </a:lnTo>
                  <a:lnTo>
                    <a:pt x="1170326" y="921743"/>
                  </a:lnTo>
                  <a:lnTo>
                    <a:pt x="1168715" y="921743"/>
                  </a:lnTo>
                  <a:lnTo>
                    <a:pt x="1167110" y="923361"/>
                  </a:lnTo>
                  <a:lnTo>
                    <a:pt x="1165499" y="921743"/>
                  </a:lnTo>
                  <a:lnTo>
                    <a:pt x="1165499" y="920125"/>
                  </a:lnTo>
                  <a:lnTo>
                    <a:pt x="1163894" y="920125"/>
                  </a:lnTo>
                  <a:lnTo>
                    <a:pt x="1159074" y="918506"/>
                  </a:lnTo>
                  <a:lnTo>
                    <a:pt x="1157462" y="920125"/>
                  </a:lnTo>
                  <a:lnTo>
                    <a:pt x="1154246" y="920125"/>
                  </a:lnTo>
                  <a:lnTo>
                    <a:pt x="1154246" y="916888"/>
                  </a:lnTo>
                  <a:lnTo>
                    <a:pt x="1152641" y="915276"/>
                  </a:lnTo>
                  <a:lnTo>
                    <a:pt x="1147821" y="913658"/>
                  </a:lnTo>
                  <a:lnTo>
                    <a:pt x="1142993" y="910421"/>
                  </a:lnTo>
                  <a:lnTo>
                    <a:pt x="1141389" y="908803"/>
                  </a:lnTo>
                  <a:lnTo>
                    <a:pt x="1138172" y="910421"/>
                  </a:lnTo>
                  <a:lnTo>
                    <a:pt x="1139777" y="907185"/>
                  </a:lnTo>
                  <a:lnTo>
                    <a:pt x="1138172" y="905566"/>
                  </a:lnTo>
                  <a:lnTo>
                    <a:pt x="1139777" y="902336"/>
                  </a:lnTo>
                  <a:lnTo>
                    <a:pt x="1134956" y="902336"/>
                  </a:lnTo>
                  <a:lnTo>
                    <a:pt x="1133352" y="899100"/>
                  </a:lnTo>
                  <a:lnTo>
                    <a:pt x="1130136" y="899100"/>
                  </a:lnTo>
                  <a:lnTo>
                    <a:pt x="1128524" y="897488"/>
                  </a:lnTo>
                  <a:lnTo>
                    <a:pt x="1126920" y="895870"/>
                  </a:lnTo>
                  <a:lnTo>
                    <a:pt x="1125315" y="895870"/>
                  </a:lnTo>
                  <a:lnTo>
                    <a:pt x="1125315" y="894251"/>
                  </a:lnTo>
                  <a:lnTo>
                    <a:pt x="1123704" y="892633"/>
                  </a:lnTo>
                  <a:lnTo>
                    <a:pt x="1122099" y="894251"/>
                  </a:lnTo>
                  <a:lnTo>
                    <a:pt x="1120487" y="894251"/>
                  </a:lnTo>
                  <a:lnTo>
                    <a:pt x="1120487" y="891014"/>
                  </a:lnTo>
                  <a:close/>
                  <a:moveTo>
                    <a:pt x="1368057" y="1073746"/>
                  </a:moveTo>
                  <a:lnTo>
                    <a:pt x="1366453" y="1073746"/>
                  </a:lnTo>
                  <a:lnTo>
                    <a:pt x="1363237" y="1075365"/>
                  </a:lnTo>
                  <a:lnTo>
                    <a:pt x="1363237" y="1076983"/>
                  </a:lnTo>
                  <a:lnTo>
                    <a:pt x="1364841" y="1076983"/>
                  </a:lnTo>
                  <a:lnTo>
                    <a:pt x="1363237" y="1080213"/>
                  </a:lnTo>
                  <a:lnTo>
                    <a:pt x="1364841" y="1081831"/>
                  </a:lnTo>
                  <a:lnTo>
                    <a:pt x="1368057" y="1081831"/>
                  </a:lnTo>
                  <a:lnTo>
                    <a:pt x="1369662" y="1083450"/>
                  </a:lnTo>
                  <a:lnTo>
                    <a:pt x="1371273" y="1081831"/>
                  </a:lnTo>
                  <a:lnTo>
                    <a:pt x="1371273" y="1075365"/>
                  </a:lnTo>
                  <a:lnTo>
                    <a:pt x="1368057" y="1073746"/>
                  </a:lnTo>
                  <a:close/>
                  <a:moveTo>
                    <a:pt x="1440402" y="468957"/>
                  </a:moveTo>
                  <a:lnTo>
                    <a:pt x="1437186" y="470568"/>
                  </a:lnTo>
                  <a:lnTo>
                    <a:pt x="1435574" y="472186"/>
                  </a:lnTo>
                  <a:lnTo>
                    <a:pt x="1433970" y="472186"/>
                  </a:lnTo>
                  <a:lnTo>
                    <a:pt x="1432358" y="473805"/>
                  </a:lnTo>
                  <a:lnTo>
                    <a:pt x="1432358" y="477041"/>
                  </a:lnTo>
                  <a:lnTo>
                    <a:pt x="1430754" y="478653"/>
                  </a:lnTo>
                  <a:lnTo>
                    <a:pt x="1427538" y="481890"/>
                  </a:lnTo>
                  <a:lnTo>
                    <a:pt x="1422710" y="483508"/>
                  </a:lnTo>
                  <a:lnTo>
                    <a:pt x="1422710" y="485119"/>
                  </a:lnTo>
                  <a:lnTo>
                    <a:pt x="1424322" y="485119"/>
                  </a:lnTo>
                  <a:lnTo>
                    <a:pt x="1427538" y="483508"/>
                  </a:lnTo>
                  <a:lnTo>
                    <a:pt x="1429149" y="481890"/>
                  </a:lnTo>
                  <a:lnTo>
                    <a:pt x="1430754" y="478653"/>
                  </a:lnTo>
                  <a:lnTo>
                    <a:pt x="1432358" y="478653"/>
                  </a:lnTo>
                  <a:lnTo>
                    <a:pt x="1433970" y="473805"/>
                  </a:lnTo>
                  <a:lnTo>
                    <a:pt x="1435574" y="472186"/>
                  </a:lnTo>
                  <a:lnTo>
                    <a:pt x="1438790" y="472186"/>
                  </a:lnTo>
                  <a:lnTo>
                    <a:pt x="1438790" y="470568"/>
                  </a:lnTo>
                  <a:lnTo>
                    <a:pt x="1440402" y="470568"/>
                  </a:lnTo>
                  <a:lnTo>
                    <a:pt x="1440402" y="468957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9" name="Kombinationstegning: figur 28">
              <a:extLst>
                <a:ext uri="{FF2B5EF4-FFF2-40B4-BE49-F238E27FC236}">
                  <a16:creationId xmlns:a16="http://schemas.microsoft.com/office/drawing/2014/main" id="{B99FB81C-AB2F-2C2A-0E2E-8098B3A1C716}"/>
                </a:ext>
              </a:extLst>
            </p:cNvPr>
            <p:cNvSpPr/>
            <p:nvPr/>
          </p:nvSpPr>
          <p:spPr>
            <a:xfrm>
              <a:off x="1095200" y="3686380"/>
              <a:ext cx="6429" cy="4848"/>
            </a:xfrm>
            <a:custGeom>
              <a:avLst/>
              <a:gdLst>
                <a:gd name="connsiteX0" fmla="*/ 0 w 6429"/>
                <a:gd name="connsiteY0" fmla="*/ 3237 h 4848"/>
                <a:gd name="connsiteX1" fmla="*/ 1609 w 6429"/>
                <a:gd name="connsiteY1" fmla="*/ 1618 h 4848"/>
                <a:gd name="connsiteX2" fmla="*/ 3215 w 6429"/>
                <a:gd name="connsiteY2" fmla="*/ 0 h 4848"/>
                <a:gd name="connsiteX3" fmla="*/ 3215 w 6429"/>
                <a:gd name="connsiteY3" fmla="*/ 1618 h 4848"/>
                <a:gd name="connsiteX4" fmla="*/ 4823 w 6429"/>
                <a:gd name="connsiteY4" fmla="*/ 3237 h 4848"/>
                <a:gd name="connsiteX5" fmla="*/ 6429 w 6429"/>
                <a:gd name="connsiteY5" fmla="*/ 3237 h 4848"/>
                <a:gd name="connsiteX6" fmla="*/ 1609 w 6429"/>
                <a:gd name="connsiteY6" fmla="*/ 4848 h 4848"/>
                <a:gd name="connsiteX7" fmla="*/ 0 w 6429"/>
                <a:gd name="connsiteY7" fmla="*/ 3237 h 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9" h="4848">
                  <a:moveTo>
                    <a:pt x="0" y="3237"/>
                  </a:moveTo>
                  <a:lnTo>
                    <a:pt x="1609" y="1618"/>
                  </a:lnTo>
                  <a:lnTo>
                    <a:pt x="3215" y="0"/>
                  </a:lnTo>
                  <a:lnTo>
                    <a:pt x="3215" y="1618"/>
                  </a:lnTo>
                  <a:lnTo>
                    <a:pt x="4823" y="3237"/>
                  </a:lnTo>
                  <a:lnTo>
                    <a:pt x="6429" y="3237"/>
                  </a:lnTo>
                  <a:lnTo>
                    <a:pt x="1609" y="4848"/>
                  </a:lnTo>
                  <a:lnTo>
                    <a:pt x="0" y="3237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0" name="Kombinationstegning: figur 29">
              <a:extLst>
                <a:ext uri="{FF2B5EF4-FFF2-40B4-BE49-F238E27FC236}">
                  <a16:creationId xmlns:a16="http://schemas.microsoft.com/office/drawing/2014/main" id="{4419E12C-60C8-FC27-7AB2-91DA7583E00D}"/>
                </a:ext>
              </a:extLst>
            </p:cNvPr>
            <p:cNvSpPr/>
            <p:nvPr/>
          </p:nvSpPr>
          <p:spPr>
            <a:xfrm>
              <a:off x="1040542" y="3666973"/>
              <a:ext cx="16076" cy="9703"/>
            </a:xfrm>
            <a:custGeom>
              <a:avLst/>
              <a:gdLst>
                <a:gd name="connsiteX0" fmla="*/ 8038 w 16076"/>
                <a:gd name="connsiteY0" fmla="*/ 4855 h 9703"/>
                <a:gd name="connsiteX1" fmla="*/ 3215 w 16076"/>
                <a:gd name="connsiteY1" fmla="*/ 6474 h 9703"/>
                <a:gd name="connsiteX2" fmla="*/ 1609 w 16076"/>
                <a:gd name="connsiteY2" fmla="*/ 8092 h 9703"/>
                <a:gd name="connsiteX3" fmla="*/ 0 w 16076"/>
                <a:gd name="connsiteY3" fmla="*/ 9703 h 9703"/>
                <a:gd name="connsiteX4" fmla="*/ 0 w 16076"/>
                <a:gd name="connsiteY4" fmla="*/ 8092 h 9703"/>
                <a:gd name="connsiteX5" fmla="*/ 1609 w 16076"/>
                <a:gd name="connsiteY5" fmla="*/ 4855 h 9703"/>
                <a:gd name="connsiteX6" fmla="*/ 3215 w 16076"/>
                <a:gd name="connsiteY6" fmla="*/ 3237 h 9703"/>
                <a:gd name="connsiteX7" fmla="*/ 9647 w 16076"/>
                <a:gd name="connsiteY7" fmla="*/ 1618 h 9703"/>
                <a:gd name="connsiteX8" fmla="*/ 11253 w 16076"/>
                <a:gd name="connsiteY8" fmla="*/ 0 h 9703"/>
                <a:gd name="connsiteX9" fmla="*/ 16076 w 16076"/>
                <a:gd name="connsiteY9" fmla="*/ 0 h 9703"/>
                <a:gd name="connsiteX10" fmla="*/ 12862 w 16076"/>
                <a:gd name="connsiteY10" fmla="*/ 3237 h 9703"/>
                <a:gd name="connsiteX11" fmla="*/ 12862 w 16076"/>
                <a:gd name="connsiteY11" fmla="*/ 6474 h 9703"/>
                <a:gd name="connsiteX12" fmla="*/ 11253 w 16076"/>
                <a:gd name="connsiteY12" fmla="*/ 6474 h 9703"/>
                <a:gd name="connsiteX13" fmla="*/ 8038 w 16076"/>
                <a:gd name="connsiteY13" fmla="*/ 4855 h 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76" h="9703">
                  <a:moveTo>
                    <a:pt x="8038" y="4855"/>
                  </a:moveTo>
                  <a:lnTo>
                    <a:pt x="3215" y="6474"/>
                  </a:lnTo>
                  <a:lnTo>
                    <a:pt x="1609" y="8092"/>
                  </a:lnTo>
                  <a:lnTo>
                    <a:pt x="0" y="9703"/>
                  </a:lnTo>
                  <a:lnTo>
                    <a:pt x="0" y="8092"/>
                  </a:lnTo>
                  <a:lnTo>
                    <a:pt x="1609" y="4855"/>
                  </a:lnTo>
                  <a:lnTo>
                    <a:pt x="3215" y="3237"/>
                  </a:lnTo>
                  <a:lnTo>
                    <a:pt x="9647" y="1618"/>
                  </a:lnTo>
                  <a:lnTo>
                    <a:pt x="11253" y="0"/>
                  </a:lnTo>
                  <a:lnTo>
                    <a:pt x="16076" y="0"/>
                  </a:lnTo>
                  <a:lnTo>
                    <a:pt x="12862" y="3237"/>
                  </a:lnTo>
                  <a:lnTo>
                    <a:pt x="12862" y="6474"/>
                  </a:lnTo>
                  <a:lnTo>
                    <a:pt x="11253" y="6474"/>
                  </a:lnTo>
                  <a:lnTo>
                    <a:pt x="8038" y="4855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1" name="Kombinationstegning: figur 30">
              <a:extLst>
                <a:ext uri="{FF2B5EF4-FFF2-40B4-BE49-F238E27FC236}">
                  <a16:creationId xmlns:a16="http://schemas.microsoft.com/office/drawing/2014/main" id="{96DE8C42-9010-133E-2B90-38552CDDC38D}"/>
                </a:ext>
              </a:extLst>
            </p:cNvPr>
            <p:cNvSpPr/>
            <p:nvPr/>
          </p:nvSpPr>
          <p:spPr>
            <a:xfrm>
              <a:off x="1011606" y="3607142"/>
              <a:ext cx="3214" cy="3236"/>
            </a:xfrm>
            <a:custGeom>
              <a:avLst/>
              <a:gdLst>
                <a:gd name="connsiteX0" fmla="*/ 1605 w 3214"/>
                <a:gd name="connsiteY0" fmla="*/ 1618 h 3236"/>
                <a:gd name="connsiteX1" fmla="*/ 0 w 3214"/>
                <a:gd name="connsiteY1" fmla="*/ 1618 h 3236"/>
                <a:gd name="connsiteX2" fmla="*/ 0 w 3214"/>
                <a:gd name="connsiteY2" fmla="*/ 0 h 3236"/>
                <a:gd name="connsiteX3" fmla="*/ 1605 w 3214"/>
                <a:gd name="connsiteY3" fmla="*/ 0 h 3236"/>
                <a:gd name="connsiteX4" fmla="*/ 3214 w 3214"/>
                <a:gd name="connsiteY4" fmla="*/ 0 h 3236"/>
                <a:gd name="connsiteX5" fmla="*/ 3214 w 3214"/>
                <a:gd name="connsiteY5" fmla="*/ 1618 h 3236"/>
                <a:gd name="connsiteX6" fmla="*/ 3214 w 3214"/>
                <a:gd name="connsiteY6" fmla="*/ 3237 h 3236"/>
                <a:gd name="connsiteX7" fmla="*/ 1605 w 3214"/>
                <a:gd name="connsiteY7" fmla="*/ 3237 h 3236"/>
                <a:gd name="connsiteX8" fmla="*/ 1605 w 3214"/>
                <a:gd name="connsiteY8" fmla="*/ 1618 h 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4" h="3236">
                  <a:moveTo>
                    <a:pt x="1605" y="1618"/>
                  </a:moveTo>
                  <a:lnTo>
                    <a:pt x="0" y="1618"/>
                  </a:lnTo>
                  <a:lnTo>
                    <a:pt x="0" y="0"/>
                  </a:lnTo>
                  <a:lnTo>
                    <a:pt x="1605" y="0"/>
                  </a:lnTo>
                  <a:lnTo>
                    <a:pt x="3214" y="0"/>
                  </a:lnTo>
                  <a:lnTo>
                    <a:pt x="3214" y="1618"/>
                  </a:lnTo>
                  <a:lnTo>
                    <a:pt x="3214" y="3237"/>
                  </a:lnTo>
                  <a:lnTo>
                    <a:pt x="1605" y="3237"/>
                  </a:lnTo>
                  <a:lnTo>
                    <a:pt x="1605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2" name="Kombinationstegning: figur 31">
              <a:extLst>
                <a:ext uri="{FF2B5EF4-FFF2-40B4-BE49-F238E27FC236}">
                  <a16:creationId xmlns:a16="http://schemas.microsoft.com/office/drawing/2014/main" id="{99151F30-7F44-39C2-8CCF-D0FA6978635F}"/>
                </a:ext>
              </a:extLst>
            </p:cNvPr>
            <p:cNvSpPr/>
            <p:nvPr/>
          </p:nvSpPr>
          <p:spPr>
            <a:xfrm>
              <a:off x="1374918" y="3341942"/>
              <a:ext cx="38582" cy="93789"/>
            </a:xfrm>
            <a:custGeom>
              <a:avLst/>
              <a:gdLst>
                <a:gd name="connsiteX0" fmla="*/ 28939 w 38582"/>
                <a:gd name="connsiteY0" fmla="*/ 4848 h 93789"/>
                <a:gd name="connsiteX1" fmla="*/ 27330 w 38582"/>
                <a:gd name="connsiteY1" fmla="*/ 4848 h 93789"/>
                <a:gd name="connsiteX2" fmla="*/ 24115 w 38582"/>
                <a:gd name="connsiteY2" fmla="*/ 4848 h 93789"/>
                <a:gd name="connsiteX3" fmla="*/ 22510 w 38582"/>
                <a:gd name="connsiteY3" fmla="*/ 4848 h 93789"/>
                <a:gd name="connsiteX4" fmla="*/ 22510 w 38582"/>
                <a:gd name="connsiteY4" fmla="*/ 6467 h 93789"/>
                <a:gd name="connsiteX5" fmla="*/ 20901 w 38582"/>
                <a:gd name="connsiteY5" fmla="*/ 8085 h 93789"/>
                <a:gd name="connsiteX6" fmla="*/ 20901 w 38582"/>
                <a:gd name="connsiteY6" fmla="*/ 11322 h 93789"/>
                <a:gd name="connsiteX7" fmla="*/ 22510 w 38582"/>
                <a:gd name="connsiteY7" fmla="*/ 12933 h 93789"/>
                <a:gd name="connsiteX8" fmla="*/ 30545 w 38582"/>
                <a:gd name="connsiteY8" fmla="*/ 16170 h 93789"/>
                <a:gd name="connsiteX9" fmla="*/ 32153 w 38582"/>
                <a:gd name="connsiteY9" fmla="*/ 16170 h 93789"/>
                <a:gd name="connsiteX10" fmla="*/ 33763 w 38582"/>
                <a:gd name="connsiteY10" fmla="*/ 12933 h 93789"/>
                <a:gd name="connsiteX11" fmla="*/ 36977 w 38582"/>
                <a:gd name="connsiteY11" fmla="*/ 8085 h 93789"/>
                <a:gd name="connsiteX12" fmla="*/ 36977 w 38582"/>
                <a:gd name="connsiteY12" fmla="*/ 6467 h 93789"/>
                <a:gd name="connsiteX13" fmla="*/ 38583 w 38582"/>
                <a:gd name="connsiteY13" fmla="*/ 6467 h 93789"/>
                <a:gd name="connsiteX14" fmla="*/ 36977 w 38582"/>
                <a:gd name="connsiteY14" fmla="*/ 8085 h 93789"/>
                <a:gd name="connsiteX15" fmla="*/ 33763 w 38582"/>
                <a:gd name="connsiteY15" fmla="*/ 14552 h 93789"/>
                <a:gd name="connsiteX16" fmla="*/ 30545 w 38582"/>
                <a:gd name="connsiteY16" fmla="*/ 19407 h 93789"/>
                <a:gd name="connsiteX17" fmla="*/ 25725 w 38582"/>
                <a:gd name="connsiteY17" fmla="*/ 25873 h 93789"/>
                <a:gd name="connsiteX18" fmla="*/ 24115 w 38582"/>
                <a:gd name="connsiteY18" fmla="*/ 27492 h 93789"/>
                <a:gd name="connsiteX19" fmla="*/ 20901 w 38582"/>
                <a:gd name="connsiteY19" fmla="*/ 30722 h 93789"/>
                <a:gd name="connsiteX20" fmla="*/ 19292 w 38582"/>
                <a:gd name="connsiteY20" fmla="*/ 33958 h 93789"/>
                <a:gd name="connsiteX21" fmla="*/ 17686 w 38582"/>
                <a:gd name="connsiteY21" fmla="*/ 37188 h 93789"/>
                <a:gd name="connsiteX22" fmla="*/ 17686 w 38582"/>
                <a:gd name="connsiteY22" fmla="*/ 38807 h 93789"/>
                <a:gd name="connsiteX23" fmla="*/ 14472 w 38582"/>
                <a:gd name="connsiteY23" fmla="*/ 50128 h 93789"/>
                <a:gd name="connsiteX24" fmla="*/ 14472 w 38582"/>
                <a:gd name="connsiteY24" fmla="*/ 54977 h 93789"/>
                <a:gd name="connsiteX25" fmla="*/ 14472 w 38582"/>
                <a:gd name="connsiteY25" fmla="*/ 59832 h 93789"/>
                <a:gd name="connsiteX26" fmla="*/ 16077 w 38582"/>
                <a:gd name="connsiteY26" fmla="*/ 61450 h 93789"/>
                <a:gd name="connsiteX27" fmla="*/ 17686 w 38582"/>
                <a:gd name="connsiteY27" fmla="*/ 63062 h 93789"/>
                <a:gd name="connsiteX28" fmla="*/ 19292 w 38582"/>
                <a:gd name="connsiteY28" fmla="*/ 64680 h 93789"/>
                <a:gd name="connsiteX29" fmla="*/ 19292 w 38582"/>
                <a:gd name="connsiteY29" fmla="*/ 74383 h 93789"/>
                <a:gd name="connsiteX30" fmla="*/ 19292 w 38582"/>
                <a:gd name="connsiteY30" fmla="*/ 79238 h 93789"/>
                <a:gd name="connsiteX31" fmla="*/ 17686 w 38582"/>
                <a:gd name="connsiteY31" fmla="*/ 79238 h 93789"/>
                <a:gd name="connsiteX32" fmla="*/ 17686 w 38582"/>
                <a:gd name="connsiteY32" fmla="*/ 82468 h 93789"/>
                <a:gd name="connsiteX33" fmla="*/ 16077 w 38582"/>
                <a:gd name="connsiteY33" fmla="*/ 84087 h 93789"/>
                <a:gd name="connsiteX34" fmla="*/ 12863 w 38582"/>
                <a:gd name="connsiteY34" fmla="*/ 87323 h 93789"/>
                <a:gd name="connsiteX35" fmla="*/ 6433 w 38582"/>
                <a:gd name="connsiteY35" fmla="*/ 93790 h 93789"/>
                <a:gd name="connsiteX36" fmla="*/ 4825 w 38582"/>
                <a:gd name="connsiteY36" fmla="*/ 93790 h 93789"/>
                <a:gd name="connsiteX37" fmla="*/ 3218 w 38582"/>
                <a:gd name="connsiteY37" fmla="*/ 92172 h 93789"/>
                <a:gd name="connsiteX38" fmla="*/ 4825 w 38582"/>
                <a:gd name="connsiteY38" fmla="*/ 92172 h 93789"/>
                <a:gd name="connsiteX39" fmla="*/ 4825 w 38582"/>
                <a:gd name="connsiteY39" fmla="*/ 90553 h 93789"/>
                <a:gd name="connsiteX40" fmla="*/ 8039 w 38582"/>
                <a:gd name="connsiteY40" fmla="*/ 88935 h 93789"/>
                <a:gd name="connsiteX41" fmla="*/ 11254 w 38582"/>
                <a:gd name="connsiteY41" fmla="*/ 85705 h 93789"/>
                <a:gd name="connsiteX42" fmla="*/ 11254 w 38582"/>
                <a:gd name="connsiteY42" fmla="*/ 84087 h 93789"/>
                <a:gd name="connsiteX43" fmla="*/ 12863 w 38582"/>
                <a:gd name="connsiteY43" fmla="*/ 82468 h 93789"/>
                <a:gd name="connsiteX44" fmla="*/ 12863 w 38582"/>
                <a:gd name="connsiteY44" fmla="*/ 80857 h 93789"/>
                <a:gd name="connsiteX45" fmla="*/ 14472 w 38582"/>
                <a:gd name="connsiteY45" fmla="*/ 79238 h 93789"/>
                <a:gd name="connsiteX46" fmla="*/ 12863 w 38582"/>
                <a:gd name="connsiteY46" fmla="*/ 76002 h 93789"/>
                <a:gd name="connsiteX47" fmla="*/ 12863 w 38582"/>
                <a:gd name="connsiteY47" fmla="*/ 71153 h 93789"/>
                <a:gd name="connsiteX48" fmla="*/ 11254 w 38582"/>
                <a:gd name="connsiteY48" fmla="*/ 69535 h 93789"/>
                <a:gd name="connsiteX49" fmla="*/ 8039 w 38582"/>
                <a:gd name="connsiteY49" fmla="*/ 67917 h 93789"/>
                <a:gd name="connsiteX50" fmla="*/ 8039 w 38582"/>
                <a:gd name="connsiteY50" fmla="*/ 66298 h 93789"/>
                <a:gd name="connsiteX51" fmla="*/ 8039 w 38582"/>
                <a:gd name="connsiteY51" fmla="*/ 63062 h 93789"/>
                <a:gd name="connsiteX52" fmla="*/ 6433 w 38582"/>
                <a:gd name="connsiteY52" fmla="*/ 61450 h 93789"/>
                <a:gd name="connsiteX53" fmla="*/ 8039 w 38582"/>
                <a:gd name="connsiteY53" fmla="*/ 54977 h 93789"/>
                <a:gd name="connsiteX54" fmla="*/ 6433 w 38582"/>
                <a:gd name="connsiteY54" fmla="*/ 48510 h 93789"/>
                <a:gd name="connsiteX55" fmla="*/ 4825 w 38582"/>
                <a:gd name="connsiteY55" fmla="*/ 45280 h 93789"/>
                <a:gd name="connsiteX56" fmla="*/ 3218 w 38582"/>
                <a:gd name="connsiteY56" fmla="*/ 42043 h 93789"/>
                <a:gd name="connsiteX57" fmla="*/ 1609 w 38582"/>
                <a:gd name="connsiteY57" fmla="*/ 43662 h 93789"/>
                <a:gd name="connsiteX58" fmla="*/ 1609 w 38582"/>
                <a:gd name="connsiteY58" fmla="*/ 42043 h 93789"/>
                <a:gd name="connsiteX59" fmla="*/ 0 w 38582"/>
                <a:gd name="connsiteY59" fmla="*/ 40425 h 93789"/>
                <a:gd name="connsiteX60" fmla="*/ 0 w 38582"/>
                <a:gd name="connsiteY60" fmla="*/ 38807 h 93789"/>
                <a:gd name="connsiteX61" fmla="*/ 8039 w 38582"/>
                <a:gd name="connsiteY61" fmla="*/ 25873 h 93789"/>
                <a:gd name="connsiteX62" fmla="*/ 11254 w 38582"/>
                <a:gd name="connsiteY62" fmla="*/ 19407 h 93789"/>
                <a:gd name="connsiteX63" fmla="*/ 12863 w 38582"/>
                <a:gd name="connsiteY63" fmla="*/ 16170 h 93789"/>
                <a:gd name="connsiteX64" fmla="*/ 14472 w 38582"/>
                <a:gd name="connsiteY64" fmla="*/ 11322 h 93789"/>
                <a:gd name="connsiteX65" fmla="*/ 20901 w 38582"/>
                <a:gd name="connsiteY65" fmla="*/ 1612 h 93789"/>
                <a:gd name="connsiteX66" fmla="*/ 22510 w 38582"/>
                <a:gd name="connsiteY66" fmla="*/ 1612 h 93789"/>
                <a:gd name="connsiteX67" fmla="*/ 27330 w 38582"/>
                <a:gd name="connsiteY67" fmla="*/ 1612 h 93789"/>
                <a:gd name="connsiteX68" fmla="*/ 36977 w 38582"/>
                <a:gd name="connsiteY68" fmla="*/ 0 h 93789"/>
                <a:gd name="connsiteX69" fmla="*/ 38583 w 38582"/>
                <a:gd name="connsiteY69" fmla="*/ 1612 h 93789"/>
                <a:gd name="connsiteX70" fmla="*/ 33763 w 38582"/>
                <a:gd name="connsiteY70" fmla="*/ 1612 h 93789"/>
                <a:gd name="connsiteX71" fmla="*/ 32153 w 38582"/>
                <a:gd name="connsiteY71" fmla="*/ 1612 h 93789"/>
                <a:gd name="connsiteX72" fmla="*/ 30545 w 38582"/>
                <a:gd name="connsiteY72" fmla="*/ 3230 h 93789"/>
                <a:gd name="connsiteX73" fmla="*/ 30545 w 38582"/>
                <a:gd name="connsiteY73" fmla="*/ 6467 h 93789"/>
                <a:gd name="connsiteX74" fmla="*/ 28939 w 38582"/>
                <a:gd name="connsiteY74" fmla="*/ 6467 h 93789"/>
                <a:gd name="connsiteX75" fmla="*/ 28939 w 38582"/>
                <a:gd name="connsiteY75" fmla="*/ 4848 h 9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8582" h="93789">
                  <a:moveTo>
                    <a:pt x="28939" y="4848"/>
                  </a:moveTo>
                  <a:lnTo>
                    <a:pt x="27330" y="4848"/>
                  </a:lnTo>
                  <a:lnTo>
                    <a:pt x="24115" y="4848"/>
                  </a:lnTo>
                  <a:lnTo>
                    <a:pt x="22510" y="4848"/>
                  </a:lnTo>
                  <a:lnTo>
                    <a:pt x="22510" y="6467"/>
                  </a:lnTo>
                  <a:lnTo>
                    <a:pt x="20901" y="8085"/>
                  </a:lnTo>
                  <a:lnTo>
                    <a:pt x="20901" y="11322"/>
                  </a:lnTo>
                  <a:lnTo>
                    <a:pt x="22510" y="12933"/>
                  </a:lnTo>
                  <a:lnTo>
                    <a:pt x="30545" y="16170"/>
                  </a:lnTo>
                  <a:lnTo>
                    <a:pt x="32153" y="16170"/>
                  </a:lnTo>
                  <a:lnTo>
                    <a:pt x="33763" y="12933"/>
                  </a:lnTo>
                  <a:lnTo>
                    <a:pt x="36977" y="8085"/>
                  </a:lnTo>
                  <a:lnTo>
                    <a:pt x="36977" y="6467"/>
                  </a:lnTo>
                  <a:lnTo>
                    <a:pt x="38583" y="6467"/>
                  </a:lnTo>
                  <a:lnTo>
                    <a:pt x="36977" y="8085"/>
                  </a:lnTo>
                  <a:lnTo>
                    <a:pt x="33763" y="14552"/>
                  </a:lnTo>
                  <a:lnTo>
                    <a:pt x="30545" y="19407"/>
                  </a:lnTo>
                  <a:lnTo>
                    <a:pt x="25725" y="25873"/>
                  </a:lnTo>
                  <a:lnTo>
                    <a:pt x="24115" y="27492"/>
                  </a:lnTo>
                  <a:lnTo>
                    <a:pt x="20901" y="30722"/>
                  </a:lnTo>
                  <a:lnTo>
                    <a:pt x="19292" y="33958"/>
                  </a:lnTo>
                  <a:lnTo>
                    <a:pt x="17686" y="37188"/>
                  </a:lnTo>
                  <a:lnTo>
                    <a:pt x="17686" y="38807"/>
                  </a:lnTo>
                  <a:lnTo>
                    <a:pt x="14472" y="50128"/>
                  </a:lnTo>
                  <a:lnTo>
                    <a:pt x="14472" y="54977"/>
                  </a:lnTo>
                  <a:lnTo>
                    <a:pt x="14472" y="59832"/>
                  </a:lnTo>
                  <a:lnTo>
                    <a:pt x="16077" y="61450"/>
                  </a:lnTo>
                  <a:lnTo>
                    <a:pt x="17686" y="63062"/>
                  </a:lnTo>
                  <a:lnTo>
                    <a:pt x="19292" y="64680"/>
                  </a:lnTo>
                  <a:lnTo>
                    <a:pt x="19292" y="74383"/>
                  </a:lnTo>
                  <a:lnTo>
                    <a:pt x="19292" y="79238"/>
                  </a:lnTo>
                  <a:lnTo>
                    <a:pt x="17686" y="79238"/>
                  </a:lnTo>
                  <a:lnTo>
                    <a:pt x="17686" y="82468"/>
                  </a:lnTo>
                  <a:lnTo>
                    <a:pt x="16077" y="84087"/>
                  </a:lnTo>
                  <a:lnTo>
                    <a:pt x="12863" y="87323"/>
                  </a:lnTo>
                  <a:lnTo>
                    <a:pt x="6433" y="93790"/>
                  </a:lnTo>
                  <a:lnTo>
                    <a:pt x="4825" y="93790"/>
                  </a:lnTo>
                  <a:lnTo>
                    <a:pt x="3218" y="92172"/>
                  </a:lnTo>
                  <a:lnTo>
                    <a:pt x="4825" y="92172"/>
                  </a:lnTo>
                  <a:lnTo>
                    <a:pt x="4825" y="90553"/>
                  </a:lnTo>
                  <a:lnTo>
                    <a:pt x="8039" y="88935"/>
                  </a:lnTo>
                  <a:lnTo>
                    <a:pt x="11254" y="85705"/>
                  </a:lnTo>
                  <a:lnTo>
                    <a:pt x="11254" y="84087"/>
                  </a:lnTo>
                  <a:lnTo>
                    <a:pt x="12863" y="82468"/>
                  </a:lnTo>
                  <a:lnTo>
                    <a:pt x="12863" y="80857"/>
                  </a:lnTo>
                  <a:lnTo>
                    <a:pt x="14472" y="79238"/>
                  </a:lnTo>
                  <a:lnTo>
                    <a:pt x="12863" y="76002"/>
                  </a:lnTo>
                  <a:lnTo>
                    <a:pt x="12863" y="71153"/>
                  </a:lnTo>
                  <a:lnTo>
                    <a:pt x="11254" y="69535"/>
                  </a:lnTo>
                  <a:lnTo>
                    <a:pt x="8039" y="67917"/>
                  </a:lnTo>
                  <a:lnTo>
                    <a:pt x="8039" y="66298"/>
                  </a:lnTo>
                  <a:lnTo>
                    <a:pt x="8039" y="63062"/>
                  </a:lnTo>
                  <a:lnTo>
                    <a:pt x="6433" y="61450"/>
                  </a:lnTo>
                  <a:lnTo>
                    <a:pt x="8039" y="54977"/>
                  </a:lnTo>
                  <a:lnTo>
                    <a:pt x="6433" y="48510"/>
                  </a:lnTo>
                  <a:lnTo>
                    <a:pt x="4825" y="45280"/>
                  </a:lnTo>
                  <a:lnTo>
                    <a:pt x="3218" y="42043"/>
                  </a:lnTo>
                  <a:lnTo>
                    <a:pt x="1609" y="43662"/>
                  </a:lnTo>
                  <a:lnTo>
                    <a:pt x="1609" y="42043"/>
                  </a:lnTo>
                  <a:lnTo>
                    <a:pt x="0" y="40425"/>
                  </a:lnTo>
                  <a:lnTo>
                    <a:pt x="0" y="38807"/>
                  </a:lnTo>
                  <a:lnTo>
                    <a:pt x="8039" y="25873"/>
                  </a:lnTo>
                  <a:lnTo>
                    <a:pt x="11254" y="19407"/>
                  </a:lnTo>
                  <a:lnTo>
                    <a:pt x="12863" y="16170"/>
                  </a:lnTo>
                  <a:lnTo>
                    <a:pt x="14472" y="11322"/>
                  </a:lnTo>
                  <a:lnTo>
                    <a:pt x="20901" y="1612"/>
                  </a:lnTo>
                  <a:lnTo>
                    <a:pt x="22510" y="1612"/>
                  </a:lnTo>
                  <a:lnTo>
                    <a:pt x="27330" y="1612"/>
                  </a:lnTo>
                  <a:lnTo>
                    <a:pt x="36977" y="0"/>
                  </a:lnTo>
                  <a:lnTo>
                    <a:pt x="38583" y="1612"/>
                  </a:lnTo>
                  <a:lnTo>
                    <a:pt x="33763" y="1612"/>
                  </a:lnTo>
                  <a:lnTo>
                    <a:pt x="32153" y="1612"/>
                  </a:lnTo>
                  <a:lnTo>
                    <a:pt x="30545" y="3230"/>
                  </a:lnTo>
                  <a:lnTo>
                    <a:pt x="30545" y="6467"/>
                  </a:lnTo>
                  <a:lnTo>
                    <a:pt x="28939" y="6467"/>
                  </a:lnTo>
                  <a:lnTo>
                    <a:pt x="28939" y="484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3" name="Kombinationstegning: figur 32">
              <a:extLst>
                <a:ext uri="{FF2B5EF4-FFF2-40B4-BE49-F238E27FC236}">
                  <a16:creationId xmlns:a16="http://schemas.microsoft.com/office/drawing/2014/main" id="{E926D49A-EB6F-6D72-A156-63D2B92F6A01}"/>
                </a:ext>
              </a:extLst>
            </p:cNvPr>
            <p:cNvSpPr/>
            <p:nvPr/>
          </p:nvSpPr>
          <p:spPr>
            <a:xfrm>
              <a:off x="1413501" y="3343553"/>
              <a:ext cx="4823" cy="3236"/>
            </a:xfrm>
            <a:custGeom>
              <a:avLst/>
              <a:gdLst>
                <a:gd name="connsiteX0" fmla="*/ 0 w 4823"/>
                <a:gd name="connsiteY0" fmla="*/ 3237 h 3236"/>
                <a:gd name="connsiteX1" fmla="*/ 0 w 4823"/>
                <a:gd name="connsiteY1" fmla="*/ 0 h 3236"/>
                <a:gd name="connsiteX2" fmla="*/ 1609 w 4823"/>
                <a:gd name="connsiteY2" fmla="*/ 1618 h 3236"/>
                <a:gd name="connsiteX3" fmla="*/ 4823 w 4823"/>
                <a:gd name="connsiteY3" fmla="*/ 0 h 3236"/>
                <a:gd name="connsiteX4" fmla="*/ 4823 w 4823"/>
                <a:gd name="connsiteY4" fmla="*/ 1618 h 3236"/>
                <a:gd name="connsiteX5" fmla="*/ 0 w 4823"/>
                <a:gd name="connsiteY5" fmla="*/ 3237 h 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3" h="3236">
                  <a:moveTo>
                    <a:pt x="0" y="3237"/>
                  </a:moveTo>
                  <a:lnTo>
                    <a:pt x="0" y="0"/>
                  </a:lnTo>
                  <a:lnTo>
                    <a:pt x="1609" y="1618"/>
                  </a:lnTo>
                  <a:lnTo>
                    <a:pt x="4823" y="0"/>
                  </a:lnTo>
                  <a:lnTo>
                    <a:pt x="4823" y="1618"/>
                  </a:lnTo>
                  <a:lnTo>
                    <a:pt x="0" y="3237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4" name="Kombinationstegning: figur 33">
              <a:extLst>
                <a:ext uri="{FF2B5EF4-FFF2-40B4-BE49-F238E27FC236}">
                  <a16:creationId xmlns:a16="http://schemas.microsoft.com/office/drawing/2014/main" id="{8307E0AC-1206-8BFF-55DC-D91246C1B7DB}"/>
                </a:ext>
              </a:extLst>
            </p:cNvPr>
            <p:cNvSpPr/>
            <p:nvPr/>
          </p:nvSpPr>
          <p:spPr>
            <a:xfrm>
              <a:off x="2660985" y="3288577"/>
              <a:ext cx="8043" cy="4848"/>
            </a:xfrm>
            <a:custGeom>
              <a:avLst/>
              <a:gdLst>
                <a:gd name="connsiteX0" fmla="*/ 1611 w 8043"/>
                <a:gd name="connsiteY0" fmla="*/ 3230 h 4848"/>
                <a:gd name="connsiteX1" fmla="*/ 0 w 8043"/>
                <a:gd name="connsiteY1" fmla="*/ 3230 h 4848"/>
                <a:gd name="connsiteX2" fmla="*/ 0 w 8043"/>
                <a:gd name="connsiteY2" fmla="*/ 1611 h 4848"/>
                <a:gd name="connsiteX3" fmla="*/ 0 w 8043"/>
                <a:gd name="connsiteY3" fmla="*/ 0 h 4848"/>
                <a:gd name="connsiteX4" fmla="*/ 3216 w 8043"/>
                <a:gd name="connsiteY4" fmla="*/ 0 h 4848"/>
                <a:gd name="connsiteX5" fmla="*/ 4828 w 8043"/>
                <a:gd name="connsiteY5" fmla="*/ 0 h 4848"/>
                <a:gd name="connsiteX6" fmla="*/ 6432 w 8043"/>
                <a:gd name="connsiteY6" fmla="*/ 0 h 4848"/>
                <a:gd name="connsiteX7" fmla="*/ 8044 w 8043"/>
                <a:gd name="connsiteY7" fmla="*/ 0 h 4848"/>
                <a:gd name="connsiteX8" fmla="*/ 8044 w 8043"/>
                <a:gd name="connsiteY8" fmla="*/ 1611 h 4848"/>
                <a:gd name="connsiteX9" fmla="*/ 6432 w 8043"/>
                <a:gd name="connsiteY9" fmla="*/ 1611 h 4848"/>
                <a:gd name="connsiteX10" fmla="*/ 4828 w 8043"/>
                <a:gd name="connsiteY10" fmla="*/ 3230 h 4848"/>
                <a:gd name="connsiteX11" fmla="*/ 3216 w 8043"/>
                <a:gd name="connsiteY11" fmla="*/ 3230 h 4848"/>
                <a:gd name="connsiteX12" fmla="*/ 3216 w 8043"/>
                <a:gd name="connsiteY12" fmla="*/ 4848 h 4848"/>
                <a:gd name="connsiteX13" fmla="*/ 1611 w 8043"/>
                <a:gd name="connsiteY13" fmla="*/ 4848 h 4848"/>
                <a:gd name="connsiteX14" fmla="*/ 1611 w 8043"/>
                <a:gd name="connsiteY14" fmla="*/ 3230 h 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43" h="4848">
                  <a:moveTo>
                    <a:pt x="1611" y="3230"/>
                  </a:moveTo>
                  <a:lnTo>
                    <a:pt x="0" y="3230"/>
                  </a:lnTo>
                  <a:lnTo>
                    <a:pt x="0" y="1611"/>
                  </a:lnTo>
                  <a:lnTo>
                    <a:pt x="0" y="0"/>
                  </a:lnTo>
                  <a:lnTo>
                    <a:pt x="3216" y="0"/>
                  </a:lnTo>
                  <a:lnTo>
                    <a:pt x="4828" y="0"/>
                  </a:lnTo>
                  <a:lnTo>
                    <a:pt x="6432" y="0"/>
                  </a:lnTo>
                  <a:lnTo>
                    <a:pt x="8044" y="0"/>
                  </a:lnTo>
                  <a:lnTo>
                    <a:pt x="8044" y="1611"/>
                  </a:lnTo>
                  <a:lnTo>
                    <a:pt x="6432" y="1611"/>
                  </a:lnTo>
                  <a:lnTo>
                    <a:pt x="4828" y="3230"/>
                  </a:lnTo>
                  <a:lnTo>
                    <a:pt x="3216" y="3230"/>
                  </a:lnTo>
                  <a:lnTo>
                    <a:pt x="3216" y="4848"/>
                  </a:lnTo>
                  <a:lnTo>
                    <a:pt x="1611" y="4848"/>
                  </a:lnTo>
                  <a:lnTo>
                    <a:pt x="1611" y="3230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5" name="Kombinationstegning: figur 34">
              <a:extLst>
                <a:ext uri="{FF2B5EF4-FFF2-40B4-BE49-F238E27FC236}">
                  <a16:creationId xmlns:a16="http://schemas.microsoft.com/office/drawing/2014/main" id="{63CA300C-1911-3DB7-FFFC-51D0B4A576E0}"/>
                </a:ext>
              </a:extLst>
            </p:cNvPr>
            <p:cNvSpPr/>
            <p:nvPr/>
          </p:nvSpPr>
          <p:spPr>
            <a:xfrm>
              <a:off x="1355628" y="3230357"/>
              <a:ext cx="43405" cy="58220"/>
            </a:xfrm>
            <a:custGeom>
              <a:avLst/>
              <a:gdLst>
                <a:gd name="connsiteX0" fmla="*/ 27329 w 43405"/>
                <a:gd name="connsiteY0" fmla="*/ 3237 h 58220"/>
                <a:gd name="connsiteX1" fmla="*/ 28938 w 43405"/>
                <a:gd name="connsiteY1" fmla="*/ 4855 h 58220"/>
                <a:gd name="connsiteX2" fmla="*/ 33762 w 43405"/>
                <a:gd name="connsiteY2" fmla="*/ 6474 h 58220"/>
                <a:gd name="connsiteX3" fmla="*/ 35367 w 43405"/>
                <a:gd name="connsiteY3" fmla="*/ 6474 h 58220"/>
                <a:gd name="connsiteX4" fmla="*/ 38582 w 43405"/>
                <a:gd name="connsiteY4" fmla="*/ 6474 h 58220"/>
                <a:gd name="connsiteX5" fmla="*/ 41800 w 43405"/>
                <a:gd name="connsiteY5" fmla="*/ 4855 h 58220"/>
                <a:gd name="connsiteX6" fmla="*/ 41800 w 43405"/>
                <a:gd name="connsiteY6" fmla="*/ 3237 h 58220"/>
                <a:gd name="connsiteX7" fmla="*/ 43405 w 43405"/>
                <a:gd name="connsiteY7" fmla="*/ 3237 h 58220"/>
                <a:gd name="connsiteX8" fmla="*/ 43405 w 43405"/>
                <a:gd name="connsiteY8" fmla="*/ 4855 h 58220"/>
                <a:gd name="connsiteX9" fmla="*/ 43405 w 43405"/>
                <a:gd name="connsiteY9" fmla="*/ 6474 h 58220"/>
                <a:gd name="connsiteX10" fmla="*/ 41800 w 43405"/>
                <a:gd name="connsiteY10" fmla="*/ 11322 h 58220"/>
                <a:gd name="connsiteX11" fmla="*/ 40191 w 43405"/>
                <a:gd name="connsiteY11" fmla="*/ 14559 h 58220"/>
                <a:gd name="connsiteX12" fmla="*/ 40191 w 43405"/>
                <a:gd name="connsiteY12" fmla="*/ 16177 h 58220"/>
                <a:gd name="connsiteX13" fmla="*/ 38582 w 43405"/>
                <a:gd name="connsiteY13" fmla="*/ 17795 h 58220"/>
                <a:gd name="connsiteX14" fmla="*/ 35367 w 43405"/>
                <a:gd name="connsiteY14" fmla="*/ 19407 h 58220"/>
                <a:gd name="connsiteX15" fmla="*/ 33762 w 43405"/>
                <a:gd name="connsiteY15" fmla="*/ 22643 h 58220"/>
                <a:gd name="connsiteX16" fmla="*/ 33762 w 43405"/>
                <a:gd name="connsiteY16" fmla="*/ 24262 h 58220"/>
                <a:gd name="connsiteX17" fmla="*/ 35367 w 43405"/>
                <a:gd name="connsiteY17" fmla="*/ 27492 h 58220"/>
                <a:gd name="connsiteX18" fmla="*/ 36977 w 43405"/>
                <a:gd name="connsiteY18" fmla="*/ 29110 h 58220"/>
                <a:gd name="connsiteX19" fmla="*/ 38582 w 43405"/>
                <a:gd name="connsiteY19" fmla="*/ 32347 h 58220"/>
                <a:gd name="connsiteX20" fmla="*/ 38582 w 43405"/>
                <a:gd name="connsiteY20" fmla="*/ 35577 h 58220"/>
                <a:gd name="connsiteX21" fmla="*/ 36977 w 43405"/>
                <a:gd name="connsiteY21" fmla="*/ 40432 h 58220"/>
                <a:gd name="connsiteX22" fmla="*/ 36977 w 43405"/>
                <a:gd name="connsiteY22" fmla="*/ 42050 h 58220"/>
                <a:gd name="connsiteX23" fmla="*/ 35367 w 43405"/>
                <a:gd name="connsiteY23" fmla="*/ 43669 h 58220"/>
                <a:gd name="connsiteX24" fmla="*/ 35367 w 43405"/>
                <a:gd name="connsiteY24" fmla="*/ 48517 h 58220"/>
                <a:gd name="connsiteX25" fmla="*/ 35367 w 43405"/>
                <a:gd name="connsiteY25" fmla="*/ 51754 h 58220"/>
                <a:gd name="connsiteX26" fmla="*/ 36977 w 43405"/>
                <a:gd name="connsiteY26" fmla="*/ 54983 h 58220"/>
                <a:gd name="connsiteX27" fmla="*/ 38582 w 43405"/>
                <a:gd name="connsiteY27" fmla="*/ 58220 h 58220"/>
                <a:gd name="connsiteX28" fmla="*/ 36977 w 43405"/>
                <a:gd name="connsiteY28" fmla="*/ 58220 h 58220"/>
                <a:gd name="connsiteX29" fmla="*/ 35367 w 43405"/>
                <a:gd name="connsiteY29" fmla="*/ 54983 h 58220"/>
                <a:gd name="connsiteX30" fmla="*/ 33762 w 43405"/>
                <a:gd name="connsiteY30" fmla="*/ 51754 h 58220"/>
                <a:gd name="connsiteX31" fmla="*/ 32153 w 43405"/>
                <a:gd name="connsiteY31" fmla="*/ 50135 h 58220"/>
                <a:gd name="connsiteX32" fmla="*/ 32153 w 43405"/>
                <a:gd name="connsiteY32" fmla="*/ 48517 h 58220"/>
                <a:gd name="connsiteX33" fmla="*/ 27329 w 43405"/>
                <a:gd name="connsiteY33" fmla="*/ 45280 h 58220"/>
                <a:gd name="connsiteX34" fmla="*/ 22508 w 43405"/>
                <a:gd name="connsiteY34" fmla="*/ 42050 h 58220"/>
                <a:gd name="connsiteX35" fmla="*/ 22508 w 43405"/>
                <a:gd name="connsiteY35" fmla="*/ 40432 h 58220"/>
                <a:gd name="connsiteX36" fmla="*/ 19290 w 43405"/>
                <a:gd name="connsiteY36" fmla="*/ 38814 h 58220"/>
                <a:gd name="connsiteX37" fmla="*/ 16076 w 43405"/>
                <a:gd name="connsiteY37" fmla="*/ 35577 h 58220"/>
                <a:gd name="connsiteX38" fmla="*/ 14470 w 43405"/>
                <a:gd name="connsiteY38" fmla="*/ 35577 h 58220"/>
                <a:gd name="connsiteX39" fmla="*/ 11253 w 43405"/>
                <a:gd name="connsiteY39" fmla="*/ 33958 h 58220"/>
                <a:gd name="connsiteX40" fmla="*/ 9647 w 43405"/>
                <a:gd name="connsiteY40" fmla="*/ 33958 h 58220"/>
                <a:gd name="connsiteX41" fmla="*/ 6432 w 43405"/>
                <a:gd name="connsiteY41" fmla="*/ 33958 h 58220"/>
                <a:gd name="connsiteX42" fmla="*/ 9647 w 43405"/>
                <a:gd name="connsiteY42" fmla="*/ 32347 h 58220"/>
                <a:gd name="connsiteX43" fmla="*/ 12862 w 43405"/>
                <a:gd name="connsiteY43" fmla="*/ 30728 h 58220"/>
                <a:gd name="connsiteX44" fmla="*/ 11253 w 43405"/>
                <a:gd name="connsiteY44" fmla="*/ 29110 h 58220"/>
                <a:gd name="connsiteX45" fmla="*/ 12862 w 43405"/>
                <a:gd name="connsiteY45" fmla="*/ 27492 h 58220"/>
                <a:gd name="connsiteX46" fmla="*/ 12862 w 43405"/>
                <a:gd name="connsiteY46" fmla="*/ 25880 h 58220"/>
                <a:gd name="connsiteX47" fmla="*/ 11253 w 43405"/>
                <a:gd name="connsiteY47" fmla="*/ 24262 h 58220"/>
                <a:gd name="connsiteX48" fmla="*/ 9647 w 43405"/>
                <a:gd name="connsiteY48" fmla="*/ 22643 h 58220"/>
                <a:gd name="connsiteX49" fmla="*/ 9647 w 43405"/>
                <a:gd name="connsiteY49" fmla="*/ 21025 h 58220"/>
                <a:gd name="connsiteX50" fmla="*/ 11253 w 43405"/>
                <a:gd name="connsiteY50" fmla="*/ 19407 h 58220"/>
                <a:gd name="connsiteX51" fmla="*/ 11253 w 43405"/>
                <a:gd name="connsiteY51" fmla="*/ 17795 h 58220"/>
                <a:gd name="connsiteX52" fmla="*/ 9647 w 43405"/>
                <a:gd name="connsiteY52" fmla="*/ 16177 h 58220"/>
                <a:gd name="connsiteX53" fmla="*/ 8038 w 43405"/>
                <a:gd name="connsiteY53" fmla="*/ 16177 h 58220"/>
                <a:gd name="connsiteX54" fmla="*/ 6432 w 43405"/>
                <a:gd name="connsiteY54" fmla="*/ 17795 h 58220"/>
                <a:gd name="connsiteX55" fmla="*/ 0 w 43405"/>
                <a:gd name="connsiteY55" fmla="*/ 14559 h 58220"/>
                <a:gd name="connsiteX56" fmla="*/ 1609 w 43405"/>
                <a:gd name="connsiteY56" fmla="*/ 14559 h 58220"/>
                <a:gd name="connsiteX57" fmla="*/ 1609 w 43405"/>
                <a:gd name="connsiteY57" fmla="*/ 12940 h 58220"/>
                <a:gd name="connsiteX58" fmla="*/ 3217 w 43405"/>
                <a:gd name="connsiteY58" fmla="*/ 12940 h 58220"/>
                <a:gd name="connsiteX59" fmla="*/ 4823 w 43405"/>
                <a:gd name="connsiteY59" fmla="*/ 9710 h 58220"/>
                <a:gd name="connsiteX60" fmla="*/ 3217 w 43405"/>
                <a:gd name="connsiteY60" fmla="*/ 8092 h 58220"/>
                <a:gd name="connsiteX61" fmla="*/ 4823 w 43405"/>
                <a:gd name="connsiteY61" fmla="*/ 6474 h 58220"/>
                <a:gd name="connsiteX62" fmla="*/ 4823 w 43405"/>
                <a:gd name="connsiteY62" fmla="*/ 4855 h 58220"/>
                <a:gd name="connsiteX63" fmla="*/ 4823 w 43405"/>
                <a:gd name="connsiteY63" fmla="*/ 3237 h 58220"/>
                <a:gd name="connsiteX64" fmla="*/ 4823 w 43405"/>
                <a:gd name="connsiteY64" fmla="*/ 1618 h 58220"/>
                <a:gd name="connsiteX65" fmla="*/ 8038 w 43405"/>
                <a:gd name="connsiteY65" fmla="*/ 0 h 58220"/>
                <a:gd name="connsiteX66" fmla="*/ 9647 w 43405"/>
                <a:gd name="connsiteY66" fmla="*/ 0 h 58220"/>
                <a:gd name="connsiteX67" fmla="*/ 9647 w 43405"/>
                <a:gd name="connsiteY67" fmla="*/ 1618 h 58220"/>
                <a:gd name="connsiteX68" fmla="*/ 12862 w 43405"/>
                <a:gd name="connsiteY68" fmla="*/ 3237 h 58220"/>
                <a:gd name="connsiteX69" fmla="*/ 17685 w 43405"/>
                <a:gd name="connsiteY69" fmla="*/ 3237 h 58220"/>
                <a:gd name="connsiteX70" fmla="*/ 20900 w 43405"/>
                <a:gd name="connsiteY70" fmla="*/ 0 h 58220"/>
                <a:gd name="connsiteX71" fmla="*/ 24115 w 43405"/>
                <a:gd name="connsiteY71" fmla="*/ 1618 h 58220"/>
                <a:gd name="connsiteX72" fmla="*/ 27329 w 43405"/>
                <a:gd name="connsiteY72" fmla="*/ 1618 h 58220"/>
                <a:gd name="connsiteX73" fmla="*/ 27329 w 43405"/>
                <a:gd name="connsiteY73" fmla="*/ 3237 h 5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405" h="58220">
                  <a:moveTo>
                    <a:pt x="27329" y="3237"/>
                  </a:moveTo>
                  <a:lnTo>
                    <a:pt x="28938" y="4855"/>
                  </a:lnTo>
                  <a:lnTo>
                    <a:pt x="33762" y="6474"/>
                  </a:lnTo>
                  <a:lnTo>
                    <a:pt x="35367" y="6474"/>
                  </a:lnTo>
                  <a:lnTo>
                    <a:pt x="38582" y="6474"/>
                  </a:lnTo>
                  <a:lnTo>
                    <a:pt x="41800" y="4855"/>
                  </a:lnTo>
                  <a:lnTo>
                    <a:pt x="41800" y="3237"/>
                  </a:lnTo>
                  <a:lnTo>
                    <a:pt x="43405" y="3237"/>
                  </a:lnTo>
                  <a:lnTo>
                    <a:pt x="43405" y="4855"/>
                  </a:lnTo>
                  <a:lnTo>
                    <a:pt x="43405" y="6474"/>
                  </a:lnTo>
                  <a:lnTo>
                    <a:pt x="41800" y="11322"/>
                  </a:lnTo>
                  <a:lnTo>
                    <a:pt x="40191" y="14559"/>
                  </a:lnTo>
                  <a:lnTo>
                    <a:pt x="40191" y="16177"/>
                  </a:lnTo>
                  <a:lnTo>
                    <a:pt x="38582" y="17795"/>
                  </a:lnTo>
                  <a:lnTo>
                    <a:pt x="35367" y="19407"/>
                  </a:lnTo>
                  <a:lnTo>
                    <a:pt x="33762" y="22643"/>
                  </a:lnTo>
                  <a:lnTo>
                    <a:pt x="33762" y="24262"/>
                  </a:lnTo>
                  <a:lnTo>
                    <a:pt x="35367" y="27492"/>
                  </a:lnTo>
                  <a:lnTo>
                    <a:pt x="36977" y="29110"/>
                  </a:lnTo>
                  <a:lnTo>
                    <a:pt x="38582" y="32347"/>
                  </a:lnTo>
                  <a:lnTo>
                    <a:pt x="38582" y="35577"/>
                  </a:lnTo>
                  <a:lnTo>
                    <a:pt x="36977" y="40432"/>
                  </a:lnTo>
                  <a:lnTo>
                    <a:pt x="36977" y="42050"/>
                  </a:lnTo>
                  <a:lnTo>
                    <a:pt x="35367" y="43669"/>
                  </a:lnTo>
                  <a:lnTo>
                    <a:pt x="35367" y="48517"/>
                  </a:lnTo>
                  <a:lnTo>
                    <a:pt x="35367" y="51754"/>
                  </a:lnTo>
                  <a:lnTo>
                    <a:pt x="36977" y="54983"/>
                  </a:lnTo>
                  <a:lnTo>
                    <a:pt x="38582" y="58220"/>
                  </a:lnTo>
                  <a:lnTo>
                    <a:pt x="36977" y="58220"/>
                  </a:lnTo>
                  <a:lnTo>
                    <a:pt x="35367" y="54983"/>
                  </a:lnTo>
                  <a:lnTo>
                    <a:pt x="33762" y="51754"/>
                  </a:lnTo>
                  <a:lnTo>
                    <a:pt x="32153" y="50135"/>
                  </a:lnTo>
                  <a:lnTo>
                    <a:pt x="32153" y="48517"/>
                  </a:lnTo>
                  <a:lnTo>
                    <a:pt x="27329" y="45280"/>
                  </a:lnTo>
                  <a:lnTo>
                    <a:pt x="22508" y="42050"/>
                  </a:lnTo>
                  <a:lnTo>
                    <a:pt x="22508" y="40432"/>
                  </a:lnTo>
                  <a:lnTo>
                    <a:pt x="19290" y="38814"/>
                  </a:lnTo>
                  <a:lnTo>
                    <a:pt x="16076" y="35577"/>
                  </a:lnTo>
                  <a:lnTo>
                    <a:pt x="14470" y="35577"/>
                  </a:lnTo>
                  <a:lnTo>
                    <a:pt x="11253" y="33958"/>
                  </a:lnTo>
                  <a:lnTo>
                    <a:pt x="9647" y="33958"/>
                  </a:lnTo>
                  <a:lnTo>
                    <a:pt x="6432" y="33958"/>
                  </a:lnTo>
                  <a:lnTo>
                    <a:pt x="9647" y="32347"/>
                  </a:lnTo>
                  <a:lnTo>
                    <a:pt x="12862" y="30728"/>
                  </a:lnTo>
                  <a:lnTo>
                    <a:pt x="11253" y="29110"/>
                  </a:lnTo>
                  <a:lnTo>
                    <a:pt x="12862" y="27492"/>
                  </a:lnTo>
                  <a:lnTo>
                    <a:pt x="12862" y="25880"/>
                  </a:lnTo>
                  <a:lnTo>
                    <a:pt x="11253" y="24262"/>
                  </a:lnTo>
                  <a:lnTo>
                    <a:pt x="9647" y="22643"/>
                  </a:lnTo>
                  <a:lnTo>
                    <a:pt x="9647" y="21025"/>
                  </a:lnTo>
                  <a:lnTo>
                    <a:pt x="11253" y="19407"/>
                  </a:lnTo>
                  <a:lnTo>
                    <a:pt x="11253" y="17795"/>
                  </a:lnTo>
                  <a:lnTo>
                    <a:pt x="9647" y="16177"/>
                  </a:lnTo>
                  <a:lnTo>
                    <a:pt x="8038" y="16177"/>
                  </a:lnTo>
                  <a:lnTo>
                    <a:pt x="6432" y="17795"/>
                  </a:lnTo>
                  <a:lnTo>
                    <a:pt x="0" y="14559"/>
                  </a:lnTo>
                  <a:lnTo>
                    <a:pt x="1609" y="14559"/>
                  </a:lnTo>
                  <a:lnTo>
                    <a:pt x="1609" y="12940"/>
                  </a:lnTo>
                  <a:lnTo>
                    <a:pt x="3217" y="12940"/>
                  </a:lnTo>
                  <a:lnTo>
                    <a:pt x="4823" y="9710"/>
                  </a:lnTo>
                  <a:lnTo>
                    <a:pt x="3217" y="8092"/>
                  </a:lnTo>
                  <a:lnTo>
                    <a:pt x="4823" y="6474"/>
                  </a:lnTo>
                  <a:lnTo>
                    <a:pt x="4823" y="4855"/>
                  </a:lnTo>
                  <a:lnTo>
                    <a:pt x="4823" y="3237"/>
                  </a:lnTo>
                  <a:lnTo>
                    <a:pt x="4823" y="1618"/>
                  </a:lnTo>
                  <a:lnTo>
                    <a:pt x="8038" y="0"/>
                  </a:lnTo>
                  <a:lnTo>
                    <a:pt x="9647" y="0"/>
                  </a:lnTo>
                  <a:lnTo>
                    <a:pt x="9647" y="1618"/>
                  </a:lnTo>
                  <a:lnTo>
                    <a:pt x="12862" y="3237"/>
                  </a:lnTo>
                  <a:lnTo>
                    <a:pt x="17685" y="3237"/>
                  </a:lnTo>
                  <a:lnTo>
                    <a:pt x="20900" y="0"/>
                  </a:lnTo>
                  <a:lnTo>
                    <a:pt x="24115" y="1618"/>
                  </a:lnTo>
                  <a:lnTo>
                    <a:pt x="27329" y="1618"/>
                  </a:lnTo>
                  <a:lnTo>
                    <a:pt x="27329" y="3237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6" name="Kombinationstegning: figur 35">
              <a:extLst>
                <a:ext uri="{FF2B5EF4-FFF2-40B4-BE49-F238E27FC236}">
                  <a16:creationId xmlns:a16="http://schemas.microsoft.com/office/drawing/2014/main" id="{740484D5-7E1C-CEF7-AC73-4794450A674B}"/>
                </a:ext>
              </a:extLst>
            </p:cNvPr>
            <p:cNvSpPr/>
            <p:nvPr/>
          </p:nvSpPr>
          <p:spPr>
            <a:xfrm>
              <a:off x="1220594" y="3191550"/>
              <a:ext cx="144681" cy="156858"/>
            </a:xfrm>
            <a:custGeom>
              <a:avLst/>
              <a:gdLst>
                <a:gd name="connsiteX0" fmla="*/ 122176 w 144681"/>
                <a:gd name="connsiteY0" fmla="*/ 8085 h 156858"/>
                <a:gd name="connsiteX1" fmla="*/ 123781 w 144681"/>
                <a:gd name="connsiteY1" fmla="*/ 9703 h 156858"/>
                <a:gd name="connsiteX2" fmla="*/ 125390 w 144681"/>
                <a:gd name="connsiteY2" fmla="*/ 9703 h 156858"/>
                <a:gd name="connsiteX3" fmla="*/ 126996 w 144681"/>
                <a:gd name="connsiteY3" fmla="*/ 9703 h 156858"/>
                <a:gd name="connsiteX4" fmla="*/ 130214 w 144681"/>
                <a:gd name="connsiteY4" fmla="*/ 6467 h 156858"/>
                <a:gd name="connsiteX5" fmla="*/ 131820 w 144681"/>
                <a:gd name="connsiteY5" fmla="*/ 3237 h 156858"/>
                <a:gd name="connsiteX6" fmla="*/ 131820 w 144681"/>
                <a:gd name="connsiteY6" fmla="*/ 1618 h 156858"/>
                <a:gd name="connsiteX7" fmla="*/ 133428 w 144681"/>
                <a:gd name="connsiteY7" fmla="*/ 0 h 156858"/>
                <a:gd name="connsiteX8" fmla="*/ 135034 w 144681"/>
                <a:gd name="connsiteY8" fmla="*/ 1618 h 156858"/>
                <a:gd name="connsiteX9" fmla="*/ 135034 w 144681"/>
                <a:gd name="connsiteY9" fmla="*/ 3237 h 156858"/>
                <a:gd name="connsiteX10" fmla="*/ 135034 w 144681"/>
                <a:gd name="connsiteY10" fmla="*/ 4848 h 156858"/>
                <a:gd name="connsiteX11" fmla="*/ 136643 w 144681"/>
                <a:gd name="connsiteY11" fmla="*/ 9703 h 156858"/>
                <a:gd name="connsiteX12" fmla="*/ 138252 w 144681"/>
                <a:gd name="connsiteY12" fmla="*/ 12933 h 156858"/>
                <a:gd name="connsiteX13" fmla="*/ 138252 w 144681"/>
                <a:gd name="connsiteY13" fmla="*/ 14552 h 156858"/>
                <a:gd name="connsiteX14" fmla="*/ 139858 w 144681"/>
                <a:gd name="connsiteY14" fmla="*/ 16170 h 156858"/>
                <a:gd name="connsiteX15" fmla="*/ 138252 w 144681"/>
                <a:gd name="connsiteY15" fmla="*/ 16170 h 156858"/>
                <a:gd name="connsiteX16" fmla="*/ 135034 w 144681"/>
                <a:gd name="connsiteY16" fmla="*/ 19407 h 156858"/>
                <a:gd name="connsiteX17" fmla="*/ 133428 w 144681"/>
                <a:gd name="connsiteY17" fmla="*/ 24255 h 156858"/>
                <a:gd name="connsiteX18" fmla="*/ 130214 w 144681"/>
                <a:gd name="connsiteY18" fmla="*/ 29110 h 156858"/>
                <a:gd name="connsiteX19" fmla="*/ 130214 w 144681"/>
                <a:gd name="connsiteY19" fmla="*/ 32340 h 156858"/>
                <a:gd name="connsiteX20" fmla="*/ 130214 w 144681"/>
                <a:gd name="connsiteY20" fmla="*/ 35577 h 156858"/>
                <a:gd name="connsiteX21" fmla="*/ 128605 w 144681"/>
                <a:gd name="connsiteY21" fmla="*/ 35577 h 156858"/>
                <a:gd name="connsiteX22" fmla="*/ 128605 w 144681"/>
                <a:gd name="connsiteY22" fmla="*/ 37195 h 156858"/>
                <a:gd name="connsiteX23" fmla="*/ 128605 w 144681"/>
                <a:gd name="connsiteY23" fmla="*/ 42043 h 156858"/>
                <a:gd name="connsiteX24" fmla="*/ 128605 w 144681"/>
                <a:gd name="connsiteY24" fmla="*/ 43662 h 156858"/>
                <a:gd name="connsiteX25" fmla="*/ 128605 w 144681"/>
                <a:gd name="connsiteY25" fmla="*/ 45280 h 156858"/>
                <a:gd name="connsiteX26" fmla="*/ 125390 w 144681"/>
                <a:gd name="connsiteY26" fmla="*/ 46898 h 156858"/>
                <a:gd name="connsiteX27" fmla="*/ 125390 w 144681"/>
                <a:gd name="connsiteY27" fmla="*/ 48517 h 156858"/>
                <a:gd name="connsiteX28" fmla="*/ 125390 w 144681"/>
                <a:gd name="connsiteY28" fmla="*/ 50128 h 156858"/>
                <a:gd name="connsiteX29" fmla="*/ 123781 w 144681"/>
                <a:gd name="connsiteY29" fmla="*/ 50128 h 156858"/>
                <a:gd name="connsiteX30" fmla="*/ 123781 w 144681"/>
                <a:gd name="connsiteY30" fmla="*/ 51747 h 156858"/>
                <a:gd name="connsiteX31" fmla="*/ 125390 w 144681"/>
                <a:gd name="connsiteY31" fmla="*/ 53365 h 156858"/>
                <a:gd name="connsiteX32" fmla="*/ 126996 w 144681"/>
                <a:gd name="connsiteY32" fmla="*/ 54983 h 156858"/>
                <a:gd name="connsiteX33" fmla="*/ 128605 w 144681"/>
                <a:gd name="connsiteY33" fmla="*/ 59832 h 156858"/>
                <a:gd name="connsiteX34" fmla="*/ 135034 w 144681"/>
                <a:gd name="connsiteY34" fmla="*/ 67917 h 156858"/>
                <a:gd name="connsiteX35" fmla="*/ 136643 w 144681"/>
                <a:gd name="connsiteY35" fmla="*/ 69535 h 156858"/>
                <a:gd name="connsiteX36" fmla="*/ 138252 w 144681"/>
                <a:gd name="connsiteY36" fmla="*/ 69535 h 156858"/>
                <a:gd name="connsiteX37" fmla="*/ 139858 w 144681"/>
                <a:gd name="connsiteY37" fmla="*/ 69535 h 156858"/>
                <a:gd name="connsiteX38" fmla="*/ 141467 w 144681"/>
                <a:gd name="connsiteY38" fmla="*/ 72765 h 156858"/>
                <a:gd name="connsiteX39" fmla="*/ 141467 w 144681"/>
                <a:gd name="connsiteY39" fmla="*/ 74383 h 156858"/>
                <a:gd name="connsiteX40" fmla="*/ 141467 w 144681"/>
                <a:gd name="connsiteY40" fmla="*/ 76002 h 156858"/>
                <a:gd name="connsiteX41" fmla="*/ 143073 w 144681"/>
                <a:gd name="connsiteY41" fmla="*/ 76002 h 156858"/>
                <a:gd name="connsiteX42" fmla="*/ 143073 w 144681"/>
                <a:gd name="connsiteY42" fmla="*/ 77620 h 156858"/>
                <a:gd name="connsiteX43" fmla="*/ 143073 w 144681"/>
                <a:gd name="connsiteY43" fmla="*/ 82475 h 156858"/>
                <a:gd name="connsiteX44" fmla="*/ 144681 w 144681"/>
                <a:gd name="connsiteY44" fmla="*/ 85705 h 156858"/>
                <a:gd name="connsiteX45" fmla="*/ 144681 w 144681"/>
                <a:gd name="connsiteY45" fmla="*/ 92172 h 156858"/>
                <a:gd name="connsiteX46" fmla="*/ 144681 w 144681"/>
                <a:gd name="connsiteY46" fmla="*/ 95408 h 156858"/>
                <a:gd name="connsiteX47" fmla="*/ 144681 w 144681"/>
                <a:gd name="connsiteY47" fmla="*/ 98638 h 156858"/>
                <a:gd name="connsiteX48" fmla="*/ 141467 w 144681"/>
                <a:gd name="connsiteY48" fmla="*/ 103493 h 156858"/>
                <a:gd name="connsiteX49" fmla="*/ 139858 w 144681"/>
                <a:gd name="connsiteY49" fmla="*/ 108348 h 156858"/>
                <a:gd name="connsiteX50" fmla="*/ 139858 w 144681"/>
                <a:gd name="connsiteY50" fmla="*/ 111578 h 156858"/>
                <a:gd name="connsiteX51" fmla="*/ 141467 w 144681"/>
                <a:gd name="connsiteY51" fmla="*/ 113197 h 156858"/>
                <a:gd name="connsiteX52" fmla="*/ 139858 w 144681"/>
                <a:gd name="connsiteY52" fmla="*/ 119663 h 156858"/>
                <a:gd name="connsiteX53" fmla="*/ 139858 w 144681"/>
                <a:gd name="connsiteY53" fmla="*/ 122900 h 156858"/>
                <a:gd name="connsiteX54" fmla="*/ 136643 w 144681"/>
                <a:gd name="connsiteY54" fmla="*/ 124519 h 156858"/>
                <a:gd name="connsiteX55" fmla="*/ 131820 w 144681"/>
                <a:gd name="connsiteY55" fmla="*/ 126130 h 156858"/>
                <a:gd name="connsiteX56" fmla="*/ 126996 w 144681"/>
                <a:gd name="connsiteY56" fmla="*/ 126130 h 156858"/>
                <a:gd name="connsiteX57" fmla="*/ 122176 w 144681"/>
                <a:gd name="connsiteY57" fmla="*/ 124519 h 156858"/>
                <a:gd name="connsiteX58" fmla="*/ 109313 w 144681"/>
                <a:gd name="connsiteY58" fmla="*/ 126130 h 156858"/>
                <a:gd name="connsiteX59" fmla="*/ 107708 w 144681"/>
                <a:gd name="connsiteY59" fmla="*/ 126130 h 156858"/>
                <a:gd name="connsiteX60" fmla="*/ 102884 w 144681"/>
                <a:gd name="connsiteY60" fmla="*/ 127748 h 156858"/>
                <a:gd name="connsiteX61" fmla="*/ 98061 w 144681"/>
                <a:gd name="connsiteY61" fmla="*/ 129367 h 156858"/>
                <a:gd name="connsiteX62" fmla="*/ 94846 w 144681"/>
                <a:gd name="connsiteY62" fmla="*/ 134222 h 156858"/>
                <a:gd name="connsiteX63" fmla="*/ 94846 w 144681"/>
                <a:gd name="connsiteY63" fmla="*/ 135840 h 156858"/>
                <a:gd name="connsiteX64" fmla="*/ 93238 w 144681"/>
                <a:gd name="connsiteY64" fmla="*/ 137452 h 156858"/>
                <a:gd name="connsiteX65" fmla="*/ 93238 w 144681"/>
                <a:gd name="connsiteY65" fmla="*/ 140688 h 156858"/>
                <a:gd name="connsiteX66" fmla="*/ 93238 w 144681"/>
                <a:gd name="connsiteY66" fmla="*/ 142307 h 156858"/>
                <a:gd name="connsiteX67" fmla="*/ 96452 w 144681"/>
                <a:gd name="connsiteY67" fmla="*/ 143918 h 156858"/>
                <a:gd name="connsiteX68" fmla="*/ 94846 w 144681"/>
                <a:gd name="connsiteY68" fmla="*/ 143918 h 156858"/>
                <a:gd name="connsiteX69" fmla="*/ 98061 w 144681"/>
                <a:gd name="connsiteY69" fmla="*/ 145537 h 156858"/>
                <a:gd name="connsiteX70" fmla="*/ 99670 w 144681"/>
                <a:gd name="connsiteY70" fmla="*/ 148773 h 156858"/>
                <a:gd name="connsiteX71" fmla="*/ 102884 w 144681"/>
                <a:gd name="connsiteY71" fmla="*/ 148773 h 156858"/>
                <a:gd name="connsiteX72" fmla="*/ 102884 w 144681"/>
                <a:gd name="connsiteY72" fmla="*/ 147155 h 156858"/>
                <a:gd name="connsiteX73" fmla="*/ 98061 w 144681"/>
                <a:gd name="connsiteY73" fmla="*/ 143918 h 156858"/>
                <a:gd name="connsiteX74" fmla="*/ 99670 w 144681"/>
                <a:gd name="connsiteY74" fmla="*/ 143918 h 156858"/>
                <a:gd name="connsiteX75" fmla="*/ 102884 w 144681"/>
                <a:gd name="connsiteY75" fmla="*/ 145537 h 156858"/>
                <a:gd name="connsiteX76" fmla="*/ 104490 w 144681"/>
                <a:gd name="connsiteY76" fmla="*/ 147155 h 156858"/>
                <a:gd name="connsiteX77" fmla="*/ 106099 w 144681"/>
                <a:gd name="connsiteY77" fmla="*/ 148773 h 156858"/>
                <a:gd name="connsiteX78" fmla="*/ 107708 w 144681"/>
                <a:gd name="connsiteY78" fmla="*/ 148773 h 156858"/>
                <a:gd name="connsiteX79" fmla="*/ 109313 w 144681"/>
                <a:gd name="connsiteY79" fmla="*/ 150392 h 156858"/>
                <a:gd name="connsiteX80" fmla="*/ 110923 w 144681"/>
                <a:gd name="connsiteY80" fmla="*/ 152003 h 156858"/>
                <a:gd name="connsiteX81" fmla="*/ 114138 w 144681"/>
                <a:gd name="connsiteY81" fmla="*/ 153622 h 156858"/>
                <a:gd name="connsiteX82" fmla="*/ 114138 w 144681"/>
                <a:gd name="connsiteY82" fmla="*/ 155240 h 156858"/>
                <a:gd name="connsiteX83" fmla="*/ 112529 w 144681"/>
                <a:gd name="connsiteY83" fmla="*/ 155240 h 156858"/>
                <a:gd name="connsiteX84" fmla="*/ 110923 w 144681"/>
                <a:gd name="connsiteY84" fmla="*/ 156858 h 156858"/>
                <a:gd name="connsiteX85" fmla="*/ 107708 w 144681"/>
                <a:gd name="connsiteY85" fmla="*/ 156858 h 156858"/>
                <a:gd name="connsiteX86" fmla="*/ 104490 w 144681"/>
                <a:gd name="connsiteY86" fmla="*/ 156858 h 156858"/>
                <a:gd name="connsiteX87" fmla="*/ 101275 w 144681"/>
                <a:gd name="connsiteY87" fmla="*/ 155240 h 156858"/>
                <a:gd name="connsiteX88" fmla="*/ 99670 w 144681"/>
                <a:gd name="connsiteY88" fmla="*/ 153622 h 156858"/>
                <a:gd name="connsiteX89" fmla="*/ 93238 w 144681"/>
                <a:gd name="connsiteY89" fmla="*/ 152003 h 156858"/>
                <a:gd name="connsiteX90" fmla="*/ 91632 w 144681"/>
                <a:gd name="connsiteY90" fmla="*/ 152003 h 156858"/>
                <a:gd name="connsiteX91" fmla="*/ 91632 w 144681"/>
                <a:gd name="connsiteY91" fmla="*/ 148773 h 156858"/>
                <a:gd name="connsiteX92" fmla="*/ 90023 w 144681"/>
                <a:gd name="connsiteY92" fmla="*/ 145537 h 156858"/>
                <a:gd name="connsiteX93" fmla="*/ 88417 w 144681"/>
                <a:gd name="connsiteY93" fmla="*/ 143918 h 156858"/>
                <a:gd name="connsiteX94" fmla="*/ 86808 w 144681"/>
                <a:gd name="connsiteY94" fmla="*/ 142307 h 156858"/>
                <a:gd name="connsiteX95" fmla="*/ 83593 w 144681"/>
                <a:gd name="connsiteY95" fmla="*/ 140688 h 156858"/>
                <a:gd name="connsiteX96" fmla="*/ 81985 w 144681"/>
                <a:gd name="connsiteY96" fmla="*/ 140688 h 156858"/>
                <a:gd name="connsiteX97" fmla="*/ 81985 w 144681"/>
                <a:gd name="connsiteY97" fmla="*/ 135840 h 156858"/>
                <a:gd name="connsiteX98" fmla="*/ 81985 w 144681"/>
                <a:gd name="connsiteY98" fmla="*/ 130985 h 156858"/>
                <a:gd name="connsiteX99" fmla="*/ 80379 w 144681"/>
                <a:gd name="connsiteY99" fmla="*/ 126130 h 156858"/>
                <a:gd name="connsiteX100" fmla="*/ 78770 w 144681"/>
                <a:gd name="connsiteY100" fmla="*/ 124519 h 156858"/>
                <a:gd name="connsiteX101" fmla="*/ 73947 w 144681"/>
                <a:gd name="connsiteY101" fmla="*/ 121282 h 156858"/>
                <a:gd name="connsiteX102" fmla="*/ 72341 w 144681"/>
                <a:gd name="connsiteY102" fmla="*/ 118045 h 156858"/>
                <a:gd name="connsiteX103" fmla="*/ 72341 w 144681"/>
                <a:gd name="connsiteY103" fmla="*/ 109967 h 156858"/>
                <a:gd name="connsiteX104" fmla="*/ 69127 w 144681"/>
                <a:gd name="connsiteY104" fmla="*/ 98638 h 156858"/>
                <a:gd name="connsiteX105" fmla="*/ 69127 w 144681"/>
                <a:gd name="connsiteY105" fmla="*/ 95408 h 156858"/>
                <a:gd name="connsiteX106" fmla="*/ 67517 w 144681"/>
                <a:gd name="connsiteY106" fmla="*/ 90560 h 156858"/>
                <a:gd name="connsiteX107" fmla="*/ 65908 w 144681"/>
                <a:gd name="connsiteY107" fmla="*/ 87323 h 156858"/>
                <a:gd name="connsiteX108" fmla="*/ 62694 w 144681"/>
                <a:gd name="connsiteY108" fmla="*/ 87323 h 156858"/>
                <a:gd name="connsiteX109" fmla="*/ 62694 w 144681"/>
                <a:gd name="connsiteY109" fmla="*/ 85705 h 156858"/>
                <a:gd name="connsiteX110" fmla="*/ 59479 w 144681"/>
                <a:gd name="connsiteY110" fmla="*/ 79238 h 156858"/>
                <a:gd name="connsiteX111" fmla="*/ 56264 w 144681"/>
                <a:gd name="connsiteY111" fmla="*/ 77620 h 156858"/>
                <a:gd name="connsiteX112" fmla="*/ 56264 w 144681"/>
                <a:gd name="connsiteY112" fmla="*/ 76002 h 156858"/>
                <a:gd name="connsiteX113" fmla="*/ 53050 w 144681"/>
                <a:gd name="connsiteY113" fmla="*/ 74383 h 156858"/>
                <a:gd name="connsiteX114" fmla="*/ 48225 w 144681"/>
                <a:gd name="connsiteY114" fmla="*/ 72765 h 156858"/>
                <a:gd name="connsiteX115" fmla="*/ 45011 w 144681"/>
                <a:gd name="connsiteY115" fmla="*/ 66298 h 156858"/>
                <a:gd name="connsiteX116" fmla="*/ 40188 w 144681"/>
                <a:gd name="connsiteY116" fmla="*/ 59832 h 156858"/>
                <a:gd name="connsiteX117" fmla="*/ 38579 w 144681"/>
                <a:gd name="connsiteY117" fmla="*/ 58213 h 156858"/>
                <a:gd name="connsiteX118" fmla="*/ 35364 w 144681"/>
                <a:gd name="connsiteY118" fmla="*/ 54983 h 156858"/>
                <a:gd name="connsiteX119" fmla="*/ 30544 w 144681"/>
                <a:gd name="connsiteY119" fmla="*/ 53365 h 156858"/>
                <a:gd name="connsiteX120" fmla="*/ 28935 w 144681"/>
                <a:gd name="connsiteY120" fmla="*/ 51747 h 156858"/>
                <a:gd name="connsiteX121" fmla="*/ 16074 w 144681"/>
                <a:gd name="connsiteY121" fmla="*/ 37195 h 156858"/>
                <a:gd name="connsiteX122" fmla="*/ 12859 w 144681"/>
                <a:gd name="connsiteY122" fmla="*/ 33958 h 156858"/>
                <a:gd name="connsiteX123" fmla="*/ 6429 w 144681"/>
                <a:gd name="connsiteY123" fmla="*/ 30722 h 156858"/>
                <a:gd name="connsiteX124" fmla="*/ 0 w 144681"/>
                <a:gd name="connsiteY124" fmla="*/ 29110 h 156858"/>
                <a:gd name="connsiteX125" fmla="*/ 1605 w 144681"/>
                <a:gd name="connsiteY125" fmla="*/ 21025 h 156858"/>
                <a:gd name="connsiteX126" fmla="*/ 3214 w 144681"/>
                <a:gd name="connsiteY126" fmla="*/ 22644 h 156858"/>
                <a:gd name="connsiteX127" fmla="*/ 6429 w 144681"/>
                <a:gd name="connsiteY127" fmla="*/ 22644 h 156858"/>
                <a:gd name="connsiteX128" fmla="*/ 8035 w 144681"/>
                <a:gd name="connsiteY128" fmla="*/ 22644 h 156858"/>
                <a:gd name="connsiteX129" fmla="*/ 8035 w 144681"/>
                <a:gd name="connsiteY129" fmla="*/ 24255 h 156858"/>
                <a:gd name="connsiteX130" fmla="*/ 8035 w 144681"/>
                <a:gd name="connsiteY130" fmla="*/ 27492 h 156858"/>
                <a:gd name="connsiteX131" fmla="*/ 9644 w 144681"/>
                <a:gd name="connsiteY131" fmla="*/ 27492 h 156858"/>
                <a:gd name="connsiteX132" fmla="*/ 12859 w 144681"/>
                <a:gd name="connsiteY132" fmla="*/ 27492 h 156858"/>
                <a:gd name="connsiteX133" fmla="*/ 12859 w 144681"/>
                <a:gd name="connsiteY133" fmla="*/ 25873 h 156858"/>
                <a:gd name="connsiteX134" fmla="*/ 14468 w 144681"/>
                <a:gd name="connsiteY134" fmla="*/ 25873 h 156858"/>
                <a:gd name="connsiteX135" fmla="*/ 16074 w 144681"/>
                <a:gd name="connsiteY135" fmla="*/ 25873 h 156858"/>
                <a:gd name="connsiteX136" fmla="*/ 14468 w 144681"/>
                <a:gd name="connsiteY136" fmla="*/ 27492 h 156858"/>
                <a:gd name="connsiteX137" fmla="*/ 16074 w 144681"/>
                <a:gd name="connsiteY137" fmla="*/ 30722 h 156858"/>
                <a:gd name="connsiteX138" fmla="*/ 16074 w 144681"/>
                <a:gd name="connsiteY138" fmla="*/ 29110 h 156858"/>
                <a:gd name="connsiteX139" fmla="*/ 17682 w 144681"/>
                <a:gd name="connsiteY139" fmla="*/ 27492 h 156858"/>
                <a:gd name="connsiteX140" fmla="*/ 20897 w 144681"/>
                <a:gd name="connsiteY140" fmla="*/ 25873 h 156858"/>
                <a:gd name="connsiteX141" fmla="*/ 25720 w 144681"/>
                <a:gd name="connsiteY141" fmla="*/ 21025 h 156858"/>
                <a:gd name="connsiteX142" fmla="*/ 27326 w 144681"/>
                <a:gd name="connsiteY142" fmla="*/ 19407 h 156858"/>
                <a:gd name="connsiteX143" fmla="*/ 27326 w 144681"/>
                <a:gd name="connsiteY143" fmla="*/ 17788 h 156858"/>
                <a:gd name="connsiteX144" fmla="*/ 30544 w 144681"/>
                <a:gd name="connsiteY144" fmla="*/ 14552 h 156858"/>
                <a:gd name="connsiteX145" fmla="*/ 33759 w 144681"/>
                <a:gd name="connsiteY145" fmla="*/ 12933 h 156858"/>
                <a:gd name="connsiteX146" fmla="*/ 38579 w 144681"/>
                <a:gd name="connsiteY146" fmla="*/ 12933 h 156858"/>
                <a:gd name="connsiteX147" fmla="*/ 43402 w 144681"/>
                <a:gd name="connsiteY147" fmla="*/ 9703 h 156858"/>
                <a:gd name="connsiteX148" fmla="*/ 49835 w 144681"/>
                <a:gd name="connsiteY148" fmla="*/ 9703 h 156858"/>
                <a:gd name="connsiteX149" fmla="*/ 57870 w 144681"/>
                <a:gd name="connsiteY149" fmla="*/ 11322 h 156858"/>
                <a:gd name="connsiteX150" fmla="*/ 61088 w 144681"/>
                <a:gd name="connsiteY150" fmla="*/ 11322 h 156858"/>
                <a:gd name="connsiteX151" fmla="*/ 61088 w 144681"/>
                <a:gd name="connsiteY151" fmla="*/ 12933 h 156858"/>
                <a:gd name="connsiteX152" fmla="*/ 59479 w 144681"/>
                <a:gd name="connsiteY152" fmla="*/ 12933 h 156858"/>
                <a:gd name="connsiteX153" fmla="*/ 57870 w 144681"/>
                <a:gd name="connsiteY153" fmla="*/ 14552 h 156858"/>
                <a:gd name="connsiteX154" fmla="*/ 57870 w 144681"/>
                <a:gd name="connsiteY154" fmla="*/ 12933 h 156858"/>
                <a:gd name="connsiteX155" fmla="*/ 56264 w 144681"/>
                <a:gd name="connsiteY155" fmla="*/ 12933 h 156858"/>
                <a:gd name="connsiteX156" fmla="*/ 56264 w 144681"/>
                <a:gd name="connsiteY156" fmla="*/ 11322 h 156858"/>
                <a:gd name="connsiteX157" fmla="*/ 54656 w 144681"/>
                <a:gd name="connsiteY157" fmla="*/ 11322 h 156858"/>
                <a:gd name="connsiteX158" fmla="*/ 53050 w 144681"/>
                <a:gd name="connsiteY158" fmla="*/ 14552 h 156858"/>
                <a:gd name="connsiteX159" fmla="*/ 54656 w 144681"/>
                <a:gd name="connsiteY159" fmla="*/ 16170 h 156858"/>
                <a:gd name="connsiteX160" fmla="*/ 54656 w 144681"/>
                <a:gd name="connsiteY160" fmla="*/ 19407 h 156858"/>
                <a:gd name="connsiteX161" fmla="*/ 54656 w 144681"/>
                <a:gd name="connsiteY161" fmla="*/ 21025 h 156858"/>
                <a:gd name="connsiteX162" fmla="*/ 56264 w 144681"/>
                <a:gd name="connsiteY162" fmla="*/ 22644 h 156858"/>
                <a:gd name="connsiteX163" fmla="*/ 57870 w 144681"/>
                <a:gd name="connsiteY163" fmla="*/ 24255 h 156858"/>
                <a:gd name="connsiteX164" fmla="*/ 59479 w 144681"/>
                <a:gd name="connsiteY164" fmla="*/ 27492 h 156858"/>
                <a:gd name="connsiteX165" fmla="*/ 61088 w 144681"/>
                <a:gd name="connsiteY165" fmla="*/ 29110 h 156858"/>
                <a:gd name="connsiteX166" fmla="*/ 64302 w 144681"/>
                <a:gd name="connsiteY166" fmla="*/ 29110 h 156858"/>
                <a:gd name="connsiteX167" fmla="*/ 65908 w 144681"/>
                <a:gd name="connsiteY167" fmla="*/ 32340 h 156858"/>
                <a:gd name="connsiteX168" fmla="*/ 70732 w 144681"/>
                <a:gd name="connsiteY168" fmla="*/ 33958 h 156858"/>
                <a:gd name="connsiteX169" fmla="*/ 73947 w 144681"/>
                <a:gd name="connsiteY169" fmla="*/ 33958 h 156858"/>
                <a:gd name="connsiteX170" fmla="*/ 75555 w 144681"/>
                <a:gd name="connsiteY170" fmla="*/ 33958 h 156858"/>
                <a:gd name="connsiteX171" fmla="*/ 77161 w 144681"/>
                <a:gd name="connsiteY171" fmla="*/ 33958 h 156858"/>
                <a:gd name="connsiteX172" fmla="*/ 78770 w 144681"/>
                <a:gd name="connsiteY172" fmla="*/ 32340 h 156858"/>
                <a:gd name="connsiteX173" fmla="*/ 81985 w 144681"/>
                <a:gd name="connsiteY173" fmla="*/ 32340 h 156858"/>
                <a:gd name="connsiteX174" fmla="*/ 83593 w 144681"/>
                <a:gd name="connsiteY174" fmla="*/ 30722 h 156858"/>
                <a:gd name="connsiteX175" fmla="*/ 85199 w 144681"/>
                <a:gd name="connsiteY175" fmla="*/ 27492 h 156858"/>
                <a:gd name="connsiteX176" fmla="*/ 86808 w 144681"/>
                <a:gd name="connsiteY176" fmla="*/ 25873 h 156858"/>
                <a:gd name="connsiteX177" fmla="*/ 88417 w 144681"/>
                <a:gd name="connsiteY177" fmla="*/ 25873 h 156858"/>
                <a:gd name="connsiteX178" fmla="*/ 90023 w 144681"/>
                <a:gd name="connsiteY178" fmla="*/ 24255 h 156858"/>
                <a:gd name="connsiteX179" fmla="*/ 93238 w 144681"/>
                <a:gd name="connsiteY179" fmla="*/ 24255 h 156858"/>
                <a:gd name="connsiteX180" fmla="*/ 94846 w 144681"/>
                <a:gd name="connsiteY180" fmla="*/ 21025 h 156858"/>
                <a:gd name="connsiteX181" fmla="*/ 96452 w 144681"/>
                <a:gd name="connsiteY181" fmla="*/ 19407 h 156858"/>
                <a:gd name="connsiteX182" fmla="*/ 96452 w 144681"/>
                <a:gd name="connsiteY182" fmla="*/ 17788 h 156858"/>
                <a:gd name="connsiteX183" fmla="*/ 98061 w 144681"/>
                <a:gd name="connsiteY183" fmla="*/ 14552 h 156858"/>
                <a:gd name="connsiteX184" fmla="*/ 99670 w 144681"/>
                <a:gd name="connsiteY184" fmla="*/ 12933 h 156858"/>
                <a:gd name="connsiteX185" fmla="*/ 101275 w 144681"/>
                <a:gd name="connsiteY185" fmla="*/ 11322 h 156858"/>
                <a:gd name="connsiteX186" fmla="*/ 102884 w 144681"/>
                <a:gd name="connsiteY186" fmla="*/ 11322 h 156858"/>
                <a:gd name="connsiteX187" fmla="*/ 104490 w 144681"/>
                <a:gd name="connsiteY187" fmla="*/ 12933 h 156858"/>
                <a:gd name="connsiteX188" fmla="*/ 109313 w 144681"/>
                <a:gd name="connsiteY188" fmla="*/ 12933 h 156858"/>
                <a:gd name="connsiteX189" fmla="*/ 110923 w 144681"/>
                <a:gd name="connsiteY189" fmla="*/ 11322 h 156858"/>
                <a:gd name="connsiteX190" fmla="*/ 112529 w 144681"/>
                <a:gd name="connsiteY190" fmla="*/ 9703 h 156858"/>
                <a:gd name="connsiteX191" fmla="*/ 114138 w 144681"/>
                <a:gd name="connsiteY191" fmla="*/ 8085 h 156858"/>
                <a:gd name="connsiteX192" fmla="*/ 114138 w 144681"/>
                <a:gd name="connsiteY192" fmla="*/ 4848 h 156858"/>
                <a:gd name="connsiteX193" fmla="*/ 117352 w 144681"/>
                <a:gd name="connsiteY193" fmla="*/ 3237 h 156858"/>
                <a:gd name="connsiteX194" fmla="*/ 115743 w 144681"/>
                <a:gd name="connsiteY194" fmla="*/ 4848 h 156858"/>
                <a:gd name="connsiteX195" fmla="*/ 115743 w 144681"/>
                <a:gd name="connsiteY195" fmla="*/ 6467 h 156858"/>
                <a:gd name="connsiteX196" fmla="*/ 117352 w 144681"/>
                <a:gd name="connsiteY196" fmla="*/ 4848 h 156858"/>
                <a:gd name="connsiteX197" fmla="*/ 118961 w 144681"/>
                <a:gd name="connsiteY197" fmla="*/ 4848 h 156858"/>
                <a:gd name="connsiteX198" fmla="*/ 120567 w 144681"/>
                <a:gd name="connsiteY198" fmla="*/ 6467 h 156858"/>
                <a:gd name="connsiteX199" fmla="*/ 122176 w 144681"/>
                <a:gd name="connsiteY199" fmla="*/ 8085 h 15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44681" h="156858">
                  <a:moveTo>
                    <a:pt x="122176" y="8085"/>
                  </a:moveTo>
                  <a:lnTo>
                    <a:pt x="123781" y="9703"/>
                  </a:lnTo>
                  <a:lnTo>
                    <a:pt x="125390" y="9703"/>
                  </a:lnTo>
                  <a:lnTo>
                    <a:pt x="126996" y="9703"/>
                  </a:lnTo>
                  <a:lnTo>
                    <a:pt x="130214" y="6467"/>
                  </a:lnTo>
                  <a:lnTo>
                    <a:pt x="131820" y="3237"/>
                  </a:lnTo>
                  <a:lnTo>
                    <a:pt x="131820" y="1618"/>
                  </a:lnTo>
                  <a:lnTo>
                    <a:pt x="133428" y="0"/>
                  </a:lnTo>
                  <a:lnTo>
                    <a:pt x="135034" y="1618"/>
                  </a:lnTo>
                  <a:lnTo>
                    <a:pt x="135034" y="3237"/>
                  </a:lnTo>
                  <a:lnTo>
                    <a:pt x="135034" y="4848"/>
                  </a:lnTo>
                  <a:lnTo>
                    <a:pt x="136643" y="9703"/>
                  </a:lnTo>
                  <a:lnTo>
                    <a:pt x="138252" y="12933"/>
                  </a:lnTo>
                  <a:lnTo>
                    <a:pt x="138252" y="14552"/>
                  </a:lnTo>
                  <a:lnTo>
                    <a:pt x="139858" y="16170"/>
                  </a:lnTo>
                  <a:lnTo>
                    <a:pt x="138252" y="16170"/>
                  </a:lnTo>
                  <a:lnTo>
                    <a:pt x="135034" y="19407"/>
                  </a:lnTo>
                  <a:lnTo>
                    <a:pt x="133428" y="24255"/>
                  </a:lnTo>
                  <a:lnTo>
                    <a:pt x="130214" y="29110"/>
                  </a:lnTo>
                  <a:lnTo>
                    <a:pt x="130214" y="32340"/>
                  </a:lnTo>
                  <a:lnTo>
                    <a:pt x="130214" y="35577"/>
                  </a:lnTo>
                  <a:lnTo>
                    <a:pt x="128605" y="35577"/>
                  </a:lnTo>
                  <a:lnTo>
                    <a:pt x="128605" y="37195"/>
                  </a:lnTo>
                  <a:lnTo>
                    <a:pt x="128605" y="42043"/>
                  </a:lnTo>
                  <a:lnTo>
                    <a:pt x="128605" y="43662"/>
                  </a:lnTo>
                  <a:lnTo>
                    <a:pt x="128605" y="45280"/>
                  </a:lnTo>
                  <a:lnTo>
                    <a:pt x="125390" y="46898"/>
                  </a:lnTo>
                  <a:lnTo>
                    <a:pt x="125390" y="48517"/>
                  </a:lnTo>
                  <a:lnTo>
                    <a:pt x="125390" y="50128"/>
                  </a:lnTo>
                  <a:lnTo>
                    <a:pt x="123781" y="50128"/>
                  </a:lnTo>
                  <a:lnTo>
                    <a:pt x="123781" y="51747"/>
                  </a:lnTo>
                  <a:lnTo>
                    <a:pt x="125390" y="53365"/>
                  </a:lnTo>
                  <a:lnTo>
                    <a:pt x="126996" y="54983"/>
                  </a:lnTo>
                  <a:lnTo>
                    <a:pt x="128605" y="59832"/>
                  </a:lnTo>
                  <a:lnTo>
                    <a:pt x="135034" y="67917"/>
                  </a:lnTo>
                  <a:lnTo>
                    <a:pt x="136643" y="69535"/>
                  </a:lnTo>
                  <a:lnTo>
                    <a:pt x="138252" y="69535"/>
                  </a:lnTo>
                  <a:lnTo>
                    <a:pt x="139858" y="69535"/>
                  </a:lnTo>
                  <a:lnTo>
                    <a:pt x="141467" y="72765"/>
                  </a:lnTo>
                  <a:lnTo>
                    <a:pt x="141467" y="74383"/>
                  </a:lnTo>
                  <a:lnTo>
                    <a:pt x="141467" y="76002"/>
                  </a:lnTo>
                  <a:lnTo>
                    <a:pt x="143073" y="76002"/>
                  </a:lnTo>
                  <a:lnTo>
                    <a:pt x="143073" y="77620"/>
                  </a:lnTo>
                  <a:lnTo>
                    <a:pt x="143073" y="82475"/>
                  </a:lnTo>
                  <a:lnTo>
                    <a:pt x="144681" y="85705"/>
                  </a:lnTo>
                  <a:lnTo>
                    <a:pt x="144681" y="92172"/>
                  </a:lnTo>
                  <a:lnTo>
                    <a:pt x="144681" y="95408"/>
                  </a:lnTo>
                  <a:lnTo>
                    <a:pt x="144681" y="98638"/>
                  </a:lnTo>
                  <a:lnTo>
                    <a:pt x="141467" y="103493"/>
                  </a:lnTo>
                  <a:lnTo>
                    <a:pt x="139858" y="108348"/>
                  </a:lnTo>
                  <a:lnTo>
                    <a:pt x="139858" y="111578"/>
                  </a:lnTo>
                  <a:lnTo>
                    <a:pt x="141467" y="113197"/>
                  </a:lnTo>
                  <a:lnTo>
                    <a:pt x="139858" y="119663"/>
                  </a:lnTo>
                  <a:lnTo>
                    <a:pt x="139858" y="122900"/>
                  </a:lnTo>
                  <a:lnTo>
                    <a:pt x="136643" y="124519"/>
                  </a:lnTo>
                  <a:lnTo>
                    <a:pt x="131820" y="126130"/>
                  </a:lnTo>
                  <a:lnTo>
                    <a:pt x="126996" y="126130"/>
                  </a:lnTo>
                  <a:lnTo>
                    <a:pt x="122176" y="124519"/>
                  </a:lnTo>
                  <a:lnTo>
                    <a:pt x="109313" y="126130"/>
                  </a:lnTo>
                  <a:lnTo>
                    <a:pt x="107708" y="126130"/>
                  </a:lnTo>
                  <a:lnTo>
                    <a:pt x="102884" y="127748"/>
                  </a:lnTo>
                  <a:lnTo>
                    <a:pt x="98061" y="129367"/>
                  </a:lnTo>
                  <a:lnTo>
                    <a:pt x="94846" y="134222"/>
                  </a:lnTo>
                  <a:lnTo>
                    <a:pt x="94846" y="135840"/>
                  </a:lnTo>
                  <a:lnTo>
                    <a:pt x="93238" y="137452"/>
                  </a:lnTo>
                  <a:lnTo>
                    <a:pt x="93238" y="140688"/>
                  </a:lnTo>
                  <a:lnTo>
                    <a:pt x="93238" y="142307"/>
                  </a:lnTo>
                  <a:lnTo>
                    <a:pt x="96452" y="143918"/>
                  </a:lnTo>
                  <a:lnTo>
                    <a:pt x="94846" y="143918"/>
                  </a:lnTo>
                  <a:lnTo>
                    <a:pt x="98061" y="145537"/>
                  </a:lnTo>
                  <a:lnTo>
                    <a:pt x="99670" y="148773"/>
                  </a:lnTo>
                  <a:lnTo>
                    <a:pt x="102884" y="148773"/>
                  </a:lnTo>
                  <a:lnTo>
                    <a:pt x="102884" y="147155"/>
                  </a:lnTo>
                  <a:lnTo>
                    <a:pt x="98061" y="143918"/>
                  </a:lnTo>
                  <a:lnTo>
                    <a:pt x="99670" y="143918"/>
                  </a:lnTo>
                  <a:lnTo>
                    <a:pt x="102884" y="145537"/>
                  </a:lnTo>
                  <a:lnTo>
                    <a:pt x="104490" y="147155"/>
                  </a:lnTo>
                  <a:lnTo>
                    <a:pt x="106099" y="148773"/>
                  </a:lnTo>
                  <a:lnTo>
                    <a:pt x="107708" y="148773"/>
                  </a:lnTo>
                  <a:lnTo>
                    <a:pt x="109313" y="150392"/>
                  </a:lnTo>
                  <a:lnTo>
                    <a:pt x="110923" y="152003"/>
                  </a:lnTo>
                  <a:lnTo>
                    <a:pt x="114138" y="153622"/>
                  </a:lnTo>
                  <a:lnTo>
                    <a:pt x="114138" y="155240"/>
                  </a:lnTo>
                  <a:lnTo>
                    <a:pt x="112529" y="155240"/>
                  </a:lnTo>
                  <a:lnTo>
                    <a:pt x="110923" y="156858"/>
                  </a:lnTo>
                  <a:lnTo>
                    <a:pt x="107708" y="156858"/>
                  </a:lnTo>
                  <a:lnTo>
                    <a:pt x="104490" y="156858"/>
                  </a:lnTo>
                  <a:lnTo>
                    <a:pt x="101275" y="155240"/>
                  </a:lnTo>
                  <a:lnTo>
                    <a:pt x="99670" y="153622"/>
                  </a:lnTo>
                  <a:lnTo>
                    <a:pt x="93238" y="152003"/>
                  </a:lnTo>
                  <a:lnTo>
                    <a:pt x="91632" y="152003"/>
                  </a:lnTo>
                  <a:lnTo>
                    <a:pt x="91632" y="148773"/>
                  </a:lnTo>
                  <a:lnTo>
                    <a:pt x="90023" y="145537"/>
                  </a:lnTo>
                  <a:lnTo>
                    <a:pt x="88417" y="143918"/>
                  </a:lnTo>
                  <a:lnTo>
                    <a:pt x="86808" y="142307"/>
                  </a:lnTo>
                  <a:lnTo>
                    <a:pt x="83593" y="140688"/>
                  </a:lnTo>
                  <a:lnTo>
                    <a:pt x="81985" y="140688"/>
                  </a:lnTo>
                  <a:lnTo>
                    <a:pt x="81985" y="135840"/>
                  </a:lnTo>
                  <a:lnTo>
                    <a:pt x="81985" y="130985"/>
                  </a:lnTo>
                  <a:lnTo>
                    <a:pt x="80379" y="126130"/>
                  </a:lnTo>
                  <a:lnTo>
                    <a:pt x="78770" y="124519"/>
                  </a:lnTo>
                  <a:lnTo>
                    <a:pt x="73947" y="121282"/>
                  </a:lnTo>
                  <a:lnTo>
                    <a:pt x="72341" y="118045"/>
                  </a:lnTo>
                  <a:lnTo>
                    <a:pt x="72341" y="109967"/>
                  </a:lnTo>
                  <a:lnTo>
                    <a:pt x="69127" y="98638"/>
                  </a:lnTo>
                  <a:lnTo>
                    <a:pt x="69127" y="95408"/>
                  </a:lnTo>
                  <a:lnTo>
                    <a:pt x="67517" y="90560"/>
                  </a:lnTo>
                  <a:lnTo>
                    <a:pt x="65908" y="87323"/>
                  </a:lnTo>
                  <a:lnTo>
                    <a:pt x="62694" y="87323"/>
                  </a:lnTo>
                  <a:lnTo>
                    <a:pt x="62694" y="85705"/>
                  </a:lnTo>
                  <a:lnTo>
                    <a:pt x="59479" y="79238"/>
                  </a:lnTo>
                  <a:lnTo>
                    <a:pt x="56264" y="77620"/>
                  </a:lnTo>
                  <a:lnTo>
                    <a:pt x="56264" y="76002"/>
                  </a:lnTo>
                  <a:lnTo>
                    <a:pt x="53050" y="74383"/>
                  </a:lnTo>
                  <a:lnTo>
                    <a:pt x="48225" y="72765"/>
                  </a:lnTo>
                  <a:lnTo>
                    <a:pt x="45011" y="66298"/>
                  </a:lnTo>
                  <a:lnTo>
                    <a:pt x="40188" y="59832"/>
                  </a:lnTo>
                  <a:lnTo>
                    <a:pt x="38579" y="58213"/>
                  </a:lnTo>
                  <a:lnTo>
                    <a:pt x="35364" y="54983"/>
                  </a:lnTo>
                  <a:lnTo>
                    <a:pt x="30544" y="53365"/>
                  </a:lnTo>
                  <a:lnTo>
                    <a:pt x="28935" y="51747"/>
                  </a:lnTo>
                  <a:lnTo>
                    <a:pt x="16074" y="37195"/>
                  </a:lnTo>
                  <a:lnTo>
                    <a:pt x="12859" y="33958"/>
                  </a:lnTo>
                  <a:lnTo>
                    <a:pt x="6429" y="30722"/>
                  </a:lnTo>
                  <a:lnTo>
                    <a:pt x="0" y="29110"/>
                  </a:lnTo>
                  <a:lnTo>
                    <a:pt x="1605" y="21025"/>
                  </a:lnTo>
                  <a:lnTo>
                    <a:pt x="3214" y="22644"/>
                  </a:lnTo>
                  <a:lnTo>
                    <a:pt x="6429" y="22644"/>
                  </a:lnTo>
                  <a:lnTo>
                    <a:pt x="8035" y="22644"/>
                  </a:lnTo>
                  <a:lnTo>
                    <a:pt x="8035" y="24255"/>
                  </a:lnTo>
                  <a:lnTo>
                    <a:pt x="8035" y="27492"/>
                  </a:lnTo>
                  <a:lnTo>
                    <a:pt x="9644" y="27492"/>
                  </a:lnTo>
                  <a:lnTo>
                    <a:pt x="12859" y="27492"/>
                  </a:lnTo>
                  <a:lnTo>
                    <a:pt x="12859" y="25873"/>
                  </a:lnTo>
                  <a:lnTo>
                    <a:pt x="14468" y="25873"/>
                  </a:lnTo>
                  <a:lnTo>
                    <a:pt x="16074" y="25873"/>
                  </a:lnTo>
                  <a:lnTo>
                    <a:pt x="14468" y="27492"/>
                  </a:lnTo>
                  <a:lnTo>
                    <a:pt x="16074" y="30722"/>
                  </a:lnTo>
                  <a:lnTo>
                    <a:pt x="16074" y="29110"/>
                  </a:lnTo>
                  <a:lnTo>
                    <a:pt x="17682" y="27492"/>
                  </a:lnTo>
                  <a:lnTo>
                    <a:pt x="20897" y="25873"/>
                  </a:lnTo>
                  <a:lnTo>
                    <a:pt x="25720" y="21025"/>
                  </a:lnTo>
                  <a:lnTo>
                    <a:pt x="27326" y="19407"/>
                  </a:lnTo>
                  <a:lnTo>
                    <a:pt x="27326" y="17788"/>
                  </a:lnTo>
                  <a:lnTo>
                    <a:pt x="30544" y="14552"/>
                  </a:lnTo>
                  <a:lnTo>
                    <a:pt x="33759" y="12933"/>
                  </a:lnTo>
                  <a:lnTo>
                    <a:pt x="38579" y="12933"/>
                  </a:lnTo>
                  <a:lnTo>
                    <a:pt x="43402" y="9703"/>
                  </a:lnTo>
                  <a:lnTo>
                    <a:pt x="49835" y="9703"/>
                  </a:lnTo>
                  <a:lnTo>
                    <a:pt x="57870" y="11322"/>
                  </a:lnTo>
                  <a:lnTo>
                    <a:pt x="61088" y="11322"/>
                  </a:lnTo>
                  <a:lnTo>
                    <a:pt x="61088" y="12933"/>
                  </a:lnTo>
                  <a:lnTo>
                    <a:pt x="59479" y="12933"/>
                  </a:lnTo>
                  <a:lnTo>
                    <a:pt x="57870" y="14552"/>
                  </a:lnTo>
                  <a:lnTo>
                    <a:pt x="57870" y="12933"/>
                  </a:lnTo>
                  <a:lnTo>
                    <a:pt x="56264" y="12933"/>
                  </a:lnTo>
                  <a:lnTo>
                    <a:pt x="56264" y="11322"/>
                  </a:lnTo>
                  <a:lnTo>
                    <a:pt x="54656" y="11322"/>
                  </a:lnTo>
                  <a:lnTo>
                    <a:pt x="53050" y="14552"/>
                  </a:lnTo>
                  <a:lnTo>
                    <a:pt x="54656" y="16170"/>
                  </a:lnTo>
                  <a:lnTo>
                    <a:pt x="54656" y="19407"/>
                  </a:lnTo>
                  <a:lnTo>
                    <a:pt x="54656" y="21025"/>
                  </a:lnTo>
                  <a:lnTo>
                    <a:pt x="56264" y="22644"/>
                  </a:lnTo>
                  <a:lnTo>
                    <a:pt x="57870" y="24255"/>
                  </a:lnTo>
                  <a:lnTo>
                    <a:pt x="59479" y="27492"/>
                  </a:lnTo>
                  <a:lnTo>
                    <a:pt x="61088" y="29110"/>
                  </a:lnTo>
                  <a:lnTo>
                    <a:pt x="64302" y="29110"/>
                  </a:lnTo>
                  <a:lnTo>
                    <a:pt x="65908" y="32340"/>
                  </a:lnTo>
                  <a:lnTo>
                    <a:pt x="70732" y="33958"/>
                  </a:lnTo>
                  <a:lnTo>
                    <a:pt x="73947" y="33958"/>
                  </a:lnTo>
                  <a:lnTo>
                    <a:pt x="75555" y="33958"/>
                  </a:lnTo>
                  <a:lnTo>
                    <a:pt x="77161" y="33958"/>
                  </a:lnTo>
                  <a:lnTo>
                    <a:pt x="78770" y="32340"/>
                  </a:lnTo>
                  <a:lnTo>
                    <a:pt x="81985" y="32340"/>
                  </a:lnTo>
                  <a:lnTo>
                    <a:pt x="83593" y="30722"/>
                  </a:lnTo>
                  <a:lnTo>
                    <a:pt x="85199" y="27492"/>
                  </a:lnTo>
                  <a:lnTo>
                    <a:pt x="86808" y="25873"/>
                  </a:lnTo>
                  <a:lnTo>
                    <a:pt x="88417" y="25873"/>
                  </a:lnTo>
                  <a:lnTo>
                    <a:pt x="90023" y="24255"/>
                  </a:lnTo>
                  <a:lnTo>
                    <a:pt x="93238" y="24255"/>
                  </a:lnTo>
                  <a:lnTo>
                    <a:pt x="94846" y="21025"/>
                  </a:lnTo>
                  <a:lnTo>
                    <a:pt x="96452" y="19407"/>
                  </a:lnTo>
                  <a:lnTo>
                    <a:pt x="96452" y="17788"/>
                  </a:lnTo>
                  <a:lnTo>
                    <a:pt x="98061" y="14552"/>
                  </a:lnTo>
                  <a:lnTo>
                    <a:pt x="99670" y="12933"/>
                  </a:lnTo>
                  <a:lnTo>
                    <a:pt x="101275" y="11322"/>
                  </a:lnTo>
                  <a:lnTo>
                    <a:pt x="102884" y="11322"/>
                  </a:lnTo>
                  <a:lnTo>
                    <a:pt x="104490" y="12933"/>
                  </a:lnTo>
                  <a:lnTo>
                    <a:pt x="109313" y="12933"/>
                  </a:lnTo>
                  <a:lnTo>
                    <a:pt x="110923" y="11322"/>
                  </a:lnTo>
                  <a:lnTo>
                    <a:pt x="112529" y="9703"/>
                  </a:lnTo>
                  <a:lnTo>
                    <a:pt x="114138" y="8085"/>
                  </a:lnTo>
                  <a:lnTo>
                    <a:pt x="114138" y="4848"/>
                  </a:lnTo>
                  <a:lnTo>
                    <a:pt x="117352" y="3237"/>
                  </a:lnTo>
                  <a:lnTo>
                    <a:pt x="115743" y="4848"/>
                  </a:lnTo>
                  <a:lnTo>
                    <a:pt x="115743" y="6467"/>
                  </a:lnTo>
                  <a:lnTo>
                    <a:pt x="117352" y="4848"/>
                  </a:lnTo>
                  <a:lnTo>
                    <a:pt x="118961" y="4848"/>
                  </a:lnTo>
                  <a:lnTo>
                    <a:pt x="120567" y="6467"/>
                  </a:lnTo>
                  <a:lnTo>
                    <a:pt x="122176" y="8085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7" name="Kombinationstegning: figur 36">
              <a:extLst>
                <a:ext uri="{FF2B5EF4-FFF2-40B4-BE49-F238E27FC236}">
                  <a16:creationId xmlns:a16="http://schemas.microsoft.com/office/drawing/2014/main" id="{E505A217-051A-95A6-6E33-BCA6219C2234}"/>
                </a:ext>
              </a:extLst>
            </p:cNvPr>
            <p:cNvSpPr/>
            <p:nvPr/>
          </p:nvSpPr>
          <p:spPr>
            <a:xfrm>
              <a:off x="1805754" y="3141422"/>
              <a:ext cx="12857" cy="14551"/>
            </a:xfrm>
            <a:custGeom>
              <a:avLst/>
              <a:gdLst>
                <a:gd name="connsiteX0" fmla="*/ 6432 w 12857"/>
                <a:gd name="connsiteY0" fmla="*/ 6467 h 14551"/>
                <a:gd name="connsiteX1" fmla="*/ 4821 w 12857"/>
                <a:gd name="connsiteY1" fmla="*/ 6467 h 14551"/>
                <a:gd name="connsiteX2" fmla="*/ 4821 w 12857"/>
                <a:gd name="connsiteY2" fmla="*/ 3230 h 14551"/>
                <a:gd name="connsiteX3" fmla="*/ 4821 w 12857"/>
                <a:gd name="connsiteY3" fmla="*/ 1612 h 14551"/>
                <a:gd name="connsiteX4" fmla="*/ 3216 w 12857"/>
                <a:gd name="connsiteY4" fmla="*/ 0 h 14551"/>
                <a:gd name="connsiteX5" fmla="*/ 6432 w 12857"/>
                <a:gd name="connsiteY5" fmla="*/ 1612 h 14551"/>
                <a:gd name="connsiteX6" fmla="*/ 6432 w 12857"/>
                <a:gd name="connsiteY6" fmla="*/ 4848 h 14551"/>
                <a:gd name="connsiteX7" fmla="*/ 8037 w 12857"/>
                <a:gd name="connsiteY7" fmla="*/ 6467 h 14551"/>
                <a:gd name="connsiteX8" fmla="*/ 9641 w 12857"/>
                <a:gd name="connsiteY8" fmla="*/ 6467 h 14551"/>
                <a:gd name="connsiteX9" fmla="*/ 11253 w 12857"/>
                <a:gd name="connsiteY9" fmla="*/ 6467 h 14551"/>
                <a:gd name="connsiteX10" fmla="*/ 11253 w 12857"/>
                <a:gd name="connsiteY10" fmla="*/ 4848 h 14551"/>
                <a:gd name="connsiteX11" fmla="*/ 11253 w 12857"/>
                <a:gd name="connsiteY11" fmla="*/ 3230 h 14551"/>
                <a:gd name="connsiteX12" fmla="*/ 12857 w 12857"/>
                <a:gd name="connsiteY12" fmla="*/ 3230 h 14551"/>
                <a:gd name="connsiteX13" fmla="*/ 12857 w 12857"/>
                <a:gd name="connsiteY13" fmla="*/ 6467 h 14551"/>
                <a:gd name="connsiteX14" fmla="*/ 11253 w 12857"/>
                <a:gd name="connsiteY14" fmla="*/ 6467 h 14551"/>
                <a:gd name="connsiteX15" fmla="*/ 9641 w 12857"/>
                <a:gd name="connsiteY15" fmla="*/ 9696 h 14551"/>
                <a:gd name="connsiteX16" fmla="*/ 8037 w 12857"/>
                <a:gd name="connsiteY16" fmla="*/ 11322 h 14551"/>
                <a:gd name="connsiteX17" fmla="*/ 8037 w 12857"/>
                <a:gd name="connsiteY17" fmla="*/ 12933 h 14551"/>
                <a:gd name="connsiteX18" fmla="*/ 6432 w 12857"/>
                <a:gd name="connsiteY18" fmla="*/ 12933 h 14551"/>
                <a:gd name="connsiteX19" fmla="*/ 6432 w 12857"/>
                <a:gd name="connsiteY19" fmla="*/ 14552 h 14551"/>
                <a:gd name="connsiteX20" fmla="*/ 4821 w 12857"/>
                <a:gd name="connsiteY20" fmla="*/ 14552 h 14551"/>
                <a:gd name="connsiteX21" fmla="*/ 1605 w 12857"/>
                <a:gd name="connsiteY21" fmla="*/ 12933 h 14551"/>
                <a:gd name="connsiteX22" fmla="*/ 1605 w 12857"/>
                <a:gd name="connsiteY22" fmla="*/ 14552 h 14551"/>
                <a:gd name="connsiteX23" fmla="*/ 0 w 12857"/>
                <a:gd name="connsiteY23" fmla="*/ 12933 h 14551"/>
                <a:gd name="connsiteX24" fmla="*/ 1605 w 12857"/>
                <a:gd name="connsiteY24" fmla="*/ 11322 h 14551"/>
                <a:gd name="connsiteX25" fmla="*/ 3216 w 12857"/>
                <a:gd name="connsiteY25" fmla="*/ 12933 h 14551"/>
                <a:gd name="connsiteX26" fmla="*/ 4821 w 12857"/>
                <a:gd name="connsiteY26" fmla="*/ 12933 h 14551"/>
                <a:gd name="connsiteX27" fmla="*/ 8037 w 12857"/>
                <a:gd name="connsiteY27" fmla="*/ 11322 h 14551"/>
                <a:gd name="connsiteX28" fmla="*/ 8037 w 12857"/>
                <a:gd name="connsiteY28" fmla="*/ 9696 h 14551"/>
                <a:gd name="connsiteX29" fmla="*/ 8037 w 12857"/>
                <a:gd name="connsiteY29" fmla="*/ 8085 h 14551"/>
                <a:gd name="connsiteX30" fmla="*/ 6432 w 12857"/>
                <a:gd name="connsiteY30" fmla="*/ 9696 h 14551"/>
                <a:gd name="connsiteX31" fmla="*/ 6432 w 12857"/>
                <a:gd name="connsiteY31" fmla="*/ 6467 h 1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857" h="14551">
                  <a:moveTo>
                    <a:pt x="6432" y="6467"/>
                  </a:moveTo>
                  <a:lnTo>
                    <a:pt x="4821" y="6467"/>
                  </a:lnTo>
                  <a:lnTo>
                    <a:pt x="4821" y="3230"/>
                  </a:lnTo>
                  <a:lnTo>
                    <a:pt x="4821" y="1612"/>
                  </a:lnTo>
                  <a:lnTo>
                    <a:pt x="3216" y="0"/>
                  </a:lnTo>
                  <a:lnTo>
                    <a:pt x="6432" y="1612"/>
                  </a:lnTo>
                  <a:lnTo>
                    <a:pt x="6432" y="4848"/>
                  </a:lnTo>
                  <a:lnTo>
                    <a:pt x="8037" y="6467"/>
                  </a:lnTo>
                  <a:lnTo>
                    <a:pt x="9641" y="6467"/>
                  </a:lnTo>
                  <a:lnTo>
                    <a:pt x="11253" y="6467"/>
                  </a:lnTo>
                  <a:lnTo>
                    <a:pt x="11253" y="4848"/>
                  </a:lnTo>
                  <a:lnTo>
                    <a:pt x="11253" y="3230"/>
                  </a:lnTo>
                  <a:lnTo>
                    <a:pt x="12857" y="3230"/>
                  </a:lnTo>
                  <a:lnTo>
                    <a:pt x="12857" y="6467"/>
                  </a:lnTo>
                  <a:lnTo>
                    <a:pt x="11253" y="6467"/>
                  </a:lnTo>
                  <a:lnTo>
                    <a:pt x="9641" y="9696"/>
                  </a:lnTo>
                  <a:lnTo>
                    <a:pt x="8037" y="11322"/>
                  </a:lnTo>
                  <a:lnTo>
                    <a:pt x="8037" y="12933"/>
                  </a:lnTo>
                  <a:lnTo>
                    <a:pt x="6432" y="12933"/>
                  </a:lnTo>
                  <a:lnTo>
                    <a:pt x="6432" y="14552"/>
                  </a:lnTo>
                  <a:lnTo>
                    <a:pt x="4821" y="14552"/>
                  </a:lnTo>
                  <a:lnTo>
                    <a:pt x="1605" y="12933"/>
                  </a:lnTo>
                  <a:lnTo>
                    <a:pt x="1605" y="14552"/>
                  </a:lnTo>
                  <a:lnTo>
                    <a:pt x="0" y="12933"/>
                  </a:lnTo>
                  <a:lnTo>
                    <a:pt x="1605" y="11322"/>
                  </a:lnTo>
                  <a:lnTo>
                    <a:pt x="3216" y="12933"/>
                  </a:lnTo>
                  <a:lnTo>
                    <a:pt x="4821" y="12933"/>
                  </a:lnTo>
                  <a:lnTo>
                    <a:pt x="8037" y="11322"/>
                  </a:lnTo>
                  <a:lnTo>
                    <a:pt x="8037" y="9696"/>
                  </a:lnTo>
                  <a:lnTo>
                    <a:pt x="8037" y="8085"/>
                  </a:lnTo>
                  <a:lnTo>
                    <a:pt x="6432" y="9696"/>
                  </a:lnTo>
                  <a:lnTo>
                    <a:pt x="6432" y="6467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8" name="Kombinationstegning: figur 37">
              <a:extLst>
                <a:ext uri="{FF2B5EF4-FFF2-40B4-BE49-F238E27FC236}">
                  <a16:creationId xmlns:a16="http://schemas.microsoft.com/office/drawing/2014/main" id="{CB8C403C-D4DC-2A75-F63D-BBF8471B7721}"/>
                </a:ext>
              </a:extLst>
            </p:cNvPr>
            <p:cNvSpPr/>
            <p:nvPr/>
          </p:nvSpPr>
          <p:spPr>
            <a:xfrm>
              <a:off x="1630529" y="2979715"/>
              <a:ext cx="99664" cy="69527"/>
            </a:xfrm>
            <a:custGeom>
              <a:avLst/>
              <a:gdLst>
                <a:gd name="connsiteX0" fmla="*/ 46616 w 99664"/>
                <a:gd name="connsiteY0" fmla="*/ 4848 h 69527"/>
                <a:gd name="connsiteX1" fmla="*/ 49832 w 99664"/>
                <a:gd name="connsiteY1" fmla="*/ 3230 h 69527"/>
                <a:gd name="connsiteX2" fmla="*/ 56264 w 99664"/>
                <a:gd name="connsiteY2" fmla="*/ 1611 h 69527"/>
                <a:gd name="connsiteX3" fmla="*/ 65906 w 99664"/>
                <a:gd name="connsiteY3" fmla="*/ 0 h 69527"/>
                <a:gd name="connsiteX4" fmla="*/ 70733 w 99664"/>
                <a:gd name="connsiteY4" fmla="*/ 0 h 69527"/>
                <a:gd name="connsiteX5" fmla="*/ 72338 w 99664"/>
                <a:gd name="connsiteY5" fmla="*/ 1611 h 69527"/>
                <a:gd name="connsiteX6" fmla="*/ 77159 w 99664"/>
                <a:gd name="connsiteY6" fmla="*/ 3230 h 69527"/>
                <a:gd name="connsiteX7" fmla="*/ 85202 w 99664"/>
                <a:gd name="connsiteY7" fmla="*/ 4848 h 69527"/>
                <a:gd name="connsiteX8" fmla="*/ 93239 w 99664"/>
                <a:gd name="connsiteY8" fmla="*/ 4848 h 69527"/>
                <a:gd name="connsiteX9" fmla="*/ 99664 w 99664"/>
                <a:gd name="connsiteY9" fmla="*/ 1611 h 69527"/>
                <a:gd name="connsiteX10" fmla="*/ 99664 w 99664"/>
                <a:gd name="connsiteY10" fmla="*/ 3230 h 69527"/>
                <a:gd name="connsiteX11" fmla="*/ 96455 w 99664"/>
                <a:gd name="connsiteY11" fmla="*/ 4848 h 69527"/>
                <a:gd name="connsiteX12" fmla="*/ 94844 w 99664"/>
                <a:gd name="connsiteY12" fmla="*/ 6467 h 69527"/>
                <a:gd name="connsiteX13" fmla="*/ 91627 w 99664"/>
                <a:gd name="connsiteY13" fmla="*/ 6467 h 69527"/>
                <a:gd name="connsiteX14" fmla="*/ 88411 w 99664"/>
                <a:gd name="connsiteY14" fmla="*/ 6467 h 69527"/>
                <a:gd name="connsiteX15" fmla="*/ 83591 w 99664"/>
                <a:gd name="connsiteY15" fmla="*/ 9696 h 69527"/>
                <a:gd name="connsiteX16" fmla="*/ 81986 w 99664"/>
                <a:gd name="connsiteY16" fmla="*/ 11315 h 69527"/>
                <a:gd name="connsiteX17" fmla="*/ 81986 w 99664"/>
                <a:gd name="connsiteY17" fmla="*/ 14551 h 69527"/>
                <a:gd name="connsiteX18" fmla="*/ 81986 w 99664"/>
                <a:gd name="connsiteY18" fmla="*/ 16163 h 69527"/>
                <a:gd name="connsiteX19" fmla="*/ 81986 w 99664"/>
                <a:gd name="connsiteY19" fmla="*/ 19400 h 69527"/>
                <a:gd name="connsiteX20" fmla="*/ 81986 w 99664"/>
                <a:gd name="connsiteY20" fmla="*/ 22636 h 69527"/>
                <a:gd name="connsiteX21" fmla="*/ 83591 w 99664"/>
                <a:gd name="connsiteY21" fmla="*/ 24248 h 69527"/>
                <a:gd name="connsiteX22" fmla="*/ 85202 w 99664"/>
                <a:gd name="connsiteY22" fmla="*/ 24248 h 69527"/>
                <a:gd name="connsiteX23" fmla="*/ 88411 w 99664"/>
                <a:gd name="connsiteY23" fmla="*/ 24248 h 69527"/>
                <a:gd name="connsiteX24" fmla="*/ 93239 w 99664"/>
                <a:gd name="connsiteY24" fmla="*/ 24248 h 69527"/>
                <a:gd name="connsiteX25" fmla="*/ 94844 w 99664"/>
                <a:gd name="connsiteY25" fmla="*/ 24248 h 69527"/>
                <a:gd name="connsiteX26" fmla="*/ 94844 w 99664"/>
                <a:gd name="connsiteY26" fmla="*/ 25866 h 69527"/>
                <a:gd name="connsiteX27" fmla="*/ 94844 w 99664"/>
                <a:gd name="connsiteY27" fmla="*/ 27485 h 69527"/>
                <a:gd name="connsiteX28" fmla="*/ 93239 w 99664"/>
                <a:gd name="connsiteY28" fmla="*/ 30722 h 69527"/>
                <a:gd name="connsiteX29" fmla="*/ 90023 w 99664"/>
                <a:gd name="connsiteY29" fmla="*/ 33958 h 69527"/>
                <a:gd name="connsiteX30" fmla="*/ 85202 w 99664"/>
                <a:gd name="connsiteY30" fmla="*/ 37188 h 69527"/>
                <a:gd name="connsiteX31" fmla="*/ 80375 w 99664"/>
                <a:gd name="connsiteY31" fmla="*/ 40425 h 69527"/>
                <a:gd name="connsiteX32" fmla="*/ 78770 w 99664"/>
                <a:gd name="connsiteY32" fmla="*/ 40425 h 69527"/>
                <a:gd name="connsiteX33" fmla="*/ 77159 w 99664"/>
                <a:gd name="connsiteY33" fmla="*/ 40425 h 69527"/>
                <a:gd name="connsiteX34" fmla="*/ 75554 w 99664"/>
                <a:gd name="connsiteY34" fmla="*/ 40425 h 69527"/>
                <a:gd name="connsiteX35" fmla="*/ 77159 w 99664"/>
                <a:gd name="connsiteY35" fmla="*/ 38806 h 69527"/>
                <a:gd name="connsiteX36" fmla="*/ 75554 w 99664"/>
                <a:gd name="connsiteY36" fmla="*/ 37188 h 69527"/>
                <a:gd name="connsiteX37" fmla="*/ 73949 w 99664"/>
                <a:gd name="connsiteY37" fmla="*/ 37188 h 69527"/>
                <a:gd name="connsiteX38" fmla="*/ 72338 w 99664"/>
                <a:gd name="connsiteY38" fmla="*/ 37188 h 69527"/>
                <a:gd name="connsiteX39" fmla="*/ 69122 w 99664"/>
                <a:gd name="connsiteY39" fmla="*/ 37188 h 69527"/>
                <a:gd name="connsiteX40" fmla="*/ 67517 w 99664"/>
                <a:gd name="connsiteY40" fmla="*/ 37188 h 69527"/>
                <a:gd name="connsiteX41" fmla="*/ 65906 w 99664"/>
                <a:gd name="connsiteY41" fmla="*/ 38806 h 69527"/>
                <a:gd name="connsiteX42" fmla="*/ 64301 w 99664"/>
                <a:gd name="connsiteY42" fmla="*/ 40425 h 69527"/>
                <a:gd name="connsiteX43" fmla="*/ 62697 w 99664"/>
                <a:gd name="connsiteY43" fmla="*/ 40425 h 69527"/>
                <a:gd name="connsiteX44" fmla="*/ 62697 w 99664"/>
                <a:gd name="connsiteY44" fmla="*/ 38806 h 69527"/>
                <a:gd name="connsiteX45" fmla="*/ 62697 w 99664"/>
                <a:gd name="connsiteY45" fmla="*/ 37188 h 69527"/>
                <a:gd name="connsiteX46" fmla="*/ 64301 w 99664"/>
                <a:gd name="connsiteY46" fmla="*/ 35570 h 69527"/>
                <a:gd name="connsiteX47" fmla="*/ 64301 w 99664"/>
                <a:gd name="connsiteY47" fmla="*/ 33958 h 69527"/>
                <a:gd name="connsiteX48" fmla="*/ 64301 w 99664"/>
                <a:gd name="connsiteY48" fmla="*/ 32340 h 69527"/>
                <a:gd name="connsiteX49" fmla="*/ 62697 w 99664"/>
                <a:gd name="connsiteY49" fmla="*/ 32340 h 69527"/>
                <a:gd name="connsiteX50" fmla="*/ 61085 w 99664"/>
                <a:gd name="connsiteY50" fmla="*/ 33958 h 69527"/>
                <a:gd name="connsiteX51" fmla="*/ 62697 w 99664"/>
                <a:gd name="connsiteY51" fmla="*/ 35570 h 69527"/>
                <a:gd name="connsiteX52" fmla="*/ 61085 w 99664"/>
                <a:gd name="connsiteY52" fmla="*/ 37188 h 69527"/>
                <a:gd name="connsiteX53" fmla="*/ 59480 w 99664"/>
                <a:gd name="connsiteY53" fmla="*/ 38806 h 69527"/>
                <a:gd name="connsiteX54" fmla="*/ 59480 w 99664"/>
                <a:gd name="connsiteY54" fmla="*/ 42043 h 69527"/>
                <a:gd name="connsiteX55" fmla="*/ 57869 w 99664"/>
                <a:gd name="connsiteY55" fmla="*/ 43655 h 69527"/>
                <a:gd name="connsiteX56" fmla="*/ 56264 w 99664"/>
                <a:gd name="connsiteY56" fmla="*/ 45273 h 69527"/>
                <a:gd name="connsiteX57" fmla="*/ 54653 w 99664"/>
                <a:gd name="connsiteY57" fmla="*/ 46891 h 69527"/>
                <a:gd name="connsiteX58" fmla="*/ 54653 w 99664"/>
                <a:gd name="connsiteY58" fmla="*/ 50121 h 69527"/>
                <a:gd name="connsiteX59" fmla="*/ 53048 w 99664"/>
                <a:gd name="connsiteY59" fmla="*/ 54977 h 69527"/>
                <a:gd name="connsiteX60" fmla="*/ 54653 w 99664"/>
                <a:gd name="connsiteY60" fmla="*/ 59832 h 69527"/>
                <a:gd name="connsiteX61" fmla="*/ 53048 w 99664"/>
                <a:gd name="connsiteY61" fmla="*/ 59832 h 69527"/>
                <a:gd name="connsiteX62" fmla="*/ 51444 w 99664"/>
                <a:gd name="connsiteY62" fmla="*/ 59832 h 69527"/>
                <a:gd name="connsiteX63" fmla="*/ 49832 w 99664"/>
                <a:gd name="connsiteY63" fmla="*/ 59832 h 69527"/>
                <a:gd name="connsiteX64" fmla="*/ 48221 w 99664"/>
                <a:gd name="connsiteY64" fmla="*/ 59832 h 69527"/>
                <a:gd name="connsiteX65" fmla="*/ 46616 w 99664"/>
                <a:gd name="connsiteY65" fmla="*/ 59832 h 69527"/>
                <a:gd name="connsiteX66" fmla="*/ 45011 w 99664"/>
                <a:gd name="connsiteY66" fmla="*/ 61443 h 69527"/>
                <a:gd name="connsiteX67" fmla="*/ 43400 w 99664"/>
                <a:gd name="connsiteY67" fmla="*/ 64680 h 69527"/>
                <a:gd name="connsiteX68" fmla="*/ 45011 w 99664"/>
                <a:gd name="connsiteY68" fmla="*/ 69528 h 69527"/>
                <a:gd name="connsiteX69" fmla="*/ 40191 w 99664"/>
                <a:gd name="connsiteY69" fmla="*/ 67917 h 69527"/>
                <a:gd name="connsiteX70" fmla="*/ 36968 w 99664"/>
                <a:gd name="connsiteY70" fmla="*/ 64680 h 69527"/>
                <a:gd name="connsiteX71" fmla="*/ 33759 w 99664"/>
                <a:gd name="connsiteY71" fmla="*/ 59832 h 69527"/>
                <a:gd name="connsiteX72" fmla="*/ 28931 w 99664"/>
                <a:gd name="connsiteY72" fmla="*/ 54977 h 69527"/>
                <a:gd name="connsiteX73" fmla="*/ 25715 w 99664"/>
                <a:gd name="connsiteY73" fmla="*/ 51740 h 69527"/>
                <a:gd name="connsiteX74" fmla="*/ 25715 w 99664"/>
                <a:gd name="connsiteY74" fmla="*/ 50121 h 69527"/>
                <a:gd name="connsiteX75" fmla="*/ 24110 w 99664"/>
                <a:gd name="connsiteY75" fmla="*/ 48510 h 69527"/>
                <a:gd name="connsiteX76" fmla="*/ 22506 w 99664"/>
                <a:gd name="connsiteY76" fmla="*/ 48510 h 69527"/>
                <a:gd name="connsiteX77" fmla="*/ 20894 w 99664"/>
                <a:gd name="connsiteY77" fmla="*/ 48510 h 69527"/>
                <a:gd name="connsiteX78" fmla="*/ 20894 w 99664"/>
                <a:gd name="connsiteY78" fmla="*/ 46891 h 69527"/>
                <a:gd name="connsiteX79" fmla="*/ 20894 w 99664"/>
                <a:gd name="connsiteY79" fmla="*/ 45273 h 69527"/>
                <a:gd name="connsiteX80" fmla="*/ 19290 w 99664"/>
                <a:gd name="connsiteY80" fmla="*/ 43655 h 69527"/>
                <a:gd name="connsiteX81" fmla="*/ 17678 w 99664"/>
                <a:gd name="connsiteY81" fmla="*/ 43655 h 69527"/>
                <a:gd name="connsiteX82" fmla="*/ 17678 w 99664"/>
                <a:gd name="connsiteY82" fmla="*/ 40425 h 69527"/>
                <a:gd name="connsiteX83" fmla="*/ 16074 w 99664"/>
                <a:gd name="connsiteY83" fmla="*/ 38806 h 69527"/>
                <a:gd name="connsiteX84" fmla="*/ 16074 w 99664"/>
                <a:gd name="connsiteY84" fmla="*/ 35570 h 69527"/>
                <a:gd name="connsiteX85" fmla="*/ 14462 w 99664"/>
                <a:gd name="connsiteY85" fmla="*/ 35570 h 69527"/>
                <a:gd name="connsiteX86" fmla="*/ 14462 w 99664"/>
                <a:gd name="connsiteY86" fmla="*/ 32340 h 69527"/>
                <a:gd name="connsiteX87" fmla="*/ 12857 w 99664"/>
                <a:gd name="connsiteY87" fmla="*/ 30722 h 69527"/>
                <a:gd name="connsiteX88" fmla="*/ 12857 w 99664"/>
                <a:gd name="connsiteY88" fmla="*/ 29103 h 69527"/>
                <a:gd name="connsiteX89" fmla="*/ 11253 w 99664"/>
                <a:gd name="connsiteY89" fmla="*/ 25866 h 69527"/>
                <a:gd name="connsiteX90" fmla="*/ 9641 w 99664"/>
                <a:gd name="connsiteY90" fmla="*/ 24248 h 69527"/>
                <a:gd name="connsiteX91" fmla="*/ 8037 w 99664"/>
                <a:gd name="connsiteY91" fmla="*/ 24248 h 69527"/>
                <a:gd name="connsiteX92" fmla="*/ 8037 w 99664"/>
                <a:gd name="connsiteY92" fmla="*/ 22636 h 69527"/>
                <a:gd name="connsiteX93" fmla="*/ 4821 w 99664"/>
                <a:gd name="connsiteY93" fmla="*/ 21018 h 69527"/>
                <a:gd name="connsiteX94" fmla="*/ 1605 w 99664"/>
                <a:gd name="connsiteY94" fmla="*/ 21018 h 69527"/>
                <a:gd name="connsiteX95" fmla="*/ 0 w 99664"/>
                <a:gd name="connsiteY95" fmla="*/ 19400 h 69527"/>
                <a:gd name="connsiteX96" fmla="*/ 1605 w 99664"/>
                <a:gd name="connsiteY96" fmla="*/ 17781 h 69527"/>
                <a:gd name="connsiteX97" fmla="*/ 1605 w 99664"/>
                <a:gd name="connsiteY97" fmla="*/ 16163 h 69527"/>
                <a:gd name="connsiteX98" fmla="*/ 3209 w 99664"/>
                <a:gd name="connsiteY98" fmla="*/ 14551 h 69527"/>
                <a:gd name="connsiteX99" fmla="*/ 4821 w 99664"/>
                <a:gd name="connsiteY99" fmla="*/ 12933 h 69527"/>
                <a:gd name="connsiteX100" fmla="*/ 6425 w 99664"/>
                <a:gd name="connsiteY100" fmla="*/ 12933 h 69527"/>
                <a:gd name="connsiteX101" fmla="*/ 11253 w 99664"/>
                <a:gd name="connsiteY101" fmla="*/ 11315 h 69527"/>
                <a:gd name="connsiteX102" fmla="*/ 16074 w 99664"/>
                <a:gd name="connsiteY102" fmla="*/ 11315 h 69527"/>
                <a:gd name="connsiteX103" fmla="*/ 19290 w 99664"/>
                <a:gd name="connsiteY103" fmla="*/ 11315 h 69527"/>
                <a:gd name="connsiteX104" fmla="*/ 27326 w 99664"/>
                <a:gd name="connsiteY104" fmla="*/ 8078 h 69527"/>
                <a:gd name="connsiteX105" fmla="*/ 30542 w 99664"/>
                <a:gd name="connsiteY105" fmla="*/ 8078 h 69527"/>
                <a:gd name="connsiteX106" fmla="*/ 32147 w 99664"/>
                <a:gd name="connsiteY106" fmla="*/ 6467 h 69527"/>
                <a:gd name="connsiteX107" fmla="*/ 41795 w 99664"/>
                <a:gd name="connsiteY107" fmla="*/ 3230 h 69527"/>
                <a:gd name="connsiteX108" fmla="*/ 46616 w 99664"/>
                <a:gd name="connsiteY108" fmla="*/ 4848 h 6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99664" h="69527">
                  <a:moveTo>
                    <a:pt x="46616" y="4848"/>
                  </a:moveTo>
                  <a:lnTo>
                    <a:pt x="49832" y="3230"/>
                  </a:lnTo>
                  <a:lnTo>
                    <a:pt x="56264" y="1611"/>
                  </a:lnTo>
                  <a:lnTo>
                    <a:pt x="65906" y="0"/>
                  </a:lnTo>
                  <a:lnTo>
                    <a:pt x="70733" y="0"/>
                  </a:lnTo>
                  <a:lnTo>
                    <a:pt x="72338" y="1611"/>
                  </a:lnTo>
                  <a:lnTo>
                    <a:pt x="77159" y="3230"/>
                  </a:lnTo>
                  <a:lnTo>
                    <a:pt x="85202" y="4848"/>
                  </a:lnTo>
                  <a:lnTo>
                    <a:pt x="93239" y="4848"/>
                  </a:lnTo>
                  <a:lnTo>
                    <a:pt x="99664" y="1611"/>
                  </a:lnTo>
                  <a:lnTo>
                    <a:pt x="99664" y="3230"/>
                  </a:lnTo>
                  <a:lnTo>
                    <a:pt x="96455" y="4848"/>
                  </a:lnTo>
                  <a:lnTo>
                    <a:pt x="94844" y="6467"/>
                  </a:lnTo>
                  <a:lnTo>
                    <a:pt x="91627" y="6467"/>
                  </a:lnTo>
                  <a:lnTo>
                    <a:pt x="88411" y="6467"/>
                  </a:lnTo>
                  <a:lnTo>
                    <a:pt x="83591" y="9696"/>
                  </a:lnTo>
                  <a:lnTo>
                    <a:pt x="81986" y="11315"/>
                  </a:lnTo>
                  <a:lnTo>
                    <a:pt x="81986" y="14551"/>
                  </a:lnTo>
                  <a:lnTo>
                    <a:pt x="81986" y="16163"/>
                  </a:lnTo>
                  <a:lnTo>
                    <a:pt x="81986" y="19400"/>
                  </a:lnTo>
                  <a:lnTo>
                    <a:pt x="81986" y="22636"/>
                  </a:lnTo>
                  <a:lnTo>
                    <a:pt x="83591" y="24248"/>
                  </a:lnTo>
                  <a:lnTo>
                    <a:pt x="85202" y="24248"/>
                  </a:lnTo>
                  <a:lnTo>
                    <a:pt x="88411" y="24248"/>
                  </a:lnTo>
                  <a:lnTo>
                    <a:pt x="93239" y="24248"/>
                  </a:lnTo>
                  <a:lnTo>
                    <a:pt x="94844" y="24248"/>
                  </a:lnTo>
                  <a:lnTo>
                    <a:pt x="94844" y="25866"/>
                  </a:lnTo>
                  <a:lnTo>
                    <a:pt x="94844" y="27485"/>
                  </a:lnTo>
                  <a:lnTo>
                    <a:pt x="93239" y="30722"/>
                  </a:lnTo>
                  <a:lnTo>
                    <a:pt x="90023" y="33958"/>
                  </a:lnTo>
                  <a:lnTo>
                    <a:pt x="85202" y="37188"/>
                  </a:lnTo>
                  <a:lnTo>
                    <a:pt x="80375" y="40425"/>
                  </a:lnTo>
                  <a:lnTo>
                    <a:pt x="78770" y="40425"/>
                  </a:lnTo>
                  <a:lnTo>
                    <a:pt x="77159" y="40425"/>
                  </a:lnTo>
                  <a:lnTo>
                    <a:pt x="75554" y="40425"/>
                  </a:lnTo>
                  <a:lnTo>
                    <a:pt x="77159" y="38806"/>
                  </a:lnTo>
                  <a:lnTo>
                    <a:pt x="75554" y="37188"/>
                  </a:lnTo>
                  <a:lnTo>
                    <a:pt x="73949" y="37188"/>
                  </a:lnTo>
                  <a:lnTo>
                    <a:pt x="72338" y="37188"/>
                  </a:lnTo>
                  <a:lnTo>
                    <a:pt x="69122" y="37188"/>
                  </a:lnTo>
                  <a:lnTo>
                    <a:pt x="67517" y="37188"/>
                  </a:lnTo>
                  <a:lnTo>
                    <a:pt x="65906" y="38806"/>
                  </a:lnTo>
                  <a:lnTo>
                    <a:pt x="64301" y="40425"/>
                  </a:lnTo>
                  <a:lnTo>
                    <a:pt x="62697" y="40425"/>
                  </a:lnTo>
                  <a:lnTo>
                    <a:pt x="62697" y="38806"/>
                  </a:lnTo>
                  <a:lnTo>
                    <a:pt x="62697" y="37188"/>
                  </a:lnTo>
                  <a:lnTo>
                    <a:pt x="64301" y="35570"/>
                  </a:lnTo>
                  <a:lnTo>
                    <a:pt x="64301" y="33958"/>
                  </a:lnTo>
                  <a:lnTo>
                    <a:pt x="64301" y="32340"/>
                  </a:lnTo>
                  <a:lnTo>
                    <a:pt x="62697" y="32340"/>
                  </a:lnTo>
                  <a:lnTo>
                    <a:pt x="61085" y="33958"/>
                  </a:lnTo>
                  <a:lnTo>
                    <a:pt x="62697" y="35570"/>
                  </a:lnTo>
                  <a:lnTo>
                    <a:pt x="61085" y="37188"/>
                  </a:lnTo>
                  <a:lnTo>
                    <a:pt x="59480" y="38806"/>
                  </a:lnTo>
                  <a:lnTo>
                    <a:pt x="59480" y="42043"/>
                  </a:lnTo>
                  <a:lnTo>
                    <a:pt x="57869" y="43655"/>
                  </a:lnTo>
                  <a:lnTo>
                    <a:pt x="56264" y="45273"/>
                  </a:lnTo>
                  <a:lnTo>
                    <a:pt x="54653" y="46891"/>
                  </a:lnTo>
                  <a:lnTo>
                    <a:pt x="54653" y="50121"/>
                  </a:lnTo>
                  <a:lnTo>
                    <a:pt x="53048" y="54977"/>
                  </a:lnTo>
                  <a:lnTo>
                    <a:pt x="54653" y="59832"/>
                  </a:lnTo>
                  <a:lnTo>
                    <a:pt x="53048" y="59832"/>
                  </a:lnTo>
                  <a:lnTo>
                    <a:pt x="51444" y="59832"/>
                  </a:lnTo>
                  <a:lnTo>
                    <a:pt x="49832" y="59832"/>
                  </a:lnTo>
                  <a:lnTo>
                    <a:pt x="48221" y="59832"/>
                  </a:lnTo>
                  <a:lnTo>
                    <a:pt x="46616" y="59832"/>
                  </a:lnTo>
                  <a:lnTo>
                    <a:pt x="45011" y="61443"/>
                  </a:lnTo>
                  <a:lnTo>
                    <a:pt x="43400" y="64680"/>
                  </a:lnTo>
                  <a:lnTo>
                    <a:pt x="45011" y="69528"/>
                  </a:lnTo>
                  <a:lnTo>
                    <a:pt x="40191" y="67917"/>
                  </a:lnTo>
                  <a:lnTo>
                    <a:pt x="36968" y="64680"/>
                  </a:lnTo>
                  <a:lnTo>
                    <a:pt x="33759" y="59832"/>
                  </a:lnTo>
                  <a:lnTo>
                    <a:pt x="28931" y="54977"/>
                  </a:lnTo>
                  <a:lnTo>
                    <a:pt x="25715" y="51740"/>
                  </a:lnTo>
                  <a:lnTo>
                    <a:pt x="25715" y="50121"/>
                  </a:lnTo>
                  <a:lnTo>
                    <a:pt x="24110" y="48510"/>
                  </a:lnTo>
                  <a:lnTo>
                    <a:pt x="22506" y="48510"/>
                  </a:lnTo>
                  <a:lnTo>
                    <a:pt x="20894" y="48510"/>
                  </a:lnTo>
                  <a:lnTo>
                    <a:pt x="20894" y="46891"/>
                  </a:lnTo>
                  <a:lnTo>
                    <a:pt x="20894" y="45273"/>
                  </a:lnTo>
                  <a:lnTo>
                    <a:pt x="19290" y="43655"/>
                  </a:lnTo>
                  <a:lnTo>
                    <a:pt x="17678" y="43655"/>
                  </a:lnTo>
                  <a:lnTo>
                    <a:pt x="17678" y="40425"/>
                  </a:lnTo>
                  <a:lnTo>
                    <a:pt x="16074" y="38806"/>
                  </a:lnTo>
                  <a:lnTo>
                    <a:pt x="16074" y="35570"/>
                  </a:lnTo>
                  <a:lnTo>
                    <a:pt x="14462" y="35570"/>
                  </a:lnTo>
                  <a:lnTo>
                    <a:pt x="14462" y="32340"/>
                  </a:lnTo>
                  <a:lnTo>
                    <a:pt x="12857" y="30722"/>
                  </a:lnTo>
                  <a:lnTo>
                    <a:pt x="12857" y="29103"/>
                  </a:lnTo>
                  <a:lnTo>
                    <a:pt x="11253" y="25866"/>
                  </a:lnTo>
                  <a:lnTo>
                    <a:pt x="9641" y="24248"/>
                  </a:lnTo>
                  <a:lnTo>
                    <a:pt x="8037" y="24248"/>
                  </a:lnTo>
                  <a:lnTo>
                    <a:pt x="8037" y="22636"/>
                  </a:lnTo>
                  <a:lnTo>
                    <a:pt x="4821" y="21018"/>
                  </a:lnTo>
                  <a:lnTo>
                    <a:pt x="1605" y="21018"/>
                  </a:lnTo>
                  <a:lnTo>
                    <a:pt x="0" y="19400"/>
                  </a:lnTo>
                  <a:lnTo>
                    <a:pt x="1605" y="17781"/>
                  </a:lnTo>
                  <a:lnTo>
                    <a:pt x="1605" y="16163"/>
                  </a:lnTo>
                  <a:lnTo>
                    <a:pt x="3209" y="14551"/>
                  </a:lnTo>
                  <a:lnTo>
                    <a:pt x="4821" y="12933"/>
                  </a:lnTo>
                  <a:lnTo>
                    <a:pt x="6425" y="12933"/>
                  </a:lnTo>
                  <a:lnTo>
                    <a:pt x="11253" y="11315"/>
                  </a:lnTo>
                  <a:lnTo>
                    <a:pt x="16074" y="11315"/>
                  </a:lnTo>
                  <a:lnTo>
                    <a:pt x="19290" y="11315"/>
                  </a:lnTo>
                  <a:lnTo>
                    <a:pt x="27326" y="8078"/>
                  </a:lnTo>
                  <a:lnTo>
                    <a:pt x="30542" y="8078"/>
                  </a:lnTo>
                  <a:lnTo>
                    <a:pt x="32147" y="6467"/>
                  </a:lnTo>
                  <a:lnTo>
                    <a:pt x="41795" y="3230"/>
                  </a:lnTo>
                  <a:lnTo>
                    <a:pt x="46616" y="484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9" name="Kombinationstegning: figur 38">
              <a:extLst>
                <a:ext uri="{FF2B5EF4-FFF2-40B4-BE49-F238E27FC236}">
                  <a16:creationId xmlns:a16="http://schemas.microsoft.com/office/drawing/2014/main" id="{4C50F309-5507-35C8-52AE-C8B167471286}"/>
                </a:ext>
              </a:extLst>
            </p:cNvPr>
            <p:cNvSpPr/>
            <p:nvPr/>
          </p:nvSpPr>
          <p:spPr>
            <a:xfrm>
              <a:off x="2487372" y="4381730"/>
              <a:ext cx="6432" cy="3243"/>
            </a:xfrm>
            <a:custGeom>
              <a:avLst/>
              <a:gdLst>
                <a:gd name="connsiteX0" fmla="*/ 0 w 6432"/>
                <a:gd name="connsiteY0" fmla="*/ 3244 h 3243"/>
                <a:gd name="connsiteX1" fmla="*/ 0 w 6432"/>
                <a:gd name="connsiteY1" fmla="*/ 1618 h 3243"/>
                <a:gd name="connsiteX2" fmla="*/ 1605 w 6432"/>
                <a:gd name="connsiteY2" fmla="*/ 1618 h 3243"/>
                <a:gd name="connsiteX3" fmla="*/ 3216 w 6432"/>
                <a:gd name="connsiteY3" fmla="*/ 0 h 3243"/>
                <a:gd name="connsiteX4" fmla="*/ 4821 w 6432"/>
                <a:gd name="connsiteY4" fmla="*/ 1618 h 3243"/>
                <a:gd name="connsiteX5" fmla="*/ 6432 w 6432"/>
                <a:gd name="connsiteY5" fmla="*/ 3244 h 3243"/>
                <a:gd name="connsiteX6" fmla="*/ 4821 w 6432"/>
                <a:gd name="connsiteY6" fmla="*/ 3244 h 3243"/>
                <a:gd name="connsiteX7" fmla="*/ 3216 w 6432"/>
                <a:gd name="connsiteY7" fmla="*/ 3244 h 3243"/>
                <a:gd name="connsiteX8" fmla="*/ 0 w 6432"/>
                <a:gd name="connsiteY8" fmla="*/ 3244 h 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32" h="3243">
                  <a:moveTo>
                    <a:pt x="0" y="3244"/>
                  </a:moveTo>
                  <a:lnTo>
                    <a:pt x="0" y="1618"/>
                  </a:lnTo>
                  <a:lnTo>
                    <a:pt x="1605" y="1618"/>
                  </a:lnTo>
                  <a:lnTo>
                    <a:pt x="3216" y="0"/>
                  </a:lnTo>
                  <a:lnTo>
                    <a:pt x="4821" y="1618"/>
                  </a:lnTo>
                  <a:lnTo>
                    <a:pt x="6432" y="3244"/>
                  </a:lnTo>
                  <a:lnTo>
                    <a:pt x="4821" y="3244"/>
                  </a:lnTo>
                  <a:lnTo>
                    <a:pt x="3216" y="3244"/>
                  </a:lnTo>
                  <a:lnTo>
                    <a:pt x="0" y="3244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40" name="Kombinationstegning: figur 39">
              <a:extLst>
                <a:ext uri="{FF2B5EF4-FFF2-40B4-BE49-F238E27FC236}">
                  <a16:creationId xmlns:a16="http://schemas.microsoft.com/office/drawing/2014/main" id="{CE70DA73-055A-C9ED-C9B0-C0B19189EF0E}"/>
                </a:ext>
              </a:extLst>
            </p:cNvPr>
            <p:cNvSpPr/>
            <p:nvPr/>
          </p:nvSpPr>
          <p:spPr>
            <a:xfrm>
              <a:off x="2706003" y="4367178"/>
              <a:ext cx="3216" cy="1618"/>
            </a:xfrm>
            <a:custGeom>
              <a:avLst/>
              <a:gdLst>
                <a:gd name="connsiteX0" fmla="*/ 3216 w 3216"/>
                <a:gd name="connsiteY0" fmla="*/ 1618 h 1618"/>
                <a:gd name="connsiteX1" fmla="*/ 0 w 3216"/>
                <a:gd name="connsiteY1" fmla="*/ 0 h 1618"/>
                <a:gd name="connsiteX2" fmla="*/ 1605 w 3216"/>
                <a:gd name="connsiteY2" fmla="*/ 0 h 1618"/>
                <a:gd name="connsiteX3" fmla="*/ 3216 w 3216"/>
                <a:gd name="connsiteY3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6" h="1618">
                  <a:moveTo>
                    <a:pt x="3216" y="1618"/>
                  </a:moveTo>
                  <a:lnTo>
                    <a:pt x="0" y="0"/>
                  </a:lnTo>
                  <a:lnTo>
                    <a:pt x="1605" y="0"/>
                  </a:lnTo>
                  <a:lnTo>
                    <a:pt x="3216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41" name="Kombinationstegning: figur 40">
              <a:extLst>
                <a:ext uri="{FF2B5EF4-FFF2-40B4-BE49-F238E27FC236}">
                  <a16:creationId xmlns:a16="http://schemas.microsoft.com/office/drawing/2014/main" id="{BD53287B-D7A5-FC4E-A346-C2BF87E142CD}"/>
                </a:ext>
              </a:extLst>
            </p:cNvPr>
            <p:cNvSpPr/>
            <p:nvPr/>
          </p:nvSpPr>
          <p:spPr>
            <a:xfrm>
              <a:off x="1037327" y="4360712"/>
              <a:ext cx="1608" cy="4848"/>
            </a:xfrm>
            <a:custGeom>
              <a:avLst/>
              <a:gdLst>
                <a:gd name="connsiteX0" fmla="*/ 0 w 1608"/>
                <a:gd name="connsiteY0" fmla="*/ 4848 h 4848"/>
                <a:gd name="connsiteX1" fmla="*/ 0 w 1608"/>
                <a:gd name="connsiteY1" fmla="*/ 0 h 4848"/>
                <a:gd name="connsiteX2" fmla="*/ 1609 w 1608"/>
                <a:gd name="connsiteY2" fmla="*/ 1611 h 4848"/>
                <a:gd name="connsiteX3" fmla="*/ 1609 w 1608"/>
                <a:gd name="connsiteY3" fmla="*/ 3230 h 4848"/>
                <a:gd name="connsiteX4" fmla="*/ 1609 w 1608"/>
                <a:gd name="connsiteY4" fmla="*/ 4848 h 4848"/>
                <a:gd name="connsiteX5" fmla="*/ 0 w 1608"/>
                <a:gd name="connsiteY5" fmla="*/ 4848 h 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" h="4848">
                  <a:moveTo>
                    <a:pt x="0" y="4848"/>
                  </a:moveTo>
                  <a:lnTo>
                    <a:pt x="0" y="0"/>
                  </a:lnTo>
                  <a:lnTo>
                    <a:pt x="1609" y="1611"/>
                  </a:lnTo>
                  <a:lnTo>
                    <a:pt x="1609" y="3230"/>
                  </a:lnTo>
                  <a:lnTo>
                    <a:pt x="1609" y="4848"/>
                  </a:lnTo>
                  <a:lnTo>
                    <a:pt x="0" y="484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42" name="Kombinationstegning: figur 41">
              <a:extLst>
                <a:ext uri="{FF2B5EF4-FFF2-40B4-BE49-F238E27FC236}">
                  <a16:creationId xmlns:a16="http://schemas.microsoft.com/office/drawing/2014/main" id="{7389883E-21DB-6A39-D892-3E1BE1FABF77}"/>
                </a:ext>
              </a:extLst>
            </p:cNvPr>
            <p:cNvSpPr/>
            <p:nvPr/>
          </p:nvSpPr>
          <p:spPr>
            <a:xfrm>
              <a:off x="2701176" y="4359093"/>
              <a:ext cx="1611" cy="1618"/>
            </a:xfrm>
            <a:custGeom>
              <a:avLst/>
              <a:gdLst>
                <a:gd name="connsiteX0" fmla="*/ 0 w 1611"/>
                <a:gd name="connsiteY0" fmla="*/ 1618 h 1618"/>
                <a:gd name="connsiteX1" fmla="*/ 0 w 1611"/>
                <a:gd name="connsiteY1" fmla="*/ 0 h 1618"/>
                <a:gd name="connsiteX2" fmla="*/ 1611 w 1611"/>
                <a:gd name="connsiteY2" fmla="*/ 1618 h 1618"/>
                <a:gd name="connsiteX3" fmla="*/ 0 w 1611"/>
                <a:gd name="connsiteY3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1" h="1618">
                  <a:moveTo>
                    <a:pt x="0" y="1618"/>
                  </a:moveTo>
                  <a:lnTo>
                    <a:pt x="0" y="0"/>
                  </a:lnTo>
                  <a:lnTo>
                    <a:pt x="1611" y="1618"/>
                  </a:lnTo>
                  <a:lnTo>
                    <a:pt x="0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43" name="Kombinationstegning: figur 42">
              <a:extLst>
                <a:ext uri="{FF2B5EF4-FFF2-40B4-BE49-F238E27FC236}">
                  <a16:creationId xmlns:a16="http://schemas.microsoft.com/office/drawing/2014/main" id="{0225CEFB-3E98-505F-B924-72DCB6F27931}"/>
                </a:ext>
              </a:extLst>
            </p:cNvPr>
            <p:cNvSpPr/>
            <p:nvPr/>
          </p:nvSpPr>
          <p:spPr>
            <a:xfrm>
              <a:off x="1035722" y="4349390"/>
              <a:ext cx="4819" cy="8085"/>
            </a:xfrm>
            <a:custGeom>
              <a:avLst/>
              <a:gdLst>
                <a:gd name="connsiteX0" fmla="*/ 1605 w 4819"/>
                <a:gd name="connsiteY0" fmla="*/ 8085 h 8085"/>
                <a:gd name="connsiteX1" fmla="*/ 0 w 4819"/>
                <a:gd name="connsiteY1" fmla="*/ 6467 h 8085"/>
                <a:gd name="connsiteX2" fmla="*/ 0 w 4819"/>
                <a:gd name="connsiteY2" fmla="*/ 4855 h 8085"/>
                <a:gd name="connsiteX3" fmla="*/ 0 w 4819"/>
                <a:gd name="connsiteY3" fmla="*/ 0 h 8085"/>
                <a:gd name="connsiteX4" fmla="*/ 1605 w 4819"/>
                <a:gd name="connsiteY4" fmla="*/ 0 h 8085"/>
                <a:gd name="connsiteX5" fmla="*/ 3214 w 4819"/>
                <a:gd name="connsiteY5" fmla="*/ 0 h 8085"/>
                <a:gd name="connsiteX6" fmla="*/ 4820 w 4819"/>
                <a:gd name="connsiteY6" fmla="*/ 0 h 8085"/>
                <a:gd name="connsiteX7" fmla="*/ 4820 w 4819"/>
                <a:gd name="connsiteY7" fmla="*/ 4855 h 8085"/>
                <a:gd name="connsiteX8" fmla="*/ 1605 w 4819"/>
                <a:gd name="connsiteY8" fmla="*/ 8085 h 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19" h="8085">
                  <a:moveTo>
                    <a:pt x="1605" y="8085"/>
                  </a:moveTo>
                  <a:lnTo>
                    <a:pt x="0" y="6467"/>
                  </a:lnTo>
                  <a:lnTo>
                    <a:pt x="0" y="4855"/>
                  </a:lnTo>
                  <a:lnTo>
                    <a:pt x="0" y="0"/>
                  </a:lnTo>
                  <a:lnTo>
                    <a:pt x="1605" y="0"/>
                  </a:lnTo>
                  <a:lnTo>
                    <a:pt x="3214" y="0"/>
                  </a:lnTo>
                  <a:lnTo>
                    <a:pt x="4820" y="0"/>
                  </a:lnTo>
                  <a:lnTo>
                    <a:pt x="4820" y="4855"/>
                  </a:lnTo>
                  <a:lnTo>
                    <a:pt x="1605" y="8085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44" name="Kombinationstegning: figur 43">
              <a:extLst>
                <a:ext uri="{FF2B5EF4-FFF2-40B4-BE49-F238E27FC236}">
                  <a16:creationId xmlns:a16="http://schemas.microsoft.com/office/drawing/2014/main" id="{42A6C9D9-0C63-D592-0F66-0BB619750224}"/>
                </a:ext>
              </a:extLst>
            </p:cNvPr>
            <p:cNvSpPr/>
            <p:nvPr/>
          </p:nvSpPr>
          <p:spPr>
            <a:xfrm>
              <a:off x="1106453" y="4352626"/>
              <a:ext cx="1608" cy="3229"/>
            </a:xfrm>
            <a:custGeom>
              <a:avLst/>
              <a:gdLst>
                <a:gd name="connsiteX0" fmla="*/ 1609 w 1608"/>
                <a:gd name="connsiteY0" fmla="*/ 3230 h 3229"/>
                <a:gd name="connsiteX1" fmla="*/ 0 w 1608"/>
                <a:gd name="connsiteY1" fmla="*/ 0 h 3229"/>
                <a:gd name="connsiteX2" fmla="*/ 1609 w 1608"/>
                <a:gd name="connsiteY2" fmla="*/ 1618 h 3229"/>
                <a:gd name="connsiteX3" fmla="*/ 1609 w 1608"/>
                <a:gd name="connsiteY3" fmla="*/ 3230 h 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8" h="3229">
                  <a:moveTo>
                    <a:pt x="1609" y="3230"/>
                  </a:moveTo>
                  <a:lnTo>
                    <a:pt x="0" y="0"/>
                  </a:lnTo>
                  <a:lnTo>
                    <a:pt x="1609" y="1618"/>
                  </a:lnTo>
                  <a:lnTo>
                    <a:pt x="1609" y="3230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45" name="Kombinationstegning: figur 44">
              <a:extLst>
                <a:ext uri="{FF2B5EF4-FFF2-40B4-BE49-F238E27FC236}">
                  <a16:creationId xmlns:a16="http://schemas.microsoft.com/office/drawing/2014/main" id="{506E1933-C094-56C4-0352-A68C9F405287}"/>
                </a:ext>
              </a:extLst>
            </p:cNvPr>
            <p:cNvSpPr/>
            <p:nvPr/>
          </p:nvSpPr>
          <p:spPr>
            <a:xfrm>
              <a:off x="2701176" y="4349390"/>
              <a:ext cx="1611" cy="3236"/>
            </a:xfrm>
            <a:custGeom>
              <a:avLst/>
              <a:gdLst>
                <a:gd name="connsiteX0" fmla="*/ 0 w 1611"/>
                <a:gd name="connsiteY0" fmla="*/ 3237 h 3236"/>
                <a:gd name="connsiteX1" fmla="*/ 0 w 1611"/>
                <a:gd name="connsiteY1" fmla="*/ 1618 h 3236"/>
                <a:gd name="connsiteX2" fmla="*/ 0 w 1611"/>
                <a:gd name="connsiteY2" fmla="*/ 0 h 3236"/>
                <a:gd name="connsiteX3" fmla="*/ 1611 w 1611"/>
                <a:gd name="connsiteY3" fmla="*/ 0 h 3236"/>
                <a:gd name="connsiteX4" fmla="*/ 1611 w 1611"/>
                <a:gd name="connsiteY4" fmla="*/ 1618 h 3236"/>
                <a:gd name="connsiteX5" fmla="*/ 0 w 1611"/>
                <a:gd name="connsiteY5" fmla="*/ 3237 h 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1" h="3236">
                  <a:moveTo>
                    <a:pt x="0" y="3237"/>
                  </a:moveTo>
                  <a:lnTo>
                    <a:pt x="0" y="1618"/>
                  </a:lnTo>
                  <a:lnTo>
                    <a:pt x="0" y="0"/>
                  </a:lnTo>
                  <a:lnTo>
                    <a:pt x="1611" y="0"/>
                  </a:lnTo>
                  <a:lnTo>
                    <a:pt x="1611" y="1618"/>
                  </a:lnTo>
                  <a:lnTo>
                    <a:pt x="0" y="3237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46" name="Kombinationstegning: figur 45">
              <a:extLst>
                <a:ext uri="{FF2B5EF4-FFF2-40B4-BE49-F238E27FC236}">
                  <a16:creationId xmlns:a16="http://schemas.microsoft.com/office/drawing/2014/main" id="{02B46EB2-0219-EF97-77C9-488674243B81}"/>
                </a:ext>
              </a:extLst>
            </p:cNvPr>
            <p:cNvSpPr/>
            <p:nvPr/>
          </p:nvSpPr>
          <p:spPr>
            <a:xfrm>
              <a:off x="1038936" y="4336457"/>
              <a:ext cx="6429" cy="9703"/>
            </a:xfrm>
            <a:custGeom>
              <a:avLst/>
              <a:gdLst>
                <a:gd name="connsiteX0" fmla="*/ 0 w 6429"/>
                <a:gd name="connsiteY0" fmla="*/ 9703 h 9703"/>
                <a:gd name="connsiteX1" fmla="*/ 0 w 6429"/>
                <a:gd name="connsiteY1" fmla="*/ 8085 h 9703"/>
                <a:gd name="connsiteX2" fmla="*/ 0 w 6429"/>
                <a:gd name="connsiteY2" fmla="*/ 6467 h 9703"/>
                <a:gd name="connsiteX3" fmla="*/ 1606 w 6429"/>
                <a:gd name="connsiteY3" fmla="*/ 4848 h 9703"/>
                <a:gd name="connsiteX4" fmla="*/ 3215 w 6429"/>
                <a:gd name="connsiteY4" fmla="*/ 3237 h 9703"/>
                <a:gd name="connsiteX5" fmla="*/ 4821 w 6429"/>
                <a:gd name="connsiteY5" fmla="*/ 0 h 9703"/>
                <a:gd name="connsiteX6" fmla="*/ 6429 w 6429"/>
                <a:gd name="connsiteY6" fmla="*/ 0 h 9703"/>
                <a:gd name="connsiteX7" fmla="*/ 3215 w 6429"/>
                <a:gd name="connsiteY7" fmla="*/ 3237 h 9703"/>
                <a:gd name="connsiteX8" fmla="*/ 3215 w 6429"/>
                <a:gd name="connsiteY8" fmla="*/ 4848 h 9703"/>
                <a:gd name="connsiteX9" fmla="*/ 1606 w 6429"/>
                <a:gd name="connsiteY9" fmla="*/ 6467 h 9703"/>
                <a:gd name="connsiteX10" fmla="*/ 1606 w 6429"/>
                <a:gd name="connsiteY10" fmla="*/ 8085 h 9703"/>
                <a:gd name="connsiteX11" fmla="*/ 1606 w 6429"/>
                <a:gd name="connsiteY11" fmla="*/ 9703 h 9703"/>
                <a:gd name="connsiteX12" fmla="*/ 0 w 6429"/>
                <a:gd name="connsiteY12" fmla="*/ 9703 h 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29" h="9703">
                  <a:moveTo>
                    <a:pt x="0" y="9703"/>
                  </a:moveTo>
                  <a:lnTo>
                    <a:pt x="0" y="8085"/>
                  </a:lnTo>
                  <a:lnTo>
                    <a:pt x="0" y="6467"/>
                  </a:lnTo>
                  <a:lnTo>
                    <a:pt x="1606" y="4848"/>
                  </a:lnTo>
                  <a:lnTo>
                    <a:pt x="3215" y="3237"/>
                  </a:lnTo>
                  <a:lnTo>
                    <a:pt x="4821" y="0"/>
                  </a:lnTo>
                  <a:lnTo>
                    <a:pt x="6429" y="0"/>
                  </a:lnTo>
                  <a:lnTo>
                    <a:pt x="3215" y="3237"/>
                  </a:lnTo>
                  <a:lnTo>
                    <a:pt x="3215" y="4848"/>
                  </a:lnTo>
                  <a:lnTo>
                    <a:pt x="1606" y="6467"/>
                  </a:lnTo>
                  <a:lnTo>
                    <a:pt x="1606" y="8085"/>
                  </a:lnTo>
                  <a:lnTo>
                    <a:pt x="1606" y="9703"/>
                  </a:lnTo>
                  <a:lnTo>
                    <a:pt x="0" y="9703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47" name="Kombinationstegning: figur 46">
              <a:extLst>
                <a:ext uri="{FF2B5EF4-FFF2-40B4-BE49-F238E27FC236}">
                  <a16:creationId xmlns:a16="http://schemas.microsoft.com/office/drawing/2014/main" id="{3A1F3029-46EE-3889-FCE8-0FBC5FB71238}"/>
                </a:ext>
              </a:extLst>
            </p:cNvPr>
            <p:cNvSpPr/>
            <p:nvPr/>
          </p:nvSpPr>
          <p:spPr>
            <a:xfrm>
              <a:off x="1112885" y="4342923"/>
              <a:ext cx="1605" cy="1618"/>
            </a:xfrm>
            <a:custGeom>
              <a:avLst/>
              <a:gdLst>
                <a:gd name="connsiteX0" fmla="*/ 1606 w 1605"/>
                <a:gd name="connsiteY0" fmla="*/ 1618 h 1618"/>
                <a:gd name="connsiteX1" fmla="*/ 0 w 1605"/>
                <a:gd name="connsiteY1" fmla="*/ 0 h 1618"/>
                <a:gd name="connsiteX2" fmla="*/ 1606 w 1605"/>
                <a:gd name="connsiteY2" fmla="*/ 0 h 1618"/>
                <a:gd name="connsiteX3" fmla="*/ 1606 w 1605"/>
                <a:gd name="connsiteY3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" h="1618">
                  <a:moveTo>
                    <a:pt x="1606" y="1618"/>
                  </a:moveTo>
                  <a:lnTo>
                    <a:pt x="0" y="0"/>
                  </a:lnTo>
                  <a:lnTo>
                    <a:pt x="1606" y="0"/>
                  </a:lnTo>
                  <a:lnTo>
                    <a:pt x="1606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48" name="Kombinationstegning: figur 47">
              <a:extLst>
                <a:ext uri="{FF2B5EF4-FFF2-40B4-BE49-F238E27FC236}">
                  <a16:creationId xmlns:a16="http://schemas.microsoft.com/office/drawing/2014/main" id="{838DD0D7-D2CD-CE53-C9F9-5BEF14F7AF4E}"/>
                </a:ext>
              </a:extLst>
            </p:cNvPr>
            <p:cNvSpPr/>
            <p:nvPr/>
          </p:nvSpPr>
          <p:spPr>
            <a:xfrm>
              <a:off x="1046974" y="4329983"/>
              <a:ext cx="3214" cy="4855"/>
            </a:xfrm>
            <a:custGeom>
              <a:avLst/>
              <a:gdLst>
                <a:gd name="connsiteX0" fmla="*/ 0 w 3214"/>
                <a:gd name="connsiteY0" fmla="*/ 4855 h 4855"/>
                <a:gd name="connsiteX1" fmla="*/ 1606 w 3214"/>
                <a:gd name="connsiteY1" fmla="*/ 1625 h 4855"/>
                <a:gd name="connsiteX2" fmla="*/ 3215 w 3214"/>
                <a:gd name="connsiteY2" fmla="*/ 0 h 4855"/>
                <a:gd name="connsiteX3" fmla="*/ 0 w 3214"/>
                <a:gd name="connsiteY3" fmla="*/ 4855 h 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4" h="4855">
                  <a:moveTo>
                    <a:pt x="0" y="4855"/>
                  </a:moveTo>
                  <a:lnTo>
                    <a:pt x="1606" y="1625"/>
                  </a:lnTo>
                  <a:lnTo>
                    <a:pt x="3215" y="0"/>
                  </a:lnTo>
                  <a:lnTo>
                    <a:pt x="0" y="4855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49" name="Kombinationstegning: figur 48">
              <a:extLst>
                <a:ext uri="{FF2B5EF4-FFF2-40B4-BE49-F238E27FC236}">
                  <a16:creationId xmlns:a16="http://schemas.microsoft.com/office/drawing/2014/main" id="{674F775E-B834-1C43-8E45-4587BC5395C5}"/>
                </a:ext>
              </a:extLst>
            </p:cNvPr>
            <p:cNvSpPr/>
            <p:nvPr/>
          </p:nvSpPr>
          <p:spPr>
            <a:xfrm>
              <a:off x="1050188" y="4318661"/>
              <a:ext cx="4823" cy="11321"/>
            </a:xfrm>
            <a:custGeom>
              <a:avLst/>
              <a:gdLst>
                <a:gd name="connsiteX0" fmla="*/ 0 w 4823"/>
                <a:gd name="connsiteY0" fmla="*/ 11322 h 11321"/>
                <a:gd name="connsiteX1" fmla="*/ 3215 w 4823"/>
                <a:gd name="connsiteY1" fmla="*/ 6467 h 11321"/>
                <a:gd name="connsiteX2" fmla="*/ 3215 w 4823"/>
                <a:gd name="connsiteY2" fmla="*/ 4855 h 11321"/>
                <a:gd name="connsiteX3" fmla="*/ 1606 w 4823"/>
                <a:gd name="connsiteY3" fmla="*/ 3237 h 11321"/>
                <a:gd name="connsiteX4" fmla="*/ 1606 w 4823"/>
                <a:gd name="connsiteY4" fmla="*/ 1618 h 11321"/>
                <a:gd name="connsiteX5" fmla="*/ 1606 w 4823"/>
                <a:gd name="connsiteY5" fmla="*/ 0 h 11321"/>
                <a:gd name="connsiteX6" fmla="*/ 4823 w 4823"/>
                <a:gd name="connsiteY6" fmla="*/ 1618 h 11321"/>
                <a:gd name="connsiteX7" fmla="*/ 4823 w 4823"/>
                <a:gd name="connsiteY7" fmla="*/ 3237 h 11321"/>
                <a:gd name="connsiteX8" fmla="*/ 4823 w 4823"/>
                <a:gd name="connsiteY8" fmla="*/ 4855 h 11321"/>
                <a:gd name="connsiteX9" fmla="*/ 4823 w 4823"/>
                <a:gd name="connsiteY9" fmla="*/ 6467 h 11321"/>
                <a:gd name="connsiteX10" fmla="*/ 1606 w 4823"/>
                <a:gd name="connsiteY10" fmla="*/ 9710 h 11321"/>
                <a:gd name="connsiteX11" fmla="*/ 0 w 4823"/>
                <a:gd name="connsiteY11" fmla="*/ 11322 h 1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23" h="11321">
                  <a:moveTo>
                    <a:pt x="0" y="11322"/>
                  </a:moveTo>
                  <a:lnTo>
                    <a:pt x="3215" y="6467"/>
                  </a:lnTo>
                  <a:lnTo>
                    <a:pt x="3215" y="4855"/>
                  </a:lnTo>
                  <a:lnTo>
                    <a:pt x="1606" y="3237"/>
                  </a:lnTo>
                  <a:lnTo>
                    <a:pt x="1606" y="1618"/>
                  </a:lnTo>
                  <a:lnTo>
                    <a:pt x="1606" y="0"/>
                  </a:lnTo>
                  <a:lnTo>
                    <a:pt x="4823" y="1618"/>
                  </a:lnTo>
                  <a:lnTo>
                    <a:pt x="4823" y="3237"/>
                  </a:lnTo>
                  <a:lnTo>
                    <a:pt x="4823" y="4855"/>
                  </a:lnTo>
                  <a:lnTo>
                    <a:pt x="4823" y="6467"/>
                  </a:lnTo>
                  <a:lnTo>
                    <a:pt x="1606" y="9710"/>
                  </a:lnTo>
                  <a:lnTo>
                    <a:pt x="0" y="11322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50" name="Kombinationstegning: figur 49">
              <a:extLst>
                <a:ext uri="{FF2B5EF4-FFF2-40B4-BE49-F238E27FC236}">
                  <a16:creationId xmlns:a16="http://schemas.microsoft.com/office/drawing/2014/main" id="{02EB2180-278E-5C55-429C-470A518F6BC2}"/>
                </a:ext>
              </a:extLst>
            </p:cNvPr>
            <p:cNvSpPr/>
            <p:nvPr/>
          </p:nvSpPr>
          <p:spPr>
            <a:xfrm>
              <a:off x="2426280" y="4321898"/>
              <a:ext cx="3216" cy="3229"/>
            </a:xfrm>
            <a:custGeom>
              <a:avLst/>
              <a:gdLst>
                <a:gd name="connsiteX0" fmla="*/ 0 w 3216"/>
                <a:gd name="connsiteY0" fmla="*/ 3230 h 3229"/>
                <a:gd name="connsiteX1" fmla="*/ 0 w 3216"/>
                <a:gd name="connsiteY1" fmla="*/ 1618 h 3229"/>
                <a:gd name="connsiteX2" fmla="*/ 1611 w 3216"/>
                <a:gd name="connsiteY2" fmla="*/ 1618 h 3229"/>
                <a:gd name="connsiteX3" fmla="*/ 1611 w 3216"/>
                <a:gd name="connsiteY3" fmla="*/ 0 h 3229"/>
                <a:gd name="connsiteX4" fmla="*/ 3216 w 3216"/>
                <a:gd name="connsiteY4" fmla="*/ 0 h 3229"/>
                <a:gd name="connsiteX5" fmla="*/ 1611 w 3216"/>
                <a:gd name="connsiteY5" fmla="*/ 3230 h 3229"/>
                <a:gd name="connsiteX6" fmla="*/ 0 w 3216"/>
                <a:gd name="connsiteY6" fmla="*/ 3230 h 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6" h="3229">
                  <a:moveTo>
                    <a:pt x="0" y="3230"/>
                  </a:moveTo>
                  <a:lnTo>
                    <a:pt x="0" y="1618"/>
                  </a:lnTo>
                  <a:lnTo>
                    <a:pt x="1611" y="1618"/>
                  </a:lnTo>
                  <a:lnTo>
                    <a:pt x="1611" y="0"/>
                  </a:lnTo>
                  <a:lnTo>
                    <a:pt x="3216" y="0"/>
                  </a:lnTo>
                  <a:lnTo>
                    <a:pt x="1611" y="3230"/>
                  </a:lnTo>
                  <a:lnTo>
                    <a:pt x="0" y="3230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51" name="Kombinationstegning: figur 50">
              <a:extLst>
                <a:ext uri="{FF2B5EF4-FFF2-40B4-BE49-F238E27FC236}">
                  <a16:creationId xmlns:a16="http://schemas.microsoft.com/office/drawing/2014/main" id="{AF0704BC-64F3-92C3-CAF4-58B2854356ED}"/>
                </a:ext>
              </a:extLst>
            </p:cNvPr>
            <p:cNvSpPr/>
            <p:nvPr/>
          </p:nvSpPr>
          <p:spPr>
            <a:xfrm>
              <a:off x="2429496" y="4313813"/>
              <a:ext cx="16073" cy="8085"/>
            </a:xfrm>
            <a:custGeom>
              <a:avLst/>
              <a:gdLst>
                <a:gd name="connsiteX0" fmla="*/ 1605 w 16073"/>
                <a:gd name="connsiteY0" fmla="*/ 8085 h 8085"/>
                <a:gd name="connsiteX1" fmla="*/ 0 w 16073"/>
                <a:gd name="connsiteY1" fmla="*/ 6467 h 8085"/>
                <a:gd name="connsiteX2" fmla="*/ 1605 w 16073"/>
                <a:gd name="connsiteY2" fmla="*/ 1618 h 8085"/>
                <a:gd name="connsiteX3" fmla="*/ 1605 w 16073"/>
                <a:gd name="connsiteY3" fmla="*/ 0 h 8085"/>
                <a:gd name="connsiteX4" fmla="*/ 4821 w 16073"/>
                <a:gd name="connsiteY4" fmla="*/ 0 h 8085"/>
                <a:gd name="connsiteX5" fmla="*/ 9648 w 16073"/>
                <a:gd name="connsiteY5" fmla="*/ 0 h 8085"/>
                <a:gd name="connsiteX6" fmla="*/ 16074 w 16073"/>
                <a:gd name="connsiteY6" fmla="*/ 0 h 8085"/>
                <a:gd name="connsiteX7" fmla="*/ 14469 w 16073"/>
                <a:gd name="connsiteY7" fmla="*/ 3230 h 8085"/>
                <a:gd name="connsiteX8" fmla="*/ 11253 w 16073"/>
                <a:gd name="connsiteY8" fmla="*/ 6467 h 8085"/>
                <a:gd name="connsiteX9" fmla="*/ 8037 w 16073"/>
                <a:gd name="connsiteY9" fmla="*/ 6467 h 8085"/>
                <a:gd name="connsiteX10" fmla="*/ 4821 w 16073"/>
                <a:gd name="connsiteY10" fmla="*/ 6467 h 8085"/>
                <a:gd name="connsiteX11" fmla="*/ 1605 w 16073"/>
                <a:gd name="connsiteY11" fmla="*/ 8085 h 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73" h="8085">
                  <a:moveTo>
                    <a:pt x="1605" y="8085"/>
                  </a:moveTo>
                  <a:lnTo>
                    <a:pt x="0" y="6467"/>
                  </a:lnTo>
                  <a:lnTo>
                    <a:pt x="1605" y="1618"/>
                  </a:lnTo>
                  <a:lnTo>
                    <a:pt x="1605" y="0"/>
                  </a:lnTo>
                  <a:lnTo>
                    <a:pt x="4821" y="0"/>
                  </a:lnTo>
                  <a:lnTo>
                    <a:pt x="9648" y="0"/>
                  </a:lnTo>
                  <a:lnTo>
                    <a:pt x="16074" y="0"/>
                  </a:lnTo>
                  <a:lnTo>
                    <a:pt x="14469" y="3230"/>
                  </a:lnTo>
                  <a:lnTo>
                    <a:pt x="11253" y="6467"/>
                  </a:lnTo>
                  <a:lnTo>
                    <a:pt x="8037" y="6467"/>
                  </a:lnTo>
                  <a:lnTo>
                    <a:pt x="4821" y="6467"/>
                  </a:lnTo>
                  <a:lnTo>
                    <a:pt x="1605" y="8085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52" name="Kombinationstegning: figur 51">
              <a:extLst>
                <a:ext uri="{FF2B5EF4-FFF2-40B4-BE49-F238E27FC236}">
                  <a16:creationId xmlns:a16="http://schemas.microsoft.com/office/drawing/2014/main" id="{D27AAD08-5787-C7BB-3112-9F78CB459C80}"/>
                </a:ext>
              </a:extLst>
            </p:cNvPr>
            <p:cNvSpPr/>
            <p:nvPr/>
          </p:nvSpPr>
          <p:spPr>
            <a:xfrm>
              <a:off x="2448785" y="4310576"/>
              <a:ext cx="3216" cy="1618"/>
            </a:xfrm>
            <a:custGeom>
              <a:avLst/>
              <a:gdLst>
                <a:gd name="connsiteX0" fmla="*/ 0 w 3216"/>
                <a:gd name="connsiteY0" fmla="*/ 1618 h 1618"/>
                <a:gd name="connsiteX1" fmla="*/ 1612 w 3216"/>
                <a:gd name="connsiteY1" fmla="*/ 0 h 1618"/>
                <a:gd name="connsiteX2" fmla="*/ 3216 w 3216"/>
                <a:gd name="connsiteY2" fmla="*/ 0 h 1618"/>
                <a:gd name="connsiteX3" fmla="*/ 1612 w 3216"/>
                <a:gd name="connsiteY3" fmla="*/ 1618 h 1618"/>
                <a:gd name="connsiteX4" fmla="*/ 0 w 3216"/>
                <a:gd name="connsiteY4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" h="1618">
                  <a:moveTo>
                    <a:pt x="0" y="1618"/>
                  </a:moveTo>
                  <a:lnTo>
                    <a:pt x="1612" y="0"/>
                  </a:lnTo>
                  <a:lnTo>
                    <a:pt x="3216" y="0"/>
                  </a:lnTo>
                  <a:lnTo>
                    <a:pt x="1612" y="1618"/>
                  </a:lnTo>
                  <a:lnTo>
                    <a:pt x="0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53" name="Kombinationstegning: figur 52">
              <a:extLst>
                <a:ext uri="{FF2B5EF4-FFF2-40B4-BE49-F238E27FC236}">
                  <a16:creationId xmlns:a16="http://schemas.microsoft.com/office/drawing/2014/main" id="{EC84E166-BB40-2409-262C-C52CE5802106}"/>
                </a:ext>
              </a:extLst>
            </p:cNvPr>
            <p:cNvSpPr/>
            <p:nvPr/>
          </p:nvSpPr>
          <p:spPr>
            <a:xfrm>
              <a:off x="2615974" y="4291176"/>
              <a:ext cx="4827" cy="9703"/>
            </a:xfrm>
            <a:custGeom>
              <a:avLst/>
              <a:gdLst>
                <a:gd name="connsiteX0" fmla="*/ 0 w 4827"/>
                <a:gd name="connsiteY0" fmla="*/ 9703 h 9703"/>
                <a:gd name="connsiteX1" fmla="*/ 0 w 4827"/>
                <a:gd name="connsiteY1" fmla="*/ 8085 h 9703"/>
                <a:gd name="connsiteX2" fmla="*/ 3216 w 4827"/>
                <a:gd name="connsiteY2" fmla="*/ 6467 h 9703"/>
                <a:gd name="connsiteX3" fmla="*/ 0 w 4827"/>
                <a:gd name="connsiteY3" fmla="*/ 0 h 9703"/>
                <a:gd name="connsiteX4" fmla="*/ 1611 w 4827"/>
                <a:gd name="connsiteY4" fmla="*/ 1618 h 9703"/>
                <a:gd name="connsiteX5" fmla="*/ 4828 w 4827"/>
                <a:gd name="connsiteY5" fmla="*/ 6467 h 9703"/>
                <a:gd name="connsiteX6" fmla="*/ 3216 w 4827"/>
                <a:gd name="connsiteY6" fmla="*/ 8085 h 9703"/>
                <a:gd name="connsiteX7" fmla="*/ 0 w 4827"/>
                <a:gd name="connsiteY7" fmla="*/ 9703 h 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7" h="9703">
                  <a:moveTo>
                    <a:pt x="0" y="9703"/>
                  </a:moveTo>
                  <a:lnTo>
                    <a:pt x="0" y="8085"/>
                  </a:lnTo>
                  <a:lnTo>
                    <a:pt x="3216" y="6467"/>
                  </a:lnTo>
                  <a:lnTo>
                    <a:pt x="0" y="0"/>
                  </a:lnTo>
                  <a:lnTo>
                    <a:pt x="1611" y="1618"/>
                  </a:lnTo>
                  <a:lnTo>
                    <a:pt x="4828" y="6467"/>
                  </a:lnTo>
                  <a:lnTo>
                    <a:pt x="3216" y="8085"/>
                  </a:lnTo>
                  <a:lnTo>
                    <a:pt x="0" y="9703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54" name="Kombinationstegning: figur 53">
              <a:extLst>
                <a:ext uri="{FF2B5EF4-FFF2-40B4-BE49-F238E27FC236}">
                  <a16:creationId xmlns:a16="http://schemas.microsoft.com/office/drawing/2014/main" id="{9625860B-4F07-CE01-6790-B4E4C1620774}"/>
                </a:ext>
              </a:extLst>
            </p:cNvPr>
            <p:cNvSpPr/>
            <p:nvPr/>
          </p:nvSpPr>
          <p:spPr>
            <a:xfrm>
              <a:off x="2614369" y="4294406"/>
              <a:ext cx="1604" cy="4855"/>
            </a:xfrm>
            <a:custGeom>
              <a:avLst/>
              <a:gdLst>
                <a:gd name="connsiteX0" fmla="*/ 1605 w 1604"/>
                <a:gd name="connsiteY0" fmla="*/ 4855 h 4855"/>
                <a:gd name="connsiteX1" fmla="*/ 0 w 1604"/>
                <a:gd name="connsiteY1" fmla="*/ 3237 h 4855"/>
                <a:gd name="connsiteX2" fmla="*/ 0 w 1604"/>
                <a:gd name="connsiteY2" fmla="*/ 0 h 4855"/>
                <a:gd name="connsiteX3" fmla="*/ 1605 w 1604"/>
                <a:gd name="connsiteY3" fmla="*/ 4855 h 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4" h="4855">
                  <a:moveTo>
                    <a:pt x="1605" y="4855"/>
                  </a:moveTo>
                  <a:lnTo>
                    <a:pt x="0" y="3237"/>
                  </a:lnTo>
                  <a:lnTo>
                    <a:pt x="0" y="0"/>
                  </a:lnTo>
                  <a:lnTo>
                    <a:pt x="1605" y="4855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55" name="Kombinationstegning: figur 54">
              <a:extLst>
                <a:ext uri="{FF2B5EF4-FFF2-40B4-BE49-F238E27FC236}">
                  <a16:creationId xmlns:a16="http://schemas.microsoft.com/office/drawing/2014/main" id="{795E3AB9-BD01-57B4-BF5D-6E3F9EBB7AFE}"/>
                </a:ext>
              </a:extLst>
            </p:cNvPr>
            <p:cNvSpPr/>
            <p:nvPr/>
          </p:nvSpPr>
          <p:spPr>
            <a:xfrm>
              <a:off x="1080733" y="4278243"/>
              <a:ext cx="9643" cy="8084"/>
            </a:xfrm>
            <a:custGeom>
              <a:avLst/>
              <a:gdLst>
                <a:gd name="connsiteX0" fmla="*/ 4823 w 9643"/>
                <a:gd name="connsiteY0" fmla="*/ 8085 h 8084"/>
                <a:gd name="connsiteX1" fmla="*/ 1605 w 9643"/>
                <a:gd name="connsiteY1" fmla="*/ 6467 h 8084"/>
                <a:gd name="connsiteX2" fmla="*/ 0 w 9643"/>
                <a:gd name="connsiteY2" fmla="*/ 4848 h 8084"/>
                <a:gd name="connsiteX3" fmla="*/ 0 w 9643"/>
                <a:gd name="connsiteY3" fmla="*/ 3230 h 8084"/>
                <a:gd name="connsiteX4" fmla="*/ 0 w 9643"/>
                <a:gd name="connsiteY4" fmla="*/ 1611 h 8084"/>
                <a:gd name="connsiteX5" fmla="*/ 0 w 9643"/>
                <a:gd name="connsiteY5" fmla="*/ 0 h 8084"/>
                <a:gd name="connsiteX6" fmla="*/ 3214 w 9643"/>
                <a:gd name="connsiteY6" fmla="*/ 0 h 8084"/>
                <a:gd name="connsiteX7" fmla="*/ 6429 w 9643"/>
                <a:gd name="connsiteY7" fmla="*/ 0 h 8084"/>
                <a:gd name="connsiteX8" fmla="*/ 8037 w 9643"/>
                <a:gd name="connsiteY8" fmla="*/ 1611 h 8084"/>
                <a:gd name="connsiteX9" fmla="*/ 9643 w 9643"/>
                <a:gd name="connsiteY9" fmla="*/ 3230 h 8084"/>
                <a:gd name="connsiteX10" fmla="*/ 9643 w 9643"/>
                <a:gd name="connsiteY10" fmla="*/ 4848 h 8084"/>
                <a:gd name="connsiteX11" fmla="*/ 6429 w 9643"/>
                <a:gd name="connsiteY11" fmla="*/ 6467 h 8084"/>
                <a:gd name="connsiteX12" fmla="*/ 4823 w 9643"/>
                <a:gd name="connsiteY12" fmla="*/ 8085 h 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3" h="8084">
                  <a:moveTo>
                    <a:pt x="4823" y="8085"/>
                  </a:moveTo>
                  <a:lnTo>
                    <a:pt x="1605" y="6467"/>
                  </a:lnTo>
                  <a:lnTo>
                    <a:pt x="0" y="4848"/>
                  </a:lnTo>
                  <a:lnTo>
                    <a:pt x="0" y="3230"/>
                  </a:lnTo>
                  <a:lnTo>
                    <a:pt x="0" y="1611"/>
                  </a:lnTo>
                  <a:lnTo>
                    <a:pt x="0" y="0"/>
                  </a:lnTo>
                  <a:lnTo>
                    <a:pt x="3214" y="0"/>
                  </a:lnTo>
                  <a:lnTo>
                    <a:pt x="6429" y="0"/>
                  </a:lnTo>
                  <a:lnTo>
                    <a:pt x="8037" y="1611"/>
                  </a:lnTo>
                  <a:lnTo>
                    <a:pt x="9643" y="3230"/>
                  </a:lnTo>
                  <a:lnTo>
                    <a:pt x="9643" y="4848"/>
                  </a:lnTo>
                  <a:lnTo>
                    <a:pt x="6429" y="6467"/>
                  </a:lnTo>
                  <a:lnTo>
                    <a:pt x="4823" y="8085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56" name="Kombinationstegning: figur 55">
              <a:extLst>
                <a:ext uri="{FF2B5EF4-FFF2-40B4-BE49-F238E27FC236}">
                  <a16:creationId xmlns:a16="http://schemas.microsoft.com/office/drawing/2014/main" id="{29011AFD-B3D2-FF9A-936F-1F06FD5004CF}"/>
                </a:ext>
              </a:extLst>
            </p:cNvPr>
            <p:cNvSpPr/>
            <p:nvPr/>
          </p:nvSpPr>
          <p:spPr>
            <a:xfrm>
              <a:off x="2956783" y="4270151"/>
              <a:ext cx="4827" cy="8091"/>
            </a:xfrm>
            <a:custGeom>
              <a:avLst/>
              <a:gdLst>
                <a:gd name="connsiteX0" fmla="*/ 0 w 4827"/>
                <a:gd name="connsiteY0" fmla="*/ 8092 h 8091"/>
                <a:gd name="connsiteX1" fmla="*/ 4827 w 4827"/>
                <a:gd name="connsiteY1" fmla="*/ 0 h 8091"/>
                <a:gd name="connsiteX2" fmla="*/ 3216 w 4827"/>
                <a:gd name="connsiteY2" fmla="*/ 3237 h 8091"/>
                <a:gd name="connsiteX3" fmla="*/ 1611 w 4827"/>
                <a:gd name="connsiteY3" fmla="*/ 6474 h 8091"/>
                <a:gd name="connsiteX4" fmla="*/ 0 w 4827"/>
                <a:gd name="connsiteY4" fmla="*/ 8092 h 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" h="8091">
                  <a:moveTo>
                    <a:pt x="0" y="8092"/>
                  </a:moveTo>
                  <a:lnTo>
                    <a:pt x="4827" y="0"/>
                  </a:lnTo>
                  <a:lnTo>
                    <a:pt x="3216" y="3237"/>
                  </a:lnTo>
                  <a:lnTo>
                    <a:pt x="1611" y="6474"/>
                  </a:lnTo>
                  <a:lnTo>
                    <a:pt x="0" y="8092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57" name="Kombinationstegning: figur 56">
              <a:extLst>
                <a:ext uri="{FF2B5EF4-FFF2-40B4-BE49-F238E27FC236}">
                  <a16:creationId xmlns:a16="http://schemas.microsoft.com/office/drawing/2014/main" id="{9CC6751E-98ED-9ABF-121D-258C0C42F9F6}"/>
                </a:ext>
              </a:extLst>
            </p:cNvPr>
            <p:cNvSpPr/>
            <p:nvPr/>
          </p:nvSpPr>
          <p:spPr>
            <a:xfrm>
              <a:off x="2908555" y="4273388"/>
              <a:ext cx="1611" cy="1618"/>
            </a:xfrm>
            <a:custGeom>
              <a:avLst/>
              <a:gdLst>
                <a:gd name="connsiteX0" fmla="*/ 1612 w 1611"/>
                <a:gd name="connsiteY0" fmla="*/ 1618 h 1618"/>
                <a:gd name="connsiteX1" fmla="*/ 0 w 1611"/>
                <a:gd name="connsiteY1" fmla="*/ 0 h 1618"/>
                <a:gd name="connsiteX2" fmla="*/ 1612 w 1611"/>
                <a:gd name="connsiteY2" fmla="*/ 0 h 1618"/>
                <a:gd name="connsiteX3" fmla="*/ 1612 w 1611"/>
                <a:gd name="connsiteY3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1" h="1618">
                  <a:moveTo>
                    <a:pt x="1612" y="1618"/>
                  </a:moveTo>
                  <a:lnTo>
                    <a:pt x="0" y="0"/>
                  </a:lnTo>
                  <a:lnTo>
                    <a:pt x="1612" y="0"/>
                  </a:lnTo>
                  <a:lnTo>
                    <a:pt x="1612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58" name="Kombinationstegning: figur 57">
              <a:extLst>
                <a:ext uri="{FF2B5EF4-FFF2-40B4-BE49-F238E27FC236}">
                  <a16:creationId xmlns:a16="http://schemas.microsoft.com/office/drawing/2014/main" id="{3D6F0412-CD82-F887-4C17-007FA79D9A16}"/>
                </a:ext>
              </a:extLst>
            </p:cNvPr>
            <p:cNvSpPr/>
            <p:nvPr/>
          </p:nvSpPr>
          <p:spPr>
            <a:xfrm>
              <a:off x="2932665" y="4271763"/>
              <a:ext cx="1608" cy="1618"/>
            </a:xfrm>
            <a:custGeom>
              <a:avLst/>
              <a:gdLst>
                <a:gd name="connsiteX0" fmla="*/ 0 w 1608"/>
                <a:gd name="connsiteY0" fmla="*/ 0 h 1618"/>
                <a:gd name="connsiteX1" fmla="*/ 1609 w 1608"/>
                <a:gd name="connsiteY1" fmla="*/ 0 h 1618"/>
                <a:gd name="connsiteX2" fmla="*/ 1609 w 1608"/>
                <a:gd name="connsiteY2" fmla="*/ 1619 h 1618"/>
                <a:gd name="connsiteX3" fmla="*/ 0 w 1608"/>
                <a:gd name="connsiteY3" fmla="*/ 1619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8" h="1618">
                  <a:moveTo>
                    <a:pt x="0" y="0"/>
                  </a:moveTo>
                  <a:lnTo>
                    <a:pt x="1609" y="0"/>
                  </a:lnTo>
                  <a:lnTo>
                    <a:pt x="1609" y="1619"/>
                  </a:lnTo>
                  <a:lnTo>
                    <a:pt x="0" y="1619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60" name="Kombinationstegning: figur 59">
              <a:extLst>
                <a:ext uri="{FF2B5EF4-FFF2-40B4-BE49-F238E27FC236}">
                  <a16:creationId xmlns:a16="http://schemas.microsoft.com/office/drawing/2014/main" id="{1ACA0426-40CA-1390-2999-BE6F5E786FB6}"/>
                </a:ext>
              </a:extLst>
            </p:cNvPr>
            <p:cNvSpPr/>
            <p:nvPr/>
          </p:nvSpPr>
          <p:spPr>
            <a:xfrm>
              <a:off x="2916592" y="4270151"/>
              <a:ext cx="1611" cy="1611"/>
            </a:xfrm>
            <a:custGeom>
              <a:avLst/>
              <a:gdLst>
                <a:gd name="connsiteX0" fmla="*/ 0 w 1611"/>
                <a:gd name="connsiteY0" fmla="*/ 1612 h 1611"/>
                <a:gd name="connsiteX1" fmla="*/ 1611 w 1611"/>
                <a:gd name="connsiteY1" fmla="*/ 0 h 1611"/>
                <a:gd name="connsiteX2" fmla="*/ 1611 w 1611"/>
                <a:gd name="connsiteY2" fmla="*/ 1612 h 1611"/>
                <a:gd name="connsiteX3" fmla="*/ 0 w 1611"/>
                <a:gd name="connsiteY3" fmla="*/ 1612 h 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1" h="1611">
                  <a:moveTo>
                    <a:pt x="0" y="1612"/>
                  </a:moveTo>
                  <a:lnTo>
                    <a:pt x="1611" y="0"/>
                  </a:lnTo>
                  <a:lnTo>
                    <a:pt x="1611" y="1612"/>
                  </a:lnTo>
                  <a:lnTo>
                    <a:pt x="0" y="1612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61" name="Kombinationstegning: figur 60">
              <a:extLst>
                <a:ext uri="{FF2B5EF4-FFF2-40B4-BE49-F238E27FC236}">
                  <a16:creationId xmlns:a16="http://schemas.microsoft.com/office/drawing/2014/main" id="{5D14AF16-359C-69FB-ECEA-D797B0440F86}"/>
                </a:ext>
              </a:extLst>
            </p:cNvPr>
            <p:cNvSpPr/>
            <p:nvPr/>
          </p:nvSpPr>
          <p:spPr>
            <a:xfrm>
              <a:off x="2644912" y="4258830"/>
              <a:ext cx="9648" cy="11321"/>
            </a:xfrm>
            <a:custGeom>
              <a:avLst/>
              <a:gdLst>
                <a:gd name="connsiteX0" fmla="*/ 1612 w 9648"/>
                <a:gd name="connsiteY0" fmla="*/ 11322 h 11321"/>
                <a:gd name="connsiteX1" fmla="*/ 1612 w 9648"/>
                <a:gd name="connsiteY1" fmla="*/ 9710 h 11321"/>
                <a:gd name="connsiteX2" fmla="*/ 1612 w 9648"/>
                <a:gd name="connsiteY2" fmla="*/ 8085 h 11321"/>
                <a:gd name="connsiteX3" fmla="*/ 0 w 9648"/>
                <a:gd name="connsiteY3" fmla="*/ 6467 h 11321"/>
                <a:gd name="connsiteX4" fmla="*/ 3216 w 9648"/>
                <a:gd name="connsiteY4" fmla="*/ 6467 h 11321"/>
                <a:gd name="connsiteX5" fmla="*/ 3216 w 9648"/>
                <a:gd name="connsiteY5" fmla="*/ 4855 h 11321"/>
                <a:gd name="connsiteX6" fmla="*/ 4821 w 9648"/>
                <a:gd name="connsiteY6" fmla="*/ 3237 h 11321"/>
                <a:gd name="connsiteX7" fmla="*/ 4821 w 9648"/>
                <a:gd name="connsiteY7" fmla="*/ 1618 h 11321"/>
                <a:gd name="connsiteX8" fmla="*/ 8037 w 9648"/>
                <a:gd name="connsiteY8" fmla="*/ 0 h 11321"/>
                <a:gd name="connsiteX9" fmla="*/ 9648 w 9648"/>
                <a:gd name="connsiteY9" fmla="*/ 0 h 11321"/>
                <a:gd name="connsiteX10" fmla="*/ 8037 w 9648"/>
                <a:gd name="connsiteY10" fmla="*/ 1618 h 11321"/>
                <a:gd name="connsiteX11" fmla="*/ 6432 w 9648"/>
                <a:gd name="connsiteY11" fmla="*/ 1618 h 11321"/>
                <a:gd name="connsiteX12" fmla="*/ 4821 w 9648"/>
                <a:gd name="connsiteY12" fmla="*/ 4855 h 11321"/>
                <a:gd name="connsiteX13" fmla="*/ 4821 w 9648"/>
                <a:gd name="connsiteY13" fmla="*/ 6467 h 11321"/>
                <a:gd name="connsiteX14" fmla="*/ 4821 w 9648"/>
                <a:gd name="connsiteY14" fmla="*/ 8085 h 11321"/>
                <a:gd name="connsiteX15" fmla="*/ 4821 w 9648"/>
                <a:gd name="connsiteY15" fmla="*/ 9710 h 11321"/>
                <a:gd name="connsiteX16" fmla="*/ 3216 w 9648"/>
                <a:gd name="connsiteY16" fmla="*/ 11322 h 11321"/>
                <a:gd name="connsiteX17" fmla="*/ 1612 w 9648"/>
                <a:gd name="connsiteY17" fmla="*/ 11322 h 1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48" h="11321">
                  <a:moveTo>
                    <a:pt x="1612" y="11322"/>
                  </a:moveTo>
                  <a:lnTo>
                    <a:pt x="1612" y="9710"/>
                  </a:lnTo>
                  <a:lnTo>
                    <a:pt x="1612" y="8085"/>
                  </a:lnTo>
                  <a:lnTo>
                    <a:pt x="0" y="6467"/>
                  </a:lnTo>
                  <a:lnTo>
                    <a:pt x="3216" y="6467"/>
                  </a:lnTo>
                  <a:lnTo>
                    <a:pt x="3216" y="4855"/>
                  </a:lnTo>
                  <a:lnTo>
                    <a:pt x="4821" y="3237"/>
                  </a:lnTo>
                  <a:lnTo>
                    <a:pt x="4821" y="1618"/>
                  </a:lnTo>
                  <a:lnTo>
                    <a:pt x="8037" y="0"/>
                  </a:lnTo>
                  <a:lnTo>
                    <a:pt x="9648" y="0"/>
                  </a:lnTo>
                  <a:lnTo>
                    <a:pt x="8037" y="1618"/>
                  </a:lnTo>
                  <a:lnTo>
                    <a:pt x="6432" y="1618"/>
                  </a:lnTo>
                  <a:lnTo>
                    <a:pt x="4821" y="4855"/>
                  </a:lnTo>
                  <a:lnTo>
                    <a:pt x="4821" y="6467"/>
                  </a:lnTo>
                  <a:lnTo>
                    <a:pt x="4821" y="8085"/>
                  </a:lnTo>
                  <a:lnTo>
                    <a:pt x="4821" y="9710"/>
                  </a:lnTo>
                  <a:lnTo>
                    <a:pt x="3216" y="11322"/>
                  </a:lnTo>
                  <a:lnTo>
                    <a:pt x="1612" y="11322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62" name="Kombinationstegning: figur 61">
              <a:extLst>
                <a:ext uri="{FF2B5EF4-FFF2-40B4-BE49-F238E27FC236}">
                  <a16:creationId xmlns:a16="http://schemas.microsoft.com/office/drawing/2014/main" id="{E535E1AA-9780-AB54-0A8D-C037D03D5C88}"/>
                </a:ext>
              </a:extLst>
            </p:cNvPr>
            <p:cNvSpPr/>
            <p:nvPr/>
          </p:nvSpPr>
          <p:spPr>
            <a:xfrm>
              <a:off x="2916592" y="4265296"/>
              <a:ext cx="1611" cy="4855"/>
            </a:xfrm>
            <a:custGeom>
              <a:avLst/>
              <a:gdLst>
                <a:gd name="connsiteX0" fmla="*/ 0 w 1611"/>
                <a:gd name="connsiteY0" fmla="*/ 4855 h 4855"/>
                <a:gd name="connsiteX1" fmla="*/ 0 w 1611"/>
                <a:gd name="connsiteY1" fmla="*/ 3244 h 4855"/>
                <a:gd name="connsiteX2" fmla="*/ 0 w 1611"/>
                <a:gd name="connsiteY2" fmla="*/ 1618 h 4855"/>
                <a:gd name="connsiteX3" fmla="*/ 1611 w 1611"/>
                <a:gd name="connsiteY3" fmla="*/ 0 h 4855"/>
                <a:gd name="connsiteX4" fmla="*/ 1611 w 1611"/>
                <a:gd name="connsiteY4" fmla="*/ 1618 h 4855"/>
                <a:gd name="connsiteX5" fmla="*/ 1611 w 1611"/>
                <a:gd name="connsiteY5" fmla="*/ 3244 h 4855"/>
                <a:gd name="connsiteX6" fmla="*/ 1611 w 1611"/>
                <a:gd name="connsiteY6" fmla="*/ 4855 h 4855"/>
                <a:gd name="connsiteX7" fmla="*/ 0 w 1611"/>
                <a:gd name="connsiteY7" fmla="*/ 4855 h 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1" h="4855">
                  <a:moveTo>
                    <a:pt x="0" y="4855"/>
                  </a:moveTo>
                  <a:lnTo>
                    <a:pt x="0" y="3244"/>
                  </a:lnTo>
                  <a:lnTo>
                    <a:pt x="0" y="1618"/>
                  </a:lnTo>
                  <a:lnTo>
                    <a:pt x="1611" y="0"/>
                  </a:lnTo>
                  <a:lnTo>
                    <a:pt x="1611" y="1618"/>
                  </a:lnTo>
                  <a:lnTo>
                    <a:pt x="1611" y="3244"/>
                  </a:lnTo>
                  <a:lnTo>
                    <a:pt x="1611" y="4855"/>
                  </a:lnTo>
                  <a:lnTo>
                    <a:pt x="0" y="4855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63" name="Kombinationstegning: figur 62">
              <a:extLst>
                <a:ext uri="{FF2B5EF4-FFF2-40B4-BE49-F238E27FC236}">
                  <a16:creationId xmlns:a16="http://schemas.microsoft.com/office/drawing/2014/main" id="{2E94AFC9-DCD6-BA64-BE61-4AE6298CE4F2}"/>
                </a:ext>
              </a:extLst>
            </p:cNvPr>
            <p:cNvSpPr/>
            <p:nvPr/>
          </p:nvSpPr>
          <p:spPr>
            <a:xfrm>
              <a:off x="1178794" y="4257211"/>
              <a:ext cx="3217" cy="1618"/>
            </a:xfrm>
            <a:custGeom>
              <a:avLst/>
              <a:gdLst>
                <a:gd name="connsiteX0" fmla="*/ 0 w 3217"/>
                <a:gd name="connsiteY0" fmla="*/ 1618 h 1618"/>
                <a:gd name="connsiteX1" fmla="*/ 0 w 3217"/>
                <a:gd name="connsiteY1" fmla="*/ 0 h 1618"/>
                <a:gd name="connsiteX2" fmla="*/ 1609 w 3217"/>
                <a:gd name="connsiteY2" fmla="*/ 0 h 1618"/>
                <a:gd name="connsiteX3" fmla="*/ 3217 w 3217"/>
                <a:gd name="connsiteY3" fmla="*/ 0 h 1618"/>
                <a:gd name="connsiteX4" fmla="*/ 3217 w 3217"/>
                <a:gd name="connsiteY4" fmla="*/ 1618 h 1618"/>
                <a:gd name="connsiteX5" fmla="*/ 1609 w 3217"/>
                <a:gd name="connsiteY5" fmla="*/ 1618 h 1618"/>
                <a:gd name="connsiteX6" fmla="*/ 0 w 3217"/>
                <a:gd name="connsiteY6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7" h="1618">
                  <a:moveTo>
                    <a:pt x="0" y="1618"/>
                  </a:moveTo>
                  <a:lnTo>
                    <a:pt x="0" y="0"/>
                  </a:lnTo>
                  <a:lnTo>
                    <a:pt x="1609" y="0"/>
                  </a:lnTo>
                  <a:lnTo>
                    <a:pt x="3217" y="0"/>
                  </a:lnTo>
                  <a:lnTo>
                    <a:pt x="3217" y="1618"/>
                  </a:lnTo>
                  <a:lnTo>
                    <a:pt x="1609" y="1618"/>
                  </a:lnTo>
                  <a:lnTo>
                    <a:pt x="0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64" name="Kombinationstegning: figur 63">
              <a:extLst>
                <a:ext uri="{FF2B5EF4-FFF2-40B4-BE49-F238E27FC236}">
                  <a16:creationId xmlns:a16="http://schemas.microsoft.com/office/drawing/2014/main" id="{41741DBD-F35A-5700-C2C8-A67B64120C74}"/>
                </a:ext>
              </a:extLst>
            </p:cNvPr>
            <p:cNvSpPr/>
            <p:nvPr/>
          </p:nvSpPr>
          <p:spPr>
            <a:xfrm>
              <a:off x="2905346" y="4252363"/>
              <a:ext cx="1604" cy="4848"/>
            </a:xfrm>
            <a:custGeom>
              <a:avLst/>
              <a:gdLst>
                <a:gd name="connsiteX0" fmla="*/ 1605 w 1604"/>
                <a:gd name="connsiteY0" fmla="*/ 4848 h 4848"/>
                <a:gd name="connsiteX1" fmla="*/ 0 w 1604"/>
                <a:gd name="connsiteY1" fmla="*/ 3237 h 4848"/>
                <a:gd name="connsiteX2" fmla="*/ 0 w 1604"/>
                <a:gd name="connsiteY2" fmla="*/ 1618 h 4848"/>
                <a:gd name="connsiteX3" fmla="*/ 0 w 1604"/>
                <a:gd name="connsiteY3" fmla="*/ 0 h 4848"/>
                <a:gd name="connsiteX4" fmla="*/ 1605 w 1604"/>
                <a:gd name="connsiteY4" fmla="*/ 0 h 4848"/>
                <a:gd name="connsiteX5" fmla="*/ 1605 w 1604"/>
                <a:gd name="connsiteY5" fmla="*/ 1618 h 4848"/>
                <a:gd name="connsiteX6" fmla="*/ 1605 w 1604"/>
                <a:gd name="connsiteY6" fmla="*/ 3237 h 4848"/>
                <a:gd name="connsiteX7" fmla="*/ 1605 w 1604"/>
                <a:gd name="connsiteY7" fmla="*/ 4848 h 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4" h="4848">
                  <a:moveTo>
                    <a:pt x="1605" y="4848"/>
                  </a:moveTo>
                  <a:lnTo>
                    <a:pt x="0" y="3237"/>
                  </a:lnTo>
                  <a:lnTo>
                    <a:pt x="0" y="1618"/>
                  </a:lnTo>
                  <a:lnTo>
                    <a:pt x="0" y="0"/>
                  </a:lnTo>
                  <a:lnTo>
                    <a:pt x="1605" y="0"/>
                  </a:lnTo>
                  <a:lnTo>
                    <a:pt x="1605" y="1618"/>
                  </a:lnTo>
                  <a:lnTo>
                    <a:pt x="1605" y="3237"/>
                  </a:lnTo>
                  <a:lnTo>
                    <a:pt x="1605" y="484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65" name="Kombinationstegning: figur 64">
              <a:extLst>
                <a:ext uri="{FF2B5EF4-FFF2-40B4-BE49-F238E27FC236}">
                  <a16:creationId xmlns:a16="http://schemas.microsoft.com/office/drawing/2014/main" id="{79B90B2B-426F-CA37-71D5-4AF61E082591}"/>
                </a:ext>
              </a:extLst>
            </p:cNvPr>
            <p:cNvSpPr/>
            <p:nvPr/>
          </p:nvSpPr>
          <p:spPr>
            <a:xfrm>
              <a:off x="1034112" y="4250745"/>
              <a:ext cx="1609" cy="3236"/>
            </a:xfrm>
            <a:custGeom>
              <a:avLst/>
              <a:gdLst>
                <a:gd name="connsiteX0" fmla="*/ 0 w 1609"/>
                <a:gd name="connsiteY0" fmla="*/ 3237 h 3236"/>
                <a:gd name="connsiteX1" fmla="*/ 0 w 1609"/>
                <a:gd name="connsiteY1" fmla="*/ 1618 h 3236"/>
                <a:gd name="connsiteX2" fmla="*/ 0 w 1609"/>
                <a:gd name="connsiteY2" fmla="*/ 0 h 3236"/>
                <a:gd name="connsiteX3" fmla="*/ 1609 w 1609"/>
                <a:gd name="connsiteY3" fmla="*/ 1618 h 3236"/>
                <a:gd name="connsiteX4" fmla="*/ 0 w 1609"/>
                <a:gd name="connsiteY4" fmla="*/ 3237 h 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" h="3236">
                  <a:moveTo>
                    <a:pt x="0" y="3237"/>
                  </a:moveTo>
                  <a:lnTo>
                    <a:pt x="0" y="1618"/>
                  </a:lnTo>
                  <a:lnTo>
                    <a:pt x="0" y="0"/>
                  </a:lnTo>
                  <a:lnTo>
                    <a:pt x="1609" y="1618"/>
                  </a:lnTo>
                  <a:lnTo>
                    <a:pt x="0" y="3237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66" name="Kombinationstegning: figur 65">
              <a:extLst>
                <a:ext uri="{FF2B5EF4-FFF2-40B4-BE49-F238E27FC236}">
                  <a16:creationId xmlns:a16="http://schemas.microsoft.com/office/drawing/2014/main" id="{7342EB17-653F-69CB-594A-688FDA006DD4}"/>
                </a:ext>
              </a:extLst>
            </p:cNvPr>
            <p:cNvSpPr/>
            <p:nvPr/>
          </p:nvSpPr>
          <p:spPr>
            <a:xfrm>
              <a:off x="2916592" y="4252363"/>
              <a:ext cx="1611" cy="1618"/>
            </a:xfrm>
            <a:custGeom>
              <a:avLst/>
              <a:gdLst>
                <a:gd name="connsiteX0" fmla="*/ 0 w 1611"/>
                <a:gd name="connsiteY0" fmla="*/ 1618 h 1618"/>
                <a:gd name="connsiteX1" fmla="*/ 0 w 1611"/>
                <a:gd name="connsiteY1" fmla="*/ 0 h 1618"/>
                <a:gd name="connsiteX2" fmla="*/ 1611 w 1611"/>
                <a:gd name="connsiteY2" fmla="*/ 0 h 1618"/>
                <a:gd name="connsiteX3" fmla="*/ 0 w 1611"/>
                <a:gd name="connsiteY3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1" h="1618">
                  <a:moveTo>
                    <a:pt x="0" y="1618"/>
                  </a:moveTo>
                  <a:lnTo>
                    <a:pt x="0" y="0"/>
                  </a:lnTo>
                  <a:lnTo>
                    <a:pt x="1611" y="0"/>
                  </a:lnTo>
                  <a:lnTo>
                    <a:pt x="0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67" name="Kombinationstegning: figur 66">
              <a:extLst>
                <a:ext uri="{FF2B5EF4-FFF2-40B4-BE49-F238E27FC236}">
                  <a16:creationId xmlns:a16="http://schemas.microsoft.com/office/drawing/2014/main" id="{68051264-0C37-EE68-B2C2-940750F9D08A}"/>
                </a:ext>
              </a:extLst>
            </p:cNvPr>
            <p:cNvSpPr/>
            <p:nvPr/>
          </p:nvSpPr>
          <p:spPr>
            <a:xfrm>
              <a:off x="2945537" y="4250745"/>
              <a:ext cx="1597" cy="1618"/>
            </a:xfrm>
            <a:custGeom>
              <a:avLst/>
              <a:gdLst>
                <a:gd name="connsiteX0" fmla="*/ 1598 w 1597"/>
                <a:gd name="connsiteY0" fmla="*/ 1618 h 1618"/>
                <a:gd name="connsiteX1" fmla="*/ 0 w 1597"/>
                <a:gd name="connsiteY1" fmla="*/ 0 h 1618"/>
                <a:gd name="connsiteX2" fmla="*/ 1598 w 1597"/>
                <a:gd name="connsiteY2" fmla="*/ 0 h 1618"/>
                <a:gd name="connsiteX3" fmla="*/ 1598 w 1597"/>
                <a:gd name="connsiteY3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7" h="1618">
                  <a:moveTo>
                    <a:pt x="1598" y="1618"/>
                  </a:moveTo>
                  <a:lnTo>
                    <a:pt x="0" y="0"/>
                  </a:lnTo>
                  <a:lnTo>
                    <a:pt x="1598" y="0"/>
                  </a:lnTo>
                  <a:lnTo>
                    <a:pt x="1598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68" name="Kombinationstegning: figur 67">
              <a:extLst>
                <a:ext uri="{FF2B5EF4-FFF2-40B4-BE49-F238E27FC236}">
                  <a16:creationId xmlns:a16="http://schemas.microsoft.com/office/drawing/2014/main" id="{46EEE9AB-E789-DA75-D4C9-FD4A405ED95D}"/>
                </a:ext>
              </a:extLst>
            </p:cNvPr>
            <p:cNvSpPr/>
            <p:nvPr/>
          </p:nvSpPr>
          <p:spPr>
            <a:xfrm>
              <a:off x="2924628" y="4242660"/>
              <a:ext cx="3222" cy="6466"/>
            </a:xfrm>
            <a:custGeom>
              <a:avLst/>
              <a:gdLst>
                <a:gd name="connsiteX0" fmla="*/ 1612 w 3222"/>
                <a:gd name="connsiteY0" fmla="*/ 6467 h 6466"/>
                <a:gd name="connsiteX1" fmla="*/ 0 w 3222"/>
                <a:gd name="connsiteY1" fmla="*/ 4855 h 6466"/>
                <a:gd name="connsiteX2" fmla="*/ 0 w 3222"/>
                <a:gd name="connsiteY2" fmla="*/ 3237 h 6466"/>
                <a:gd name="connsiteX3" fmla="*/ 0 w 3222"/>
                <a:gd name="connsiteY3" fmla="*/ 1618 h 6466"/>
                <a:gd name="connsiteX4" fmla="*/ 1612 w 3222"/>
                <a:gd name="connsiteY4" fmla="*/ 0 h 6466"/>
                <a:gd name="connsiteX5" fmla="*/ 0 w 3222"/>
                <a:gd name="connsiteY5" fmla="*/ 3237 h 6466"/>
                <a:gd name="connsiteX6" fmla="*/ 1612 w 3222"/>
                <a:gd name="connsiteY6" fmla="*/ 4855 h 6466"/>
                <a:gd name="connsiteX7" fmla="*/ 3223 w 3222"/>
                <a:gd name="connsiteY7" fmla="*/ 6467 h 6466"/>
                <a:gd name="connsiteX8" fmla="*/ 1612 w 3222"/>
                <a:gd name="connsiteY8" fmla="*/ 6467 h 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2" h="6466">
                  <a:moveTo>
                    <a:pt x="1612" y="6467"/>
                  </a:moveTo>
                  <a:lnTo>
                    <a:pt x="0" y="4855"/>
                  </a:lnTo>
                  <a:lnTo>
                    <a:pt x="0" y="3237"/>
                  </a:lnTo>
                  <a:lnTo>
                    <a:pt x="0" y="1618"/>
                  </a:lnTo>
                  <a:lnTo>
                    <a:pt x="1612" y="0"/>
                  </a:lnTo>
                  <a:lnTo>
                    <a:pt x="0" y="3237"/>
                  </a:lnTo>
                  <a:lnTo>
                    <a:pt x="1612" y="4855"/>
                  </a:lnTo>
                  <a:lnTo>
                    <a:pt x="3223" y="6467"/>
                  </a:lnTo>
                  <a:lnTo>
                    <a:pt x="1612" y="6467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69" name="Kombinationstegning: figur 68">
              <a:extLst>
                <a:ext uri="{FF2B5EF4-FFF2-40B4-BE49-F238E27FC236}">
                  <a16:creationId xmlns:a16="http://schemas.microsoft.com/office/drawing/2014/main" id="{B3DD15B5-1333-A01B-7783-9D3D53B119E2}"/>
                </a:ext>
              </a:extLst>
            </p:cNvPr>
            <p:cNvSpPr/>
            <p:nvPr/>
          </p:nvSpPr>
          <p:spPr>
            <a:xfrm>
              <a:off x="2951962" y="4241048"/>
              <a:ext cx="1611" cy="3229"/>
            </a:xfrm>
            <a:custGeom>
              <a:avLst/>
              <a:gdLst>
                <a:gd name="connsiteX0" fmla="*/ 1612 w 1611"/>
                <a:gd name="connsiteY0" fmla="*/ 3230 h 3229"/>
                <a:gd name="connsiteX1" fmla="*/ 0 w 1611"/>
                <a:gd name="connsiteY1" fmla="*/ 0 h 3229"/>
                <a:gd name="connsiteX2" fmla="*/ 1612 w 1611"/>
                <a:gd name="connsiteY2" fmla="*/ 1611 h 3229"/>
                <a:gd name="connsiteX3" fmla="*/ 1612 w 1611"/>
                <a:gd name="connsiteY3" fmla="*/ 3230 h 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1" h="3229">
                  <a:moveTo>
                    <a:pt x="1612" y="3230"/>
                  </a:moveTo>
                  <a:lnTo>
                    <a:pt x="0" y="0"/>
                  </a:lnTo>
                  <a:lnTo>
                    <a:pt x="1612" y="1611"/>
                  </a:lnTo>
                  <a:lnTo>
                    <a:pt x="1612" y="3230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70" name="Kombinationstegning: figur 69">
              <a:extLst>
                <a:ext uri="{FF2B5EF4-FFF2-40B4-BE49-F238E27FC236}">
                  <a16:creationId xmlns:a16="http://schemas.microsoft.com/office/drawing/2014/main" id="{F93CA574-4CD1-201E-FE80-E82C683D5E32}"/>
                </a:ext>
              </a:extLst>
            </p:cNvPr>
            <p:cNvSpPr/>
            <p:nvPr/>
          </p:nvSpPr>
          <p:spPr>
            <a:xfrm>
              <a:off x="2950350" y="4237811"/>
              <a:ext cx="1609" cy="1618"/>
            </a:xfrm>
            <a:custGeom>
              <a:avLst/>
              <a:gdLst>
                <a:gd name="connsiteX0" fmla="*/ 0 w 1609"/>
                <a:gd name="connsiteY0" fmla="*/ 0 h 1618"/>
                <a:gd name="connsiteX1" fmla="*/ 1609 w 1609"/>
                <a:gd name="connsiteY1" fmla="*/ 0 h 1618"/>
                <a:gd name="connsiteX2" fmla="*/ 1609 w 1609"/>
                <a:gd name="connsiteY2" fmla="*/ 1618 h 1618"/>
                <a:gd name="connsiteX3" fmla="*/ 0 w 1609"/>
                <a:gd name="connsiteY3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" h="1618">
                  <a:moveTo>
                    <a:pt x="0" y="0"/>
                  </a:moveTo>
                  <a:lnTo>
                    <a:pt x="1609" y="0"/>
                  </a:lnTo>
                  <a:lnTo>
                    <a:pt x="1609" y="1618"/>
                  </a:lnTo>
                  <a:lnTo>
                    <a:pt x="0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71" name="Kombinationstegning: figur 70">
              <a:extLst>
                <a:ext uri="{FF2B5EF4-FFF2-40B4-BE49-F238E27FC236}">
                  <a16:creationId xmlns:a16="http://schemas.microsoft.com/office/drawing/2014/main" id="{7E1AB5B1-8564-6525-09CD-499E912437FC}"/>
                </a:ext>
              </a:extLst>
            </p:cNvPr>
            <p:cNvSpPr/>
            <p:nvPr/>
          </p:nvSpPr>
          <p:spPr>
            <a:xfrm>
              <a:off x="1035722" y="4229726"/>
              <a:ext cx="3214" cy="8085"/>
            </a:xfrm>
            <a:custGeom>
              <a:avLst/>
              <a:gdLst>
                <a:gd name="connsiteX0" fmla="*/ 3214 w 3214"/>
                <a:gd name="connsiteY0" fmla="*/ 8085 h 8085"/>
                <a:gd name="connsiteX1" fmla="*/ 0 w 3214"/>
                <a:gd name="connsiteY1" fmla="*/ 0 h 8085"/>
                <a:gd name="connsiteX2" fmla="*/ 1605 w 3214"/>
                <a:gd name="connsiteY2" fmla="*/ 3237 h 8085"/>
                <a:gd name="connsiteX3" fmla="*/ 3214 w 3214"/>
                <a:gd name="connsiteY3" fmla="*/ 8085 h 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4" h="8085">
                  <a:moveTo>
                    <a:pt x="3214" y="8085"/>
                  </a:moveTo>
                  <a:lnTo>
                    <a:pt x="0" y="0"/>
                  </a:lnTo>
                  <a:lnTo>
                    <a:pt x="1605" y="3237"/>
                  </a:lnTo>
                  <a:lnTo>
                    <a:pt x="3214" y="8085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72" name="Kombinationstegning: figur 71">
              <a:extLst>
                <a:ext uri="{FF2B5EF4-FFF2-40B4-BE49-F238E27FC236}">
                  <a16:creationId xmlns:a16="http://schemas.microsoft.com/office/drawing/2014/main" id="{344FCFDD-E705-12E7-3C59-2E4BDD808BA1}"/>
                </a:ext>
              </a:extLst>
            </p:cNvPr>
            <p:cNvSpPr/>
            <p:nvPr/>
          </p:nvSpPr>
          <p:spPr>
            <a:xfrm>
              <a:off x="2948746" y="4229726"/>
              <a:ext cx="3215" cy="6466"/>
            </a:xfrm>
            <a:custGeom>
              <a:avLst/>
              <a:gdLst>
                <a:gd name="connsiteX0" fmla="*/ 0 w 3215"/>
                <a:gd name="connsiteY0" fmla="*/ 6467 h 6466"/>
                <a:gd name="connsiteX1" fmla="*/ 0 w 3215"/>
                <a:gd name="connsiteY1" fmla="*/ 4848 h 6466"/>
                <a:gd name="connsiteX2" fmla="*/ 1611 w 3215"/>
                <a:gd name="connsiteY2" fmla="*/ 3237 h 6466"/>
                <a:gd name="connsiteX3" fmla="*/ 1611 w 3215"/>
                <a:gd name="connsiteY3" fmla="*/ 0 h 6466"/>
                <a:gd name="connsiteX4" fmla="*/ 3216 w 3215"/>
                <a:gd name="connsiteY4" fmla="*/ 1618 h 6466"/>
                <a:gd name="connsiteX5" fmla="*/ 3216 w 3215"/>
                <a:gd name="connsiteY5" fmla="*/ 3237 h 6466"/>
                <a:gd name="connsiteX6" fmla="*/ 3216 w 3215"/>
                <a:gd name="connsiteY6" fmla="*/ 6467 h 6466"/>
                <a:gd name="connsiteX7" fmla="*/ 0 w 3215"/>
                <a:gd name="connsiteY7" fmla="*/ 6467 h 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5" h="6466">
                  <a:moveTo>
                    <a:pt x="0" y="6467"/>
                  </a:moveTo>
                  <a:lnTo>
                    <a:pt x="0" y="4848"/>
                  </a:lnTo>
                  <a:lnTo>
                    <a:pt x="1611" y="3237"/>
                  </a:lnTo>
                  <a:lnTo>
                    <a:pt x="1611" y="0"/>
                  </a:lnTo>
                  <a:lnTo>
                    <a:pt x="3216" y="1618"/>
                  </a:lnTo>
                  <a:lnTo>
                    <a:pt x="3216" y="3237"/>
                  </a:lnTo>
                  <a:lnTo>
                    <a:pt x="3216" y="6467"/>
                  </a:lnTo>
                  <a:lnTo>
                    <a:pt x="0" y="6467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73" name="Kombinationstegning: figur 72">
              <a:extLst>
                <a:ext uri="{FF2B5EF4-FFF2-40B4-BE49-F238E27FC236}">
                  <a16:creationId xmlns:a16="http://schemas.microsoft.com/office/drawing/2014/main" id="{1D3A6EF1-FCDD-56DF-6329-FB9BE497F4F8}"/>
                </a:ext>
              </a:extLst>
            </p:cNvPr>
            <p:cNvSpPr/>
            <p:nvPr/>
          </p:nvSpPr>
          <p:spPr>
            <a:xfrm>
              <a:off x="2956783" y="4223260"/>
              <a:ext cx="12857" cy="3229"/>
            </a:xfrm>
            <a:custGeom>
              <a:avLst/>
              <a:gdLst>
                <a:gd name="connsiteX0" fmla="*/ 0 w 12857"/>
                <a:gd name="connsiteY0" fmla="*/ 3230 h 3229"/>
                <a:gd name="connsiteX1" fmla="*/ 6432 w 12857"/>
                <a:gd name="connsiteY1" fmla="*/ 1618 h 3229"/>
                <a:gd name="connsiteX2" fmla="*/ 12857 w 12857"/>
                <a:gd name="connsiteY2" fmla="*/ 0 h 3229"/>
                <a:gd name="connsiteX3" fmla="*/ 8037 w 12857"/>
                <a:gd name="connsiteY3" fmla="*/ 3230 h 3229"/>
                <a:gd name="connsiteX4" fmla="*/ 4827 w 12857"/>
                <a:gd name="connsiteY4" fmla="*/ 3230 h 3229"/>
                <a:gd name="connsiteX5" fmla="*/ 1611 w 12857"/>
                <a:gd name="connsiteY5" fmla="*/ 3230 h 3229"/>
                <a:gd name="connsiteX6" fmla="*/ 0 w 12857"/>
                <a:gd name="connsiteY6" fmla="*/ 3230 h 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7" h="3229">
                  <a:moveTo>
                    <a:pt x="0" y="3230"/>
                  </a:moveTo>
                  <a:lnTo>
                    <a:pt x="6432" y="1618"/>
                  </a:lnTo>
                  <a:lnTo>
                    <a:pt x="12857" y="0"/>
                  </a:lnTo>
                  <a:lnTo>
                    <a:pt x="8037" y="3230"/>
                  </a:lnTo>
                  <a:lnTo>
                    <a:pt x="4827" y="3230"/>
                  </a:lnTo>
                  <a:lnTo>
                    <a:pt x="1611" y="3230"/>
                  </a:lnTo>
                  <a:lnTo>
                    <a:pt x="0" y="3230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74" name="Kombinationstegning: figur 73">
              <a:extLst>
                <a:ext uri="{FF2B5EF4-FFF2-40B4-BE49-F238E27FC236}">
                  <a16:creationId xmlns:a16="http://schemas.microsoft.com/office/drawing/2014/main" id="{725109FA-EAC9-F881-3AE4-C6A9498E1235}"/>
                </a:ext>
              </a:extLst>
            </p:cNvPr>
            <p:cNvSpPr/>
            <p:nvPr/>
          </p:nvSpPr>
          <p:spPr>
            <a:xfrm>
              <a:off x="2969640" y="4221642"/>
              <a:ext cx="1611" cy="1618"/>
            </a:xfrm>
            <a:custGeom>
              <a:avLst/>
              <a:gdLst>
                <a:gd name="connsiteX0" fmla="*/ 0 w 1611"/>
                <a:gd name="connsiteY0" fmla="*/ 1618 h 1618"/>
                <a:gd name="connsiteX1" fmla="*/ 1611 w 1611"/>
                <a:gd name="connsiteY1" fmla="*/ 0 h 1618"/>
                <a:gd name="connsiteX2" fmla="*/ 0 w 1611"/>
                <a:gd name="connsiteY2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1" h="1618">
                  <a:moveTo>
                    <a:pt x="0" y="1618"/>
                  </a:moveTo>
                  <a:lnTo>
                    <a:pt x="1611" y="0"/>
                  </a:lnTo>
                  <a:lnTo>
                    <a:pt x="0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75" name="Kombinationstegning: figur 74">
              <a:extLst>
                <a:ext uri="{FF2B5EF4-FFF2-40B4-BE49-F238E27FC236}">
                  <a16:creationId xmlns:a16="http://schemas.microsoft.com/office/drawing/2014/main" id="{7D4CF27C-7B9A-3D87-8CA9-3F795FB1B071}"/>
                </a:ext>
              </a:extLst>
            </p:cNvPr>
            <p:cNvSpPr/>
            <p:nvPr/>
          </p:nvSpPr>
          <p:spPr>
            <a:xfrm>
              <a:off x="2972863" y="4216793"/>
              <a:ext cx="6425" cy="4848"/>
            </a:xfrm>
            <a:custGeom>
              <a:avLst/>
              <a:gdLst>
                <a:gd name="connsiteX0" fmla="*/ 0 w 6425"/>
                <a:gd name="connsiteY0" fmla="*/ 4848 h 4848"/>
                <a:gd name="connsiteX1" fmla="*/ 3216 w 6425"/>
                <a:gd name="connsiteY1" fmla="*/ 1618 h 4848"/>
                <a:gd name="connsiteX2" fmla="*/ 6425 w 6425"/>
                <a:gd name="connsiteY2" fmla="*/ 0 h 4848"/>
                <a:gd name="connsiteX3" fmla="*/ 4814 w 6425"/>
                <a:gd name="connsiteY3" fmla="*/ 1618 h 4848"/>
                <a:gd name="connsiteX4" fmla="*/ 0 w 6425"/>
                <a:gd name="connsiteY4" fmla="*/ 4848 h 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5" h="4848">
                  <a:moveTo>
                    <a:pt x="0" y="4848"/>
                  </a:moveTo>
                  <a:lnTo>
                    <a:pt x="3216" y="1618"/>
                  </a:lnTo>
                  <a:lnTo>
                    <a:pt x="6425" y="0"/>
                  </a:lnTo>
                  <a:lnTo>
                    <a:pt x="4814" y="1618"/>
                  </a:lnTo>
                  <a:lnTo>
                    <a:pt x="0" y="484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76" name="Kombinationstegning: figur 75">
              <a:extLst>
                <a:ext uri="{FF2B5EF4-FFF2-40B4-BE49-F238E27FC236}">
                  <a16:creationId xmlns:a16="http://schemas.microsoft.com/office/drawing/2014/main" id="{CA7BB138-1FAD-408F-3E5C-0C68EB6E1909}"/>
                </a:ext>
              </a:extLst>
            </p:cNvPr>
            <p:cNvSpPr/>
            <p:nvPr/>
          </p:nvSpPr>
          <p:spPr>
            <a:xfrm>
              <a:off x="3003405" y="4195768"/>
              <a:ext cx="17684" cy="6466"/>
            </a:xfrm>
            <a:custGeom>
              <a:avLst/>
              <a:gdLst>
                <a:gd name="connsiteX0" fmla="*/ 6425 w 17684"/>
                <a:gd name="connsiteY0" fmla="*/ 6467 h 6466"/>
                <a:gd name="connsiteX1" fmla="*/ 3216 w 17684"/>
                <a:gd name="connsiteY1" fmla="*/ 1612 h 6466"/>
                <a:gd name="connsiteX2" fmla="*/ 0 w 17684"/>
                <a:gd name="connsiteY2" fmla="*/ 0 h 6466"/>
                <a:gd name="connsiteX3" fmla="*/ 3216 w 17684"/>
                <a:gd name="connsiteY3" fmla="*/ 0 h 6466"/>
                <a:gd name="connsiteX4" fmla="*/ 11253 w 17684"/>
                <a:gd name="connsiteY4" fmla="*/ 0 h 6466"/>
                <a:gd name="connsiteX5" fmla="*/ 14469 w 17684"/>
                <a:gd name="connsiteY5" fmla="*/ 0 h 6466"/>
                <a:gd name="connsiteX6" fmla="*/ 16074 w 17684"/>
                <a:gd name="connsiteY6" fmla="*/ 1612 h 6466"/>
                <a:gd name="connsiteX7" fmla="*/ 17685 w 17684"/>
                <a:gd name="connsiteY7" fmla="*/ 4848 h 6466"/>
                <a:gd name="connsiteX8" fmla="*/ 16074 w 17684"/>
                <a:gd name="connsiteY8" fmla="*/ 6467 h 6466"/>
                <a:gd name="connsiteX9" fmla="*/ 14469 w 17684"/>
                <a:gd name="connsiteY9" fmla="*/ 6467 h 6466"/>
                <a:gd name="connsiteX10" fmla="*/ 11253 w 17684"/>
                <a:gd name="connsiteY10" fmla="*/ 6467 h 6466"/>
                <a:gd name="connsiteX11" fmla="*/ 6425 w 17684"/>
                <a:gd name="connsiteY11" fmla="*/ 6467 h 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84" h="6466">
                  <a:moveTo>
                    <a:pt x="6425" y="6467"/>
                  </a:moveTo>
                  <a:lnTo>
                    <a:pt x="3216" y="1612"/>
                  </a:lnTo>
                  <a:lnTo>
                    <a:pt x="0" y="0"/>
                  </a:lnTo>
                  <a:lnTo>
                    <a:pt x="3216" y="0"/>
                  </a:lnTo>
                  <a:lnTo>
                    <a:pt x="11253" y="0"/>
                  </a:lnTo>
                  <a:lnTo>
                    <a:pt x="14469" y="0"/>
                  </a:lnTo>
                  <a:lnTo>
                    <a:pt x="16074" y="1612"/>
                  </a:lnTo>
                  <a:lnTo>
                    <a:pt x="17685" y="4848"/>
                  </a:lnTo>
                  <a:lnTo>
                    <a:pt x="16074" y="6467"/>
                  </a:lnTo>
                  <a:lnTo>
                    <a:pt x="14469" y="6467"/>
                  </a:lnTo>
                  <a:lnTo>
                    <a:pt x="11253" y="6467"/>
                  </a:lnTo>
                  <a:lnTo>
                    <a:pt x="6425" y="6467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77" name="Kombinationstegning: figur 76">
              <a:extLst>
                <a:ext uri="{FF2B5EF4-FFF2-40B4-BE49-F238E27FC236}">
                  <a16:creationId xmlns:a16="http://schemas.microsoft.com/office/drawing/2014/main" id="{0BC14F8C-7350-5D80-591E-64B6F7A0F949}"/>
                </a:ext>
              </a:extLst>
            </p:cNvPr>
            <p:cNvSpPr/>
            <p:nvPr/>
          </p:nvSpPr>
          <p:spPr>
            <a:xfrm>
              <a:off x="1125744" y="4127845"/>
              <a:ext cx="1608" cy="4855"/>
            </a:xfrm>
            <a:custGeom>
              <a:avLst/>
              <a:gdLst>
                <a:gd name="connsiteX0" fmla="*/ 0 w 1608"/>
                <a:gd name="connsiteY0" fmla="*/ 4855 h 4855"/>
                <a:gd name="connsiteX1" fmla="*/ 0 w 1608"/>
                <a:gd name="connsiteY1" fmla="*/ 3237 h 4855"/>
                <a:gd name="connsiteX2" fmla="*/ 0 w 1608"/>
                <a:gd name="connsiteY2" fmla="*/ 1625 h 4855"/>
                <a:gd name="connsiteX3" fmla="*/ 0 w 1608"/>
                <a:gd name="connsiteY3" fmla="*/ 0 h 4855"/>
                <a:gd name="connsiteX4" fmla="*/ 1609 w 1608"/>
                <a:gd name="connsiteY4" fmla="*/ 0 h 4855"/>
                <a:gd name="connsiteX5" fmla="*/ 1609 w 1608"/>
                <a:gd name="connsiteY5" fmla="*/ 1625 h 4855"/>
                <a:gd name="connsiteX6" fmla="*/ 1609 w 1608"/>
                <a:gd name="connsiteY6" fmla="*/ 3237 h 4855"/>
                <a:gd name="connsiteX7" fmla="*/ 1609 w 1608"/>
                <a:gd name="connsiteY7" fmla="*/ 4855 h 4855"/>
                <a:gd name="connsiteX8" fmla="*/ 0 w 1608"/>
                <a:gd name="connsiteY8" fmla="*/ 4855 h 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8" h="4855">
                  <a:moveTo>
                    <a:pt x="0" y="4855"/>
                  </a:moveTo>
                  <a:lnTo>
                    <a:pt x="0" y="3237"/>
                  </a:lnTo>
                  <a:lnTo>
                    <a:pt x="0" y="1625"/>
                  </a:lnTo>
                  <a:lnTo>
                    <a:pt x="0" y="0"/>
                  </a:lnTo>
                  <a:lnTo>
                    <a:pt x="1609" y="0"/>
                  </a:lnTo>
                  <a:lnTo>
                    <a:pt x="1609" y="1625"/>
                  </a:lnTo>
                  <a:lnTo>
                    <a:pt x="1609" y="3237"/>
                  </a:lnTo>
                  <a:lnTo>
                    <a:pt x="1609" y="4855"/>
                  </a:lnTo>
                  <a:lnTo>
                    <a:pt x="0" y="4855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78" name="Kombinationstegning: figur 77">
              <a:extLst>
                <a:ext uri="{FF2B5EF4-FFF2-40B4-BE49-F238E27FC236}">
                  <a16:creationId xmlns:a16="http://schemas.microsoft.com/office/drawing/2014/main" id="{E1890248-1DA3-2C8B-4A6B-55F6046A9150}"/>
                </a:ext>
              </a:extLst>
            </p:cNvPr>
            <p:cNvSpPr/>
            <p:nvPr/>
          </p:nvSpPr>
          <p:spPr>
            <a:xfrm>
              <a:off x="2379657" y="4103590"/>
              <a:ext cx="3216" cy="1618"/>
            </a:xfrm>
            <a:custGeom>
              <a:avLst/>
              <a:gdLst>
                <a:gd name="connsiteX0" fmla="*/ 0 w 3216"/>
                <a:gd name="connsiteY0" fmla="*/ 1618 h 1618"/>
                <a:gd name="connsiteX1" fmla="*/ 0 w 3216"/>
                <a:gd name="connsiteY1" fmla="*/ 0 h 1618"/>
                <a:gd name="connsiteX2" fmla="*/ 1612 w 3216"/>
                <a:gd name="connsiteY2" fmla="*/ 0 h 1618"/>
                <a:gd name="connsiteX3" fmla="*/ 3216 w 3216"/>
                <a:gd name="connsiteY3" fmla="*/ 1618 h 1618"/>
                <a:gd name="connsiteX4" fmla="*/ 1612 w 3216"/>
                <a:gd name="connsiteY4" fmla="*/ 1618 h 1618"/>
                <a:gd name="connsiteX5" fmla="*/ 0 w 3216"/>
                <a:gd name="connsiteY5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6" h="1618">
                  <a:moveTo>
                    <a:pt x="0" y="1618"/>
                  </a:moveTo>
                  <a:lnTo>
                    <a:pt x="0" y="0"/>
                  </a:lnTo>
                  <a:lnTo>
                    <a:pt x="1612" y="0"/>
                  </a:lnTo>
                  <a:lnTo>
                    <a:pt x="3216" y="1618"/>
                  </a:lnTo>
                  <a:lnTo>
                    <a:pt x="1612" y="1618"/>
                  </a:lnTo>
                  <a:lnTo>
                    <a:pt x="0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79" name="Kombinationstegning: figur 78">
              <a:extLst>
                <a:ext uri="{FF2B5EF4-FFF2-40B4-BE49-F238E27FC236}">
                  <a16:creationId xmlns:a16="http://schemas.microsoft.com/office/drawing/2014/main" id="{A28504FF-3369-7480-EDB0-FE9AF43F713B}"/>
                </a:ext>
              </a:extLst>
            </p:cNvPr>
            <p:cNvSpPr/>
            <p:nvPr/>
          </p:nvSpPr>
          <p:spPr>
            <a:xfrm>
              <a:off x="2378052" y="4098742"/>
              <a:ext cx="4820" cy="1618"/>
            </a:xfrm>
            <a:custGeom>
              <a:avLst/>
              <a:gdLst>
                <a:gd name="connsiteX0" fmla="*/ 0 w 4820"/>
                <a:gd name="connsiteY0" fmla="*/ 1618 h 1618"/>
                <a:gd name="connsiteX1" fmla="*/ 1605 w 4820"/>
                <a:gd name="connsiteY1" fmla="*/ 0 h 1618"/>
                <a:gd name="connsiteX2" fmla="*/ 3216 w 4820"/>
                <a:gd name="connsiteY2" fmla="*/ 0 h 1618"/>
                <a:gd name="connsiteX3" fmla="*/ 4821 w 4820"/>
                <a:gd name="connsiteY3" fmla="*/ 0 h 1618"/>
                <a:gd name="connsiteX4" fmla="*/ 3216 w 4820"/>
                <a:gd name="connsiteY4" fmla="*/ 1618 h 1618"/>
                <a:gd name="connsiteX5" fmla="*/ 1605 w 4820"/>
                <a:gd name="connsiteY5" fmla="*/ 1618 h 1618"/>
                <a:gd name="connsiteX6" fmla="*/ 0 w 4820"/>
                <a:gd name="connsiteY6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0" h="1618">
                  <a:moveTo>
                    <a:pt x="0" y="1618"/>
                  </a:moveTo>
                  <a:lnTo>
                    <a:pt x="1605" y="0"/>
                  </a:lnTo>
                  <a:lnTo>
                    <a:pt x="3216" y="0"/>
                  </a:lnTo>
                  <a:lnTo>
                    <a:pt x="4821" y="0"/>
                  </a:lnTo>
                  <a:lnTo>
                    <a:pt x="3216" y="1618"/>
                  </a:lnTo>
                  <a:lnTo>
                    <a:pt x="1605" y="1618"/>
                  </a:lnTo>
                  <a:lnTo>
                    <a:pt x="0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0" name="Kombinationstegning: figur 79">
              <a:extLst>
                <a:ext uri="{FF2B5EF4-FFF2-40B4-BE49-F238E27FC236}">
                  <a16:creationId xmlns:a16="http://schemas.microsoft.com/office/drawing/2014/main" id="{C2F3270B-7BF5-86F7-2B26-0BE5A1DF5985}"/>
                </a:ext>
              </a:extLst>
            </p:cNvPr>
            <p:cNvSpPr/>
            <p:nvPr/>
          </p:nvSpPr>
          <p:spPr>
            <a:xfrm>
              <a:off x="2130482" y="4038910"/>
              <a:ext cx="3216" cy="3230"/>
            </a:xfrm>
            <a:custGeom>
              <a:avLst/>
              <a:gdLst>
                <a:gd name="connsiteX0" fmla="*/ 0 w 3216"/>
                <a:gd name="connsiteY0" fmla="*/ 3230 h 3230"/>
                <a:gd name="connsiteX1" fmla="*/ 0 w 3216"/>
                <a:gd name="connsiteY1" fmla="*/ 1612 h 3230"/>
                <a:gd name="connsiteX2" fmla="*/ 1611 w 3216"/>
                <a:gd name="connsiteY2" fmla="*/ 1612 h 3230"/>
                <a:gd name="connsiteX3" fmla="*/ 1611 w 3216"/>
                <a:gd name="connsiteY3" fmla="*/ 0 h 3230"/>
                <a:gd name="connsiteX4" fmla="*/ 3216 w 3216"/>
                <a:gd name="connsiteY4" fmla="*/ 0 h 3230"/>
                <a:gd name="connsiteX5" fmla="*/ 3216 w 3216"/>
                <a:gd name="connsiteY5" fmla="*/ 1612 h 3230"/>
                <a:gd name="connsiteX6" fmla="*/ 1611 w 3216"/>
                <a:gd name="connsiteY6" fmla="*/ 3230 h 3230"/>
                <a:gd name="connsiteX7" fmla="*/ 0 w 3216"/>
                <a:gd name="connsiteY7" fmla="*/ 3230 h 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" h="3230">
                  <a:moveTo>
                    <a:pt x="0" y="3230"/>
                  </a:moveTo>
                  <a:lnTo>
                    <a:pt x="0" y="1612"/>
                  </a:lnTo>
                  <a:lnTo>
                    <a:pt x="1611" y="1612"/>
                  </a:lnTo>
                  <a:lnTo>
                    <a:pt x="1611" y="0"/>
                  </a:lnTo>
                  <a:lnTo>
                    <a:pt x="3216" y="0"/>
                  </a:lnTo>
                  <a:lnTo>
                    <a:pt x="3216" y="1612"/>
                  </a:lnTo>
                  <a:lnTo>
                    <a:pt x="1611" y="3230"/>
                  </a:lnTo>
                  <a:lnTo>
                    <a:pt x="0" y="3230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1" name="Kombinationstegning: figur 80">
              <a:extLst>
                <a:ext uri="{FF2B5EF4-FFF2-40B4-BE49-F238E27FC236}">
                  <a16:creationId xmlns:a16="http://schemas.microsoft.com/office/drawing/2014/main" id="{FF9C33AD-958C-705E-D7D1-20810030DA41}"/>
                </a:ext>
              </a:extLst>
            </p:cNvPr>
            <p:cNvSpPr/>
            <p:nvPr/>
          </p:nvSpPr>
          <p:spPr>
            <a:xfrm>
              <a:off x="1079124" y="4011418"/>
              <a:ext cx="1609" cy="3236"/>
            </a:xfrm>
            <a:custGeom>
              <a:avLst/>
              <a:gdLst>
                <a:gd name="connsiteX0" fmla="*/ 0 w 1609"/>
                <a:gd name="connsiteY0" fmla="*/ 3237 h 3236"/>
                <a:gd name="connsiteX1" fmla="*/ 0 w 1609"/>
                <a:gd name="connsiteY1" fmla="*/ 1611 h 3236"/>
                <a:gd name="connsiteX2" fmla="*/ 0 w 1609"/>
                <a:gd name="connsiteY2" fmla="*/ 0 h 3236"/>
                <a:gd name="connsiteX3" fmla="*/ 1609 w 1609"/>
                <a:gd name="connsiteY3" fmla="*/ 0 h 3236"/>
                <a:gd name="connsiteX4" fmla="*/ 1609 w 1609"/>
                <a:gd name="connsiteY4" fmla="*/ 1611 h 3236"/>
                <a:gd name="connsiteX5" fmla="*/ 0 w 1609"/>
                <a:gd name="connsiteY5" fmla="*/ 3237 h 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9" h="3236">
                  <a:moveTo>
                    <a:pt x="0" y="3237"/>
                  </a:moveTo>
                  <a:lnTo>
                    <a:pt x="0" y="1611"/>
                  </a:lnTo>
                  <a:lnTo>
                    <a:pt x="0" y="0"/>
                  </a:lnTo>
                  <a:lnTo>
                    <a:pt x="1609" y="0"/>
                  </a:lnTo>
                  <a:lnTo>
                    <a:pt x="1609" y="1611"/>
                  </a:lnTo>
                  <a:lnTo>
                    <a:pt x="0" y="3237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2" name="Kombinationstegning: figur 81">
              <a:extLst>
                <a:ext uri="{FF2B5EF4-FFF2-40B4-BE49-F238E27FC236}">
                  <a16:creationId xmlns:a16="http://schemas.microsoft.com/office/drawing/2014/main" id="{96C14B2B-4C3B-9C3A-F899-E5AEB056E78E}"/>
                </a:ext>
              </a:extLst>
            </p:cNvPr>
            <p:cNvSpPr/>
            <p:nvPr/>
          </p:nvSpPr>
          <p:spPr>
            <a:xfrm>
              <a:off x="2119229" y="3964520"/>
              <a:ext cx="1609" cy="1618"/>
            </a:xfrm>
            <a:custGeom>
              <a:avLst/>
              <a:gdLst>
                <a:gd name="connsiteX0" fmla="*/ 0 w 1609"/>
                <a:gd name="connsiteY0" fmla="*/ 0 h 1618"/>
                <a:gd name="connsiteX1" fmla="*/ 1609 w 1609"/>
                <a:gd name="connsiteY1" fmla="*/ 0 h 1618"/>
                <a:gd name="connsiteX2" fmla="*/ 1609 w 1609"/>
                <a:gd name="connsiteY2" fmla="*/ 1618 h 1618"/>
                <a:gd name="connsiteX3" fmla="*/ 0 w 1609"/>
                <a:gd name="connsiteY3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" h="1618">
                  <a:moveTo>
                    <a:pt x="0" y="0"/>
                  </a:moveTo>
                  <a:lnTo>
                    <a:pt x="1609" y="0"/>
                  </a:lnTo>
                  <a:lnTo>
                    <a:pt x="1609" y="1618"/>
                  </a:lnTo>
                  <a:lnTo>
                    <a:pt x="0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3" name="Kombinationstegning: figur 82">
              <a:extLst>
                <a:ext uri="{FF2B5EF4-FFF2-40B4-BE49-F238E27FC236}">
                  <a16:creationId xmlns:a16="http://schemas.microsoft.com/office/drawing/2014/main" id="{DACD69F4-ECB4-1A2A-09D0-6DA2CE7E172E}"/>
                </a:ext>
              </a:extLst>
            </p:cNvPr>
            <p:cNvSpPr/>
            <p:nvPr/>
          </p:nvSpPr>
          <p:spPr>
            <a:xfrm>
              <a:off x="2173889" y="3964520"/>
              <a:ext cx="1604" cy="1618"/>
            </a:xfrm>
            <a:custGeom>
              <a:avLst/>
              <a:gdLst>
                <a:gd name="connsiteX0" fmla="*/ 0 w 1604"/>
                <a:gd name="connsiteY0" fmla="*/ 1618 h 1618"/>
                <a:gd name="connsiteX1" fmla="*/ 1605 w 1604"/>
                <a:gd name="connsiteY1" fmla="*/ 0 h 1618"/>
                <a:gd name="connsiteX2" fmla="*/ 1605 w 1604"/>
                <a:gd name="connsiteY2" fmla="*/ 1618 h 1618"/>
                <a:gd name="connsiteX3" fmla="*/ 0 w 1604"/>
                <a:gd name="connsiteY3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4" h="1618">
                  <a:moveTo>
                    <a:pt x="0" y="1618"/>
                  </a:moveTo>
                  <a:lnTo>
                    <a:pt x="1605" y="0"/>
                  </a:lnTo>
                  <a:lnTo>
                    <a:pt x="1605" y="1618"/>
                  </a:lnTo>
                  <a:lnTo>
                    <a:pt x="0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4" name="Kombinationstegning: figur 83">
              <a:extLst>
                <a:ext uri="{FF2B5EF4-FFF2-40B4-BE49-F238E27FC236}">
                  <a16:creationId xmlns:a16="http://schemas.microsoft.com/office/drawing/2014/main" id="{4E30CEFC-A645-5F4F-D31D-80142FFB260C}"/>
                </a:ext>
              </a:extLst>
            </p:cNvPr>
            <p:cNvSpPr/>
            <p:nvPr/>
          </p:nvSpPr>
          <p:spPr>
            <a:xfrm>
              <a:off x="2122446" y="3962908"/>
              <a:ext cx="1608" cy="1615"/>
            </a:xfrm>
            <a:custGeom>
              <a:avLst/>
              <a:gdLst>
                <a:gd name="connsiteX0" fmla="*/ 0 w 1608"/>
                <a:gd name="connsiteY0" fmla="*/ 0 h 1615"/>
                <a:gd name="connsiteX1" fmla="*/ 1609 w 1608"/>
                <a:gd name="connsiteY1" fmla="*/ 0 h 1615"/>
                <a:gd name="connsiteX2" fmla="*/ 1609 w 1608"/>
                <a:gd name="connsiteY2" fmla="*/ 1616 h 1615"/>
                <a:gd name="connsiteX3" fmla="*/ 0 w 1608"/>
                <a:gd name="connsiteY3" fmla="*/ 1616 h 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8" h="1615">
                  <a:moveTo>
                    <a:pt x="0" y="0"/>
                  </a:moveTo>
                  <a:lnTo>
                    <a:pt x="1609" y="0"/>
                  </a:lnTo>
                  <a:lnTo>
                    <a:pt x="1609" y="1616"/>
                  </a:lnTo>
                  <a:lnTo>
                    <a:pt x="0" y="1616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5" name="Kombinationstegning: figur 84">
              <a:extLst>
                <a:ext uri="{FF2B5EF4-FFF2-40B4-BE49-F238E27FC236}">
                  <a16:creationId xmlns:a16="http://schemas.microsoft.com/office/drawing/2014/main" id="{DE8ECE7D-CD8C-9463-6B07-DE0E40E73FDF}"/>
                </a:ext>
              </a:extLst>
            </p:cNvPr>
            <p:cNvSpPr/>
            <p:nvPr/>
          </p:nvSpPr>
          <p:spPr>
            <a:xfrm>
              <a:off x="2128878" y="3962908"/>
              <a:ext cx="1608" cy="1615"/>
            </a:xfrm>
            <a:custGeom>
              <a:avLst/>
              <a:gdLst>
                <a:gd name="connsiteX0" fmla="*/ 0 w 1608"/>
                <a:gd name="connsiteY0" fmla="*/ 0 h 1615"/>
                <a:gd name="connsiteX1" fmla="*/ 1609 w 1608"/>
                <a:gd name="connsiteY1" fmla="*/ 0 h 1615"/>
                <a:gd name="connsiteX2" fmla="*/ 1609 w 1608"/>
                <a:gd name="connsiteY2" fmla="*/ 1616 h 1615"/>
                <a:gd name="connsiteX3" fmla="*/ 0 w 1608"/>
                <a:gd name="connsiteY3" fmla="*/ 1616 h 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8" h="1615">
                  <a:moveTo>
                    <a:pt x="0" y="0"/>
                  </a:moveTo>
                  <a:lnTo>
                    <a:pt x="1609" y="0"/>
                  </a:lnTo>
                  <a:lnTo>
                    <a:pt x="1609" y="1616"/>
                  </a:lnTo>
                  <a:lnTo>
                    <a:pt x="0" y="1616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6" name="Kombinationstegning: figur 85">
              <a:extLst>
                <a:ext uri="{FF2B5EF4-FFF2-40B4-BE49-F238E27FC236}">
                  <a16:creationId xmlns:a16="http://schemas.microsoft.com/office/drawing/2014/main" id="{F5D4E787-773B-AC47-8E86-12C7B6EDF1D0}"/>
                </a:ext>
              </a:extLst>
            </p:cNvPr>
            <p:cNvSpPr/>
            <p:nvPr/>
          </p:nvSpPr>
          <p:spPr>
            <a:xfrm>
              <a:off x="3032336" y="3933798"/>
              <a:ext cx="14469" cy="11314"/>
            </a:xfrm>
            <a:custGeom>
              <a:avLst/>
              <a:gdLst>
                <a:gd name="connsiteX0" fmla="*/ 0 w 14469"/>
                <a:gd name="connsiteY0" fmla="*/ 11315 h 11314"/>
                <a:gd name="connsiteX1" fmla="*/ 4828 w 14469"/>
                <a:gd name="connsiteY1" fmla="*/ 8085 h 11314"/>
                <a:gd name="connsiteX2" fmla="*/ 4828 w 14469"/>
                <a:gd name="connsiteY2" fmla="*/ 6467 h 11314"/>
                <a:gd name="connsiteX3" fmla="*/ 4828 w 14469"/>
                <a:gd name="connsiteY3" fmla="*/ 4848 h 11314"/>
                <a:gd name="connsiteX4" fmla="*/ 6439 w 14469"/>
                <a:gd name="connsiteY4" fmla="*/ 3237 h 11314"/>
                <a:gd name="connsiteX5" fmla="*/ 8037 w 14469"/>
                <a:gd name="connsiteY5" fmla="*/ 1618 h 11314"/>
                <a:gd name="connsiteX6" fmla="*/ 9648 w 14469"/>
                <a:gd name="connsiteY6" fmla="*/ 0 h 11314"/>
                <a:gd name="connsiteX7" fmla="*/ 12864 w 14469"/>
                <a:gd name="connsiteY7" fmla="*/ 3237 h 11314"/>
                <a:gd name="connsiteX8" fmla="*/ 14469 w 14469"/>
                <a:gd name="connsiteY8" fmla="*/ 6467 h 11314"/>
                <a:gd name="connsiteX9" fmla="*/ 11260 w 14469"/>
                <a:gd name="connsiteY9" fmla="*/ 9704 h 11314"/>
                <a:gd name="connsiteX10" fmla="*/ 9648 w 14469"/>
                <a:gd name="connsiteY10" fmla="*/ 11315 h 11314"/>
                <a:gd name="connsiteX11" fmla="*/ 6439 w 14469"/>
                <a:gd name="connsiteY11" fmla="*/ 11315 h 11314"/>
                <a:gd name="connsiteX12" fmla="*/ 0 w 14469"/>
                <a:gd name="connsiteY12" fmla="*/ 11315 h 1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69" h="11314">
                  <a:moveTo>
                    <a:pt x="0" y="11315"/>
                  </a:moveTo>
                  <a:lnTo>
                    <a:pt x="4828" y="8085"/>
                  </a:lnTo>
                  <a:lnTo>
                    <a:pt x="4828" y="6467"/>
                  </a:lnTo>
                  <a:lnTo>
                    <a:pt x="4828" y="4848"/>
                  </a:lnTo>
                  <a:lnTo>
                    <a:pt x="6439" y="3237"/>
                  </a:lnTo>
                  <a:lnTo>
                    <a:pt x="8037" y="1618"/>
                  </a:lnTo>
                  <a:lnTo>
                    <a:pt x="9648" y="0"/>
                  </a:lnTo>
                  <a:lnTo>
                    <a:pt x="12864" y="3237"/>
                  </a:lnTo>
                  <a:lnTo>
                    <a:pt x="14469" y="6467"/>
                  </a:lnTo>
                  <a:lnTo>
                    <a:pt x="11260" y="9704"/>
                  </a:lnTo>
                  <a:lnTo>
                    <a:pt x="9648" y="11315"/>
                  </a:lnTo>
                  <a:lnTo>
                    <a:pt x="6439" y="11315"/>
                  </a:lnTo>
                  <a:lnTo>
                    <a:pt x="0" y="11315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7" name="Kombinationstegning: figur 86">
              <a:extLst>
                <a:ext uri="{FF2B5EF4-FFF2-40B4-BE49-F238E27FC236}">
                  <a16:creationId xmlns:a16="http://schemas.microsoft.com/office/drawing/2014/main" id="{C5714C49-62F4-AB33-E604-CDD285985D77}"/>
                </a:ext>
              </a:extLst>
            </p:cNvPr>
            <p:cNvSpPr/>
            <p:nvPr/>
          </p:nvSpPr>
          <p:spPr>
            <a:xfrm>
              <a:off x="2815316" y="3899840"/>
              <a:ext cx="1611" cy="3230"/>
            </a:xfrm>
            <a:custGeom>
              <a:avLst/>
              <a:gdLst>
                <a:gd name="connsiteX0" fmla="*/ 0 w 1611"/>
                <a:gd name="connsiteY0" fmla="*/ 3230 h 3230"/>
                <a:gd name="connsiteX1" fmla="*/ 1611 w 1611"/>
                <a:gd name="connsiteY1" fmla="*/ 1618 h 3230"/>
                <a:gd name="connsiteX2" fmla="*/ 0 w 1611"/>
                <a:gd name="connsiteY2" fmla="*/ 0 h 3230"/>
                <a:gd name="connsiteX3" fmla="*/ 1611 w 1611"/>
                <a:gd name="connsiteY3" fmla="*/ 0 h 3230"/>
                <a:gd name="connsiteX4" fmla="*/ 1611 w 1611"/>
                <a:gd name="connsiteY4" fmla="*/ 1618 h 3230"/>
                <a:gd name="connsiteX5" fmla="*/ 1611 w 1611"/>
                <a:gd name="connsiteY5" fmla="*/ 3230 h 3230"/>
                <a:gd name="connsiteX6" fmla="*/ 0 w 1611"/>
                <a:gd name="connsiteY6" fmla="*/ 3230 h 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" h="3230">
                  <a:moveTo>
                    <a:pt x="0" y="3230"/>
                  </a:moveTo>
                  <a:lnTo>
                    <a:pt x="1611" y="1618"/>
                  </a:lnTo>
                  <a:lnTo>
                    <a:pt x="0" y="0"/>
                  </a:lnTo>
                  <a:lnTo>
                    <a:pt x="1611" y="0"/>
                  </a:lnTo>
                  <a:lnTo>
                    <a:pt x="1611" y="1618"/>
                  </a:lnTo>
                  <a:lnTo>
                    <a:pt x="1611" y="3230"/>
                  </a:lnTo>
                  <a:lnTo>
                    <a:pt x="0" y="3230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8" name="Kombinationstegning: figur 87">
              <a:extLst>
                <a:ext uri="{FF2B5EF4-FFF2-40B4-BE49-F238E27FC236}">
                  <a16:creationId xmlns:a16="http://schemas.microsoft.com/office/drawing/2014/main" id="{F2D2FCBC-DA8F-EDAE-F7E3-024405353613}"/>
                </a:ext>
              </a:extLst>
            </p:cNvPr>
            <p:cNvSpPr/>
            <p:nvPr/>
          </p:nvSpPr>
          <p:spPr>
            <a:xfrm>
              <a:off x="2813711" y="3896603"/>
              <a:ext cx="1604" cy="3236"/>
            </a:xfrm>
            <a:custGeom>
              <a:avLst/>
              <a:gdLst>
                <a:gd name="connsiteX0" fmla="*/ 1605 w 1604"/>
                <a:gd name="connsiteY0" fmla="*/ 3237 h 3236"/>
                <a:gd name="connsiteX1" fmla="*/ 0 w 1604"/>
                <a:gd name="connsiteY1" fmla="*/ 1618 h 3236"/>
                <a:gd name="connsiteX2" fmla="*/ 0 w 1604"/>
                <a:gd name="connsiteY2" fmla="*/ 0 h 3236"/>
                <a:gd name="connsiteX3" fmla="*/ 1605 w 1604"/>
                <a:gd name="connsiteY3" fmla="*/ 1618 h 3236"/>
                <a:gd name="connsiteX4" fmla="*/ 1605 w 1604"/>
                <a:gd name="connsiteY4" fmla="*/ 3237 h 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4" h="3236">
                  <a:moveTo>
                    <a:pt x="1605" y="3237"/>
                  </a:moveTo>
                  <a:lnTo>
                    <a:pt x="0" y="1618"/>
                  </a:lnTo>
                  <a:lnTo>
                    <a:pt x="0" y="0"/>
                  </a:lnTo>
                  <a:lnTo>
                    <a:pt x="1605" y="1618"/>
                  </a:lnTo>
                  <a:lnTo>
                    <a:pt x="1605" y="3237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9" name="Kombinationstegning: figur 88">
              <a:extLst>
                <a:ext uri="{FF2B5EF4-FFF2-40B4-BE49-F238E27FC236}">
                  <a16:creationId xmlns:a16="http://schemas.microsoft.com/office/drawing/2014/main" id="{F5087FD5-1D02-B020-DDD0-446C9B0515B1}"/>
                </a:ext>
              </a:extLst>
            </p:cNvPr>
            <p:cNvSpPr/>
            <p:nvPr/>
          </p:nvSpPr>
          <p:spPr>
            <a:xfrm>
              <a:off x="2787990" y="3789873"/>
              <a:ext cx="1604" cy="1618"/>
            </a:xfrm>
            <a:custGeom>
              <a:avLst/>
              <a:gdLst>
                <a:gd name="connsiteX0" fmla="*/ 0 w 1604"/>
                <a:gd name="connsiteY0" fmla="*/ 1618 h 1618"/>
                <a:gd name="connsiteX1" fmla="*/ 0 w 1604"/>
                <a:gd name="connsiteY1" fmla="*/ 0 h 1618"/>
                <a:gd name="connsiteX2" fmla="*/ 1605 w 1604"/>
                <a:gd name="connsiteY2" fmla="*/ 0 h 1618"/>
                <a:gd name="connsiteX3" fmla="*/ 0 w 1604"/>
                <a:gd name="connsiteY3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4" h="1618">
                  <a:moveTo>
                    <a:pt x="0" y="1618"/>
                  </a:moveTo>
                  <a:lnTo>
                    <a:pt x="0" y="0"/>
                  </a:lnTo>
                  <a:lnTo>
                    <a:pt x="1605" y="0"/>
                  </a:lnTo>
                  <a:lnTo>
                    <a:pt x="0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0" name="Kombinationstegning: figur 89">
              <a:extLst>
                <a:ext uri="{FF2B5EF4-FFF2-40B4-BE49-F238E27FC236}">
                  <a16:creationId xmlns:a16="http://schemas.microsoft.com/office/drawing/2014/main" id="{97E88DAF-1D35-3018-9B77-3AD268BE8B10}"/>
                </a:ext>
              </a:extLst>
            </p:cNvPr>
            <p:cNvSpPr/>
            <p:nvPr/>
          </p:nvSpPr>
          <p:spPr>
            <a:xfrm>
              <a:off x="1071085" y="3776940"/>
              <a:ext cx="3218" cy="3229"/>
            </a:xfrm>
            <a:custGeom>
              <a:avLst/>
              <a:gdLst>
                <a:gd name="connsiteX0" fmla="*/ 0 w 3218"/>
                <a:gd name="connsiteY0" fmla="*/ 3230 h 3229"/>
                <a:gd name="connsiteX1" fmla="*/ 0 w 3218"/>
                <a:gd name="connsiteY1" fmla="*/ 1611 h 3229"/>
                <a:gd name="connsiteX2" fmla="*/ 1609 w 3218"/>
                <a:gd name="connsiteY2" fmla="*/ 1611 h 3229"/>
                <a:gd name="connsiteX3" fmla="*/ 1609 w 3218"/>
                <a:gd name="connsiteY3" fmla="*/ 0 h 3229"/>
                <a:gd name="connsiteX4" fmla="*/ 3219 w 3218"/>
                <a:gd name="connsiteY4" fmla="*/ 1611 h 3229"/>
                <a:gd name="connsiteX5" fmla="*/ 0 w 3218"/>
                <a:gd name="connsiteY5" fmla="*/ 3230 h 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8" h="3229">
                  <a:moveTo>
                    <a:pt x="0" y="3230"/>
                  </a:moveTo>
                  <a:lnTo>
                    <a:pt x="0" y="1611"/>
                  </a:lnTo>
                  <a:lnTo>
                    <a:pt x="1609" y="1611"/>
                  </a:lnTo>
                  <a:lnTo>
                    <a:pt x="1609" y="0"/>
                  </a:lnTo>
                  <a:lnTo>
                    <a:pt x="3219" y="1611"/>
                  </a:lnTo>
                  <a:lnTo>
                    <a:pt x="0" y="3230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1" name="Kombinationstegning: figur 90">
              <a:extLst>
                <a:ext uri="{FF2B5EF4-FFF2-40B4-BE49-F238E27FC236}">
                  <a16:creationId xmlns:a16="http://schemas.microsoft.com/office/drawing/2014/main" id="{93CBC014-C73B-6602-C64A-5EF2755B5995}"/>
                </a:ext>
              </a:extLst>
            </p:cNvPr>
            <p:cNvSpPr/>
            <p:nvPr/>
          </p:nvSpPr>
          <p:spPr>
            <a:xfrm>
              <a:off x="1091985" y="3691228"/>
              <a:ext cx="4823" cy="3236"/>
            </a:xfrm>
            <a:custGeom>
              <a:avLst/>
              <a:gdLst>
                <a:gd name="connsiteX0" fmla="*/ 0 w 4823"/>
                <a:gd name="connsiteY0" fmla="*/ 3237 h 3236"/>
                <a:gd name="connsiteX1" fmla="*/ 0 w 4823"/>
                <a:gd name="connsiteY1" fmla="*/ 1618 h 3236"/>
                <a:gd name="connsiteX2" fmla="*/ 3215 w 4823"/>
                <a:gd name="connsiteY2" fmla="*/ 0 h 3236"/>
                <a:gd name="connsiteX3" fmla="*/ 4823 w 4823"/>
                <a:gd name="connsiteY3" fmla="*/ 0 h 3236"/>
                <a:gd name="connsiteX4" fmla="*/ 4823 w 4823"/>
                <a:gd name="connsiteY4" fmla="*/ 1618 h 3236"/>
                <a:gd name="connsiteX5" fmla="*/ 3215 w 4823"/>
                <a:gd name="connsiteY5" fmla="*/ 1618 h 3236"/>
                <a:gd name="connsiteX6" fmla="*/ 1606 w 4823"/>
                <a:gd name="connsiteY6" fmla="*/ 1618 h 3236"/>
                <a:gd name="connsiteX7" fmla="*/ 0 w 4823"/>
                <a:gd name="connsiteY7" fmla="*/ 3237 h 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" h="3236">
                  <a:moveTo>
                    <a:pt x="0" y="3237"/>
                  </a:moveTo>
                  <a:lnTo>
                    <a:pt x="0" y="1618"/>
                  </a:lnTo>
                  <a:lnTo>
                    <a:pt x="3215" y="0"/>
                  </a:lnTo>
                  <a:lnTo>
                    <a:pt x="4823" y="0"/>
                  </a:lnTo>
                  <a:lnTo>
                    <a:pt x="4823" y="1618"/>
                  </a:lnTo>
                  <a:lnTo>
                    <a:pt x="3215" y="1618"/>
                  </a:lnTo>
                  <a:lnTo>
                    <a:pt x="1606" y="1618"/>
                  </a:lnTo>
                  <a:lnTo>
                    <a:pt x="0" y="3237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2" name="Kombinationstegning: figur 91">
              <a:extLst>
                <a:ext uri="{FF2B5EF4-FFF2-40B4-BE49-F238E27FC236}">
                  <a16:creationId xmlns:a16="http://schemas.microsoft.com/office/drawing/2014/main" id="{33A4ECC0-7688-3419-1C2B-393470C7393A}"/>
                </a:ext>
              </a:extLst>
            </p:cNvPr>
            <p:cNvSpPr/>
            <p:nvPr/>
          </p:nvSpPr>
          <p:spPr>
            <a:xfrm>
              <a:off x="1090376" y="3689617"/>
              <a:ext cx="1608" cy="1611"/>
            </a:xfrm>
            <a:custGeom>
              <a:avLst/>
              <a:gdLst>
                <a:gd name="connsiteX0" fmla="*/ 0 w 1608"/>
                <a:gd name="connsiteY0" fmla="*/ 1612 h 1611"/>
                <a:gd name="connsiteX1" fmla="*/ 0 w 1608"/>
                <a:gd name="connsiteY1" fmla="*/ 0 h 1611"/>
                <a:gd name="connsiteX2" fmla="*/ 1609 w 1608"/>
                <a:gd name="connsiteY2" fmla="*/ 1612 h 1611"/>
                <a:gd name="connsiteX3" fmla="*/ 0 w 1608"/>
                <a:gd name="connsiteY3" fmla="*/ 1612 h 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8" h="1611">
                  <a:moveTo>
                    <a:pt x="0" y="1612"/>
                  </a:moveTo>
                  <a:lnTo>
                    <a:pt x="0" y="0"/>
                  </a:lnTo>
                  <a:lnTo>
                    <a:pt x="1609" y="1612"/>
                  </a:lnTo>
                  <a:lnTo>
                    <a:pt x="0" y="1612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3" name="Kombinationstegning: figur 92">
              <a:extLst>
                <a:ext uri="{FF2B5EF4-FFF2-40B4-BE49-F238E27FC236}">
                  <a16:creationId xmlns:a16="http://schemas.microsoft.com/office/drawing/2014/main" id="{778A1DD8-D333-F374-B1CC-8817AAE340D2}"/>
                </a:ext>
              </a:extLst>
            </p:cNvPr>
            <p:cNvSpPr/>
            <p:nvPr/>
          </p:nvSpPr>
          <p:spPr>
            <a:xfrm>
              <a:off x="1018036" y="3681532"/>
              <a:ext cx="1608" cy="1618"/>
            </a:xfrm>
            <a:custGeom>
              <a:avLst/>
              <a:gdLst>
                <a:gd name="connsiteX0" fmla="*/ 0 w 1608"/>
                <a:gd name="connsiteY0" fmla="*/ 1618 h 1618"/>
                <a:gd name="connsiteX1" fmla="*/ 0 w 1608"/>
                <a:gd name="connsiteY1" fmla="*/ 0 h 1618"/>
                <a:gd name="connsiteX2" fmla="*/ 1609 w 1608"/>
                <a:gd name="connsiteY2" fmla="*/ 1618 h 1618"/>
                <a:gd name="connsiteX3" fmla="*/ 0 w 1608"/>
                <a:gd name="connsiteY3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8" h="1618">
                  <a:moveTo>
                    <a:pt x="0" y="1618"/>
                  </a:moveTo>
                  <a:lnTo>
                    <a:pt x="0" y="0"/>
                  </a:lnTo>
                  <a:lnTo>
                    <a:pt x="1609" y="1618"/>
                  </a:lnTo>
                  <a:lnTo>
                    <a:pt x="0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4" name="Kombinationstegning: figur 93">
              <a:extLst>
                <a:ext uri="{FF2B5EF4-FFF2-40B4-BE49-F238E27FC236}">
                  <a16:creationId xmlns:a16="http://schemas.microsoft.com/office/drawing/2014/main" id="{6EDE284E-2CD8-E81C-94C0-4427B9E2A6A4}"/>
                </a:ext>
              </a:extLst>
            </p:cNvPr>
            <p:cNvSpPr/>
            <p:nvPr/>
          </p:nvSpPr>
          <p:spPr>
            <a:xfrm>
              <a:off x="1019645" y="3679913"/>
              <a:ext cx="1605" cy="1618"/>
            </a:xfrm>
            <a:custGeom>
              <a:avLst/>
              <a:gdLst>
                <a:gd name="connsiteX0" fmla="*/ 0 w 1605"/>
                <a:gd name="connsiteY0" fmla="*/ 1618 h 1618"/>
                <a:gd name="connsiteX1" fmla="*/ 0 w 1605"/>
                <a:gd name="connsiteY1" fmla="*/ 0 h 1618"/>
                <a:gd name="connsiteX2" fmla="*/ 1606 w 1605"/>
                <a:gd name="connsiteY2" fmla="*/ 0 h 1618"/>
                <a:gd name="connsiteX3" fmla="*/ 0 w 1605"/>
                <a:gd name="connsiteY3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" h="1618">
                  <a:moveTo>
                    <a:pt x="0" y="1618"/>
                  </a:moveTo>
                  <a:lnTo>
                    <a:pt x="0" y="0"/>
                  </a:lnTo>
                  <a:lnTo>
                    <a:pt x="1606" y="0"/>
                  </a:lnTo>
                  <a:lnTo>
                    <a:pt x="0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5" name="Kombinationstegning: figur 94">
              <a:extLst>
                <a:ext uri="{FF2B5EF4-FFF2-40B4-BE49-F238E27FC236}">
                  <a16:creationId xmlns:a16="http://schemas.microsoft.com/office/drawing/2014/main" id="{DE322352-220F-64A5-AE0E-4FCDFD8D8E1A}"/>
                </a:ext>
              </a:extLst>
            </p:cNvPr>
            <p:cNvSpPr/>
            <p:nvPr/>
          </p:nvSpPr>
          <p:spPr>
            <a:xfrm>
              <a:off x="1103238" y="3676677"/>
              <a:ext cx="1608" cy="1618"/>
            </a:xfrm>
            <a:custGeom>
              <a:avLst/>
              <a:gdLst>
                <a:gd name="connsiteX0" fmla="*/ 0 w 1608"/>
                <a:gd name="connsiteY0" fmla="*/ 0 h 1618"/>
                <a:gd name="connsiteX1" fmla="*/ 1609 w 1608"/>
                <a:gd name="connsiteY1" fmla="*/ 0 h 1618"/>
                <a:gd name="connsiteX2" fmla="*/ 1609 w 1608"/>
                <a:gd name="connsiteY2" fmla="*/ 1619 h 1618"/>
                <a:gd name="connsiteX3" fmla="*/ 0 w 1608"/>
                <a:gd name="connsiteY3" fmla="*/ 1619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8" h="1618">
                  <a:moveTo>
                    <a:pt x="0" y="0"/>
                  </a:moveTo>
                  <a:lnTo>
                    <a:pt x="1609" y="0"/>
                  </a:lnTo>
                  <a:lnTo>
                    <a:pt x="1609" y="1619"/>
                  </a:lnTo>
                  <a:lnTo>
                    <a:pt x="0" y="1619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6" name="Kombinationstegning: figur 95">
              <a:extLst>
                <a:ext uri="{FF2B5EF4-FFF2-40B4-BE49-F238E27FC236}">
                  <a16:creationId xmlns:a16="http://schemas.microsoft.com/office/drawing/2014/main" id="{E58EF899-5CC8-7FD0-FA19-96611856BBC0}"/>
                </a:ext>
              </a:extLst>
            </p:cNvPr>
            <p:cNvSpPr/>
            <p:nvPr/>
          </p:nvSpPr>
          <p:spPr>
            <a:xfrm>
              <a:off x="1030897" y="3571565"/>
              <a:ext cx="3214" cy="3236"/>
            </a:xfrm>
            <a:custGeom>
              <a:avLst/>
              <a:gdLst>
                <a:gd name="connsiteX0" fmla="*/ 0 w 3214"/>
                <a:gd name="connsiteY0" fmla="*/ 3237 h 3236"/>
                <a:gd name="connsiteX1" fmla="*/ 1606 w 3214"/>
                <a:gd name="connsiteY1" fmla="*/ 1618 h 3236"/>
                <a:gd name="connsiteX2" fmla="*/ 3215 w 3214"/>
                <a:gd name="connsiteY2" fmla="*/ 0 h 3236"/>
                <a:gd name="connsiteX3" fmla="*/ 3215 w 3214"/>
                <a:gd name="connsiteY3" fmla="*/ 1618 h 3236"/>
                <a:gd name="connsiteX4" fmla="*/ 3215 w 3214"/>
                <a:gd name="connsiteY4" fmla="*/ 3237 h 3236"/>
                <a:gd name="connsiteX5" fmla="*/ 1606 w 3214"/>
                <a:gd name="connsiteY5" fmla="*/ 3237 h 3236"/>
                <a:gd name="connsiteX6" fmla="*/ 0 w 3214"/>
                <a:gd name="connsiteY6" fmla="*/ 3237 h 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4" h="3236">
                  <a:moveTo>
                    <a:pt x="0" y="3237"/>
                  </a:moveTo>
                  <a:lnTo>
                    <a:pt x="1606" y="1618"/>
                  </a:lnTo>
                  <a:lnTo>
                    <a:pt x="3215" y="0"/>
                  </a:lnTo>
                  <a:lnTo>
                    <a:pt x="3215" y="1618"/>
                  </a:lnTo>
                  <a:lnTo>
                    <a:pt x="3215" y="3237"/>
                  </a:lnTo>
                  <a:lnTo>
                    <a:pt x="1606" y="3237"/>
                  </a:lnTo>
                  <a:lnTo>
                    <a:pt x="0" y="3237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7" name="Kombinationstegning: figur 96">
              <a:extLst>
                <a:ext uri="{FF2B5EF4-FFF2-40B4-BE49-F238E27FC236}">
                  <a16:creationId xmlns:a16="http://schemas.microsoft.com/office/drawing/2014/main" id="{C301A222-5B33-9928-5655-19C08D0487DF}"/>
                </a:ext>
              </a:extLst>
            </p:cNvPr>
            <p:cNvSpPr/>
            <p:nvPr/>
          </p:nvSpPr>
          <p:spPr>
            <a:xfrm>
              <a:off x="2442360" y="3510115"/>
              <a:ext cx="1604" cy="1618"/>
            </a:xfrm>
            <a:custGeom>
              <a:avLst/>
              <a:gdLst>
                <a:gd name="connsiteX0" fmla="*/ 1605 w 1604"/>
                <a:gd name="connsiteY0" fmla="*/ 1618 h 1618"/>
                <a:gd name="connsiteX1" fmla="*/ 0 w 1604"/>
                <a:gd name="connsiteY1" fmla="*/ 0 h 1618"/>
                <a:gd name="connsiteX2" fmla="*/ 1605 w 1604"/>
                <a:gd name="connsiteY2" fmla="*/ 0 h 1618"/>
                <a:gd name="connsiteX3" fmla="*/ 1605 w 1604"/>
                <a:gd name="connsiteY3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4" h="1618">
                  <a:moveTo>
                    <a:pt x="1605" y="1618"/>
                  </a:moveTo>
                  <a:lnTo>
                    <a:pt x="0" y="0"/>
                  </a:lnTo>
                  <a:lnTo>
                    <a:pt x="1605" y="0"/>
                  </a:lnTo>
                  <a:lnTo>
                    <a:pt x="1605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8" name="Kombinationstegning: figur 97">
              <a:extLst>
                <a:ext uri="{FF2B5EF4-FFF2-40B4-BE49-F238E27FC236}">
                  <a16:creationId xmlns:a16="http://schemas.microsoft.com/office/drawing/2014/main" id="{3C99958F-8734-C1C3-9818-E86634D7E6F0}"/>
                </a:ext>
              </a:extLst>
            </p:cNvPr>
            <p:cNvSpPr/>
            <p:nvPr/>
          </p:nvSpPr>
          <p:spPr>
            <a:xfrm>
              <a:off x="2423064" y="3508503"/>
              <a:ext cx="1611" cy="1611"/>
            </a:xfrm>
            <a:custGeom>
              <a:avLst/>
              <a:gdLst>
                <a:gd name="connsiteX0" fmla="*/ 0 w 1611"/>
                <a:gd name="connsiteY0" fmla="*/ 1612 h 1611"/>
                <a:gd name="connsiteX1" fmla="*/ 0 w 1611"/>
                <a:gd name="connsiteY1" fmla="*/ 0 h 1611"/>
                <a:gd name="connsiteX2" fmla="*/ 1611 w 1611"/>
                <a:gd name="connsiteY2" fmla="*/ 1612 h 1611"/>
                <a:gd name="connsiteX3" fmla="*/ 0 w 1611"/>
                <a:gd name="connsiteY3" fmla="*/ 1612 h 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1" h="1611">
                  <a:moveTo>
                    <a:pt x="0" y="1612"/>
                  </a:moveTo>
                  <a:lnTo>
                    <a:pt x="0" y="0"/>
                  </a:lnTo>
                  <a:lnTo>
                    <a:pt x="1611" y="1612"/>
                  </a:lnTo>
                  <a:lnTo>
                    <a:pt x="0" y="1612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9" name="Kombinationstegning: figur 98">
              <a:extLst>
                <a:ext uri="{FF2B5EF4-FFF2-40B4-BE49-F238E27FC236}">
                  <a16:creationId xmlns:a16="http://schemas.microsoft.com/office/drawing/2014/main" id="{4A14284D-71DE-1AE6-E9C4-FF5E8D67563C}"/>
                </a:ext>
              </a:extLst>
            </p:cNvPr>
            <p:cNvSpPr/>
            <p:nvPr/>
          </p:nvSpPr>
          <p:spPr>
            <a:xfrm>
              <a:off x="2508266" y="3502030"/>
              <a:ext cx="3216" cy="1618"/>
            </a:xfrm>
            <a:custGeom>
              <a:avLst/>
              <a:gdLst>
                <a:gd name="connsiteX0" fmla="*/ 3216 w 3216"/>
                <a:gd name="connsiteY0" fmla="*/ 1618 h 1618"/>
                <a:gd name="connsiteX1" fmla="*/ 0 w 3216"/>
                <a:gd name="connsiteY1" fmla="*/ 0 h 1618"/>
                <a:gd name="connsiteX2" fmla="*/ 1611 w 3216"/>
                <a:gd name="connsiteY2" fmla="*/ 0 h 1618"/>
                <a:gd name="connsiteX3" fmla="*/ 3216 w 3216"/>
                <a:gd name="connsiteY3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6" h="1618">
                  <a:moveTo>
                    <a:pt x="3216" y="1618"/>
                  </a:moveTo>
                  <a:lnTo>
                    <a:pt x="0" y="0"/>
                  </a:lnTo>
                  <a:lnTo>
                    <a:pt x="1611" y="0"/>
                  </a:lnTo>
                  <a:lnTo>
                    <a:pt x="3216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0" name="Kombinationstegning: figur 99">
              <a:extLst>
                <a:ext uri="{FF2B5EF4-FFF2-40B4-BE49-F238E27FC236}">
                  <a16:creationId xmlns:a16="http://schemas.microsoft.com/office/drawing/2014/main" id="{C2B14751-845C-525F-6160-33F7A9EDFE00}"/>
                </a:ext>
              </a:extLst>
            </p:cNvPr>
            <p:cNvSpPr/>
            <p:nvPr/>
          </p:nvSpPr>
          <p:spPr>
            <a:xfrm>
              <a:off x="2506661" y="3498800"/>
              <a:ext cx="1604" cy="3229"/>
            </a:xfrm>
            <a:custGeom>
              <a:avLst/>
              <a:gdLst>
                <a:gd name="connsiteX0" fmla="*/ 0 w 1604"/>
                <a:gd name="connsiteY0" fmla="*/ 3230 h 3229"/>
                <a:gd name="connsiteX1" fmla="*/ 0 w 1604"/>
                <a:gd name="connsiteY1" fmla="*/ 1618 h 3229"/>
                <a:gd name="connsiteX2" fmla="*/ 0 w 1604"/>
                <a:gd name="connsiteY2" fmla="*/ 0 h 3229"/>
                <a:gd name="connsiteX3" fmla="*/ 1605 w 1604"/>
                <a:gd name="connsiteY3" fmla="*/ 1618 h 3229"/>
                <a:gd name="connsiteX4" fmla="*/ 1605 w 1604"/>
                <a:gd name="connsiteY4" fmla="*/ 3230 h 3229"/>
                <a:gd name="connsiteX5" fmla="*/ 0 w 1604"/>
                <a:gd name="connsiteY5" fmla="*/ 3230 h 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4" h="3229">
                  <a:moveTo>
                    <a:pt x="0" y="3230"/>
                  </a:moveTo>
                  <a:lnTo>
                    <a:pt x="0" y="1618"/>
                  </a:lnTo>
                  <a:lnTo>
                    <a:pt x="0" y="0"/>
                  </a:lnTo>
                  <a:lnTo>
                    <a:pt x="1605" y="1618"/>
                  </a:lnTo>
                  <a:lnTo>
                    <a:pt x="1605" y="3230"/>
                  </a:lnTo>
                  <a:lnTo>
                    <a:pt x="0" y="3230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1" name="Kombinationstegning: figur 100">
              <a:extLst>
                <a:ext uri="{FF2B5EF4-FFF2-40B4-BE49-F238E27FC236}">
                  <a16:creationId xmlns:a16="http://schemas.microsoft.com/office/drawing/2014/main" id="{DE7B9FB3-CB25-B854-592E-0438126409C8}"/>
                </a:ext>
              </a:extLst>
            </p:cNvPr>
            <p:cNvSpPr/>
            <p:nvPr/>
          </p:nvSpPr>
          <p:spPr>
            <a:xfrm>
              <a:off x="2508266" y="3498800"/>
              <a:ext cx="3216" cy="3229"/>
            </a:xfrm>
            <a:custGeom>
              <a:avLst/>
              <a:gdLst>
                <a:gd name="connsiteX0" fmla="*/ 3216 w 3216"/>
                <a:gd name="connsiteY0" fmla="*/ 3230 h 3229"/>
                <a:gd name="connsiteX1" fmla="*/ 0 w 3216"/>
                <a:gd name="connsiteY1" fmla="*/ 1618 h 3229"/>
                <a:gd name="connsiteX2" fmla="*/ 0 w 3216"/>
                <a:gd name="connsiteY2" fmla="*/ 0 h 3229"/>
                <a:gd name="connsiteX3" fmla="*/ 1611 w 3216"/>
                <a:gd name="connsiteY3" fmla="*/ 0 h 3229"/>
                <a:gd name="connsiteX4" fmla="*/ 3216 w 3216"/>
                <a:gd name="connsiteY4" fmla="*/ 1618 h 3229"/>
                <a:gd name="connsiteX5" fmla="*/ 3216 w 3216"/>
                <a:gd name="connsiteY5" fmla="*/ 3230 h 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6" h="3229">
                  <a:moveTo>
                    <a:pt x="3216" y="3230"/>
                  </a:moveTo>
                  <a:lnTo>
                    <a:pt x="0" y="1618"/>
                  </a:lnTo>
                  <a:lnTo>
                    <a:pt x="0" y="0"/>
                  </a:lnTo>
                  <a:lnTo>
                    <a:pt x="1611" y="0"/>
                  </a:lnTo>
                  <a:lnTo>
                    <a:pt x="3216" y="1618"/>
                  </a:lnTo>
                  <a:lnTo>
                    <a:pt x="3216" y="3230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2" name="Kombinationstegning: figur 101">
              <a:extLst>
                <a:ext uri="{FF2B5EF4-FFF2-40B4-BE49-F238E27FC236}">
                  <a16:creationId xmlns:a16="http://schemas.microsoft.com/office/drawing/2014/main" id="{7299130B-E738-A318-C4C0-3663B370E964}"/>
                </a:ext>
              </a:extLst>
            </p:cNvPr>
            <p:cNvSpPr/>
            <p:nvPr/>
          </p:nvSpPr>
          <p:spPr>
            <a:xfrm>
              <a:off x="2501841" y="3498800"/>
              <a:ext cx="3216" cy="1618"/>
            </a:xfrm>
            <a:custGeom>
              <a:avLst/>
              <a:gdLst>
                <a:gd name="connsiteX0" fmla="*/ 3216 w 3216"/>
                <a:gd name="connsiteY0" fmla="*/ 1618 h 1618"/>
                <a:gd name="connsiteX1" fmla="*/ 0 w 3216"/>
                <a:gd name="connsiteY1" fmla="*/ 0 h 1618"/>
                <a:gd name="connsiteX2" fmla="*/ 1605 w 3216"/>
                <a:gd name="connsiteY2" fmla="*/ 0 h 1618"/>
                <a:gd name="connsiteX3" fmla="*/ 3216 w 3216"/>
                <a:gd name="connsiteY3" fmla="*/ 0 h 1618"/>
                <a:gd name="connsiteX4" fmla="*/ 3216 w 3216"/>
                <a:gd name="connsiteY4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" h="1618">
                  <a:moveTo>
                    <a:pt x="3216" y="1618"/>
                  </a:moveTo>
                  <a:lnTo>
                    <a:pt x="0" y="0"/>
                  </a:lnTo>
                  <a:lnTo>
                    <a:pt x="1605" y="0"/>
                  </a:lnTo>
                  <a:lnTo>
                    <a:pt x="3216" y="0"/>
                  </a:lnTo>
                  <a:lnTo>
                    <a:pt x="3216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3" name="Kombinationstegning: figur 102">
              <a:extLst>
                <a:ext uri="{FF2B5EF4-FFF2-40B4-BE49-F238E27FC236}">
                  <a16:creationId xmlns:a16="http://schemas.microsoft.com/office/drawing/2014/main" id="{FA81E8E3-A779-B82A-3E00-7BB29570FCE3}"/>
                </a:ext>
              </a:extLst>
            </p:cNvPr>
            <p:cNvSpPr/>
            <p:nvPr/>
          </p:nvSpPr>
          <p:spPr>
            <a:xfrm>
              <a:off x="2583827" y="3479393"/>
              <a:ext cx="3209" cy="3236"/>
            </a:xfrm>
            <a:custGeom>
              <a:avLst/>
              <a:gdLst>
                <a:gd name="connsiteX0" fmla="*/ 0 w 3209"/>
                <a:gd name="connsiteY0" fmla="*/ 3237 h 3236"/>
                <a:gd name="connsiteX1" fmla="*/ 0 w 3209"/>
                <a:gd name="connsiteY1" fmla="*/ 1618 h 3236"/>
                <a:gd name="connsiteX2" fmla="*/ 1605 w 3209"/>
                <a:gd name="connsiteY2" fmla="*/ 0 h 3236"/>
                <a:gd name="connsiteX3" fmla="*/ 3209 w 3209"/>
                <a:gd name="connsiteY3" fmla="*/ 0 h 3236"/>
                <a:gd name="connsiteX4" fmla="*/ 3209 w 3209"/>
                <a:gd name="connsiteY4" fmla="*/ 1618 h 3236"/>
                <a:gd name="connsiteX5" fmla="*/ 1605 w 3209"/>
                <a:gd name="connsiteY5" fmla="*/ 3237 h 3236"/>
                <a:gd name="connsiteX6" fmla="*/ 0 w 3209"/>
                <a:gd name="connsiteY6" fmla="*/ 3237 h 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9" h="3236">
                  <a:moveTo>
                    <a:pt x="0" y="3237"/>
                  </a:moveTo>
                  <a:lnTo>
                    <a:pt x="0" y="1618"/>
                  </a:lnTo>
                  <a:lnTo>
                    <a:pt x="1605" y="0"/>
                  </a:lnTo>
                  <a:lnTo>
                    <a:pt x="3209" y="0"/>
                  </a:lnTo>
                  <a:lnTo>
                    <a:pt x="3209" y="1618"/>
                  </a:lnTo>
                  <a:lnTo>
                    <a:pt x="1605" y="3237"/>
                  </a:lnTo>
                  <a:lnTo>
                    <a:pt x="0" y="3237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4" name="Kombinationstegning: figur 103">
              <a:extLst>
                <a:ext uri="{FF2B5EF4-FFF2-40B4-BE49-F238E27FC236}">
                  <a16:creationId xmlns:a16="http://schemas.microsoft.com/office/drawing/2014/main" id="{91E25CF0-B84F-0351-B0C1-666A6A0FC7E6}"/>
                </a:ext>
              </a:extLst>
            </p:cNvPr>
            <p:cNvSpPr/>
            <p:nvPr/>
          </p:nvSpPr>
          <p:spPr>
            <a:xfrm>
              <a:off x="2587036" y="3471308"/>
              <a:ext cx="3222" cy="4848"/>
            </a:xfrm>
            <a:custGeom>
              <a:avLst/>
              <a:gdLst>
                <a:gd name="connsiteX0" fmla="*/ 3223 w 3222"/>
                <a:gd name="connsiteY0" fmla="*/ 4848 h 4848"/>
                <a:gd name="connsiteX1" fmla="*/ 0 w 3222"/>
                <a:gd name="connsiteY1" fmla="*/ 3237 h 4848"/>
                <a:gd name="connsiteX2" fmla="*/ 1611 w 3222"/>
                <a:gd name="connsiteY2" fmla="*/ 0 h 4848"/>
                <a:gd name="connsiteX3" fmla="*/ 3223 w 3222"/>
                <a:gd name="connsiteY3" fmla="*/ 3237 h 4848"/>
                <a:gd name="connsiteX4" fmla="*/ 3223 w 3222"/>
                <a:gd name="connsiteY4" fmla="*/ 4848 h 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2" h="4848">
                  <a:moveTo>
                    <a:pt x="3223" y="4848"/>
                  </a:moveTo>
                  <a:lnTo>
                    <a:pt x="0" y="3237"/>
                  </a:lnTo>
                  <a:lnTo>
                    <a:pt x="1611" y="0"/>
                  </a:lnTo>
                  <a:lnTo>
                    <a:pt x="3223" y="3237"/>
                  </a:lnTo>
                  <a:lnTo>
                    <a:pt x="3223" y="484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5" name="Kombinationstegning: figur 104">
              <a:extLst>
                <a:ext uri="{FF2B5EF4-FFF2-40B4-BE49-F238E27FC236}">
                  <a16:creationId xmlns:a16="http://schemas.microsoft.com/office/drawing/2014/main" id="{72C678DC-27FC-D8BD-7B82-83E2A5D265D0}"/>
                </a:ext>
              </a:extLst>
            </p:cNvPr>
            <p:cNvSpPr/>
            <p:nvPr/>
          </p:nvSpPr>
          <p:spPr>
            <a:xfrm>
              <a:off x="1374918" y="3430877"/>
              <a:ext cx="1609" cy="1618"/>
            </a:xfrm>
            <a:custGeom>
              <a:avLst/>
              <a:gdLst>
                <a:gd name="connsiteX0" fmla="*/ 1609 w 1609"/>
                <a:gd name="connsiteY0" fmla="*/ 1618 h 1618"/>
                <a:gd name="connsiteX1" fmla="*/ 0 w 1609"/>
                <a:gd name="connsiteY1" fmla="*/ 0 h 1618"/>
                <a:gd name="connsiteX2" fmla="*/ 1609 w 1609"/>
                <a:gd name="connsiteY2" fmla="*/ 0 h 1618"/>
                <a:gd name="connsiteX3" fmla="*/ 1609 w 1609"/>
                <a:gd name="connsiteY3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" h="1618">
                  <a:moveTo>
                    <a:pt x="1609" y="1618"/>
                  </a:moveTo>
                  <a:lnTo>
                    <a:pt x="0" y="0"/>
                  </a:lnTo>
                  <a:lnTo>
                    <a:pt x="1609" y="0"/>
                  </a:lnTo>
                  <a:lnTo>
                    <a:pt x="1609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6" name="Kombinationstegning: figur 105">
              <a:extLst>
                <a:ext uri="{FF2B5EF4-FFF2-40B4-BE49-F238E27FC236}">
                  <a16:creationId xmlns:a16="http://schemas.microsoft.com/office/drawing/2014/main" id="{D810327E-D8BB-08D6-7C91-5E6C8FD59868}"/>
                </a:ext>
              </a:extLst>
            </p:cNvPr>
            <p:cNvSpPr/>
            <p:nvPr/>
          </p:nvSpPr>
          <p:spPr>
            <a:xfrm>
              <a:off x="2660985" y="3299898"/>
              <a:ext cx="4827" cy="1618"/>
            </a:xfrm>
            <a:custGeom>
              <a:avLst/>
              <a:gdLst>
                <a:gd name="connsiteX0" fmla="*/ 1611 w 4827"/>
                <a:gd name="connsiteY0" fmla="*/ 1618 h 1618"/>
                <a:gd name="connsiteX1" fmla="*/ 0 w 4827"/>
                <a:gd name="connsiteY1" fmla="*/ 0 h 1618"/>
                <a:gd name="connsiteX2" fmla="*/ 4828 w 4827"/>
                <a:gd name="connsiteY2" fmla="*/ 0 h 1618"/>
                <a:gd name="connsiteX3" fmla="*/ 4828 w 4827"/>
                <a:gd name="connsiteY3" fmla="*/ 1618 h 1618"/>
                <a:gd name="connsiteX4" fmla="*/ 1611 w 4827"/>
                <a:gd name="connsiteY4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" h="1618">
                  <a:moveTo>
                    <a:pt x="1611" y="1618"/>
                  </a:moveTo>
                  <a:lnTo>
                    <a:pt x="0" y="0"/>
                  </a:lnTo>
                  <a:lnTo>
                    <a:pt x="4828" y="0"/>
                  </a:lnTo>
                  <a:lnTo>
                    <a:pt x="4828" y="1618"/>
                  </a:lnTo>
                  <a:lnTo>
                    <a:pt x="1611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7" name="Kombinationstegning: figur 106">
              <a:extLst>
                <a:ext uri="{FF2B5EF4-FFF2-40B4-BE49-F238E27FC236}">
                  <a16:creationId xmlns:a16="http://schemas.microsoft.com/office/drawing/2014/main" id="{E6E30464-CE6C-593F-BC25-2AE384904DBD}"/>
                </a:ext>
              </a:extLst>
            </p:cNvPr>
            <p:cNvSpPr/>
            <p:nvPr/>
          </p:nvSpPr>
          <p:spPr>
            <a:xfrm>
              <a:off x="2660985" y="3295043"/>
              <a:ext cx="3216" cy="1618"/>
            </a:xfrm>
            <a:custGeom>
              <a:avLst/>
              <a:gdLst>
                <a:gd name="connsiteX0" fmla="*/ 0 w 3216"/>
                <a:gd name="connsiteY0" fmla="*/ 1618 h 1618"/>
                <a:gd name="connsiteX1" fmla="*/ 1611 w 3216"/>
                <a:gd name="connsiteY1" fmla="*/ 0 h 1618"/>
                <a:gd name="connsiteX2" fmla="*/ 3216 w 3216"/>
                <a:gd name="connsiteY2" fmla="*/ 0 h 1618"/>
                <a:gd name="connsiteX3" fmla="*/ 3216 w 3216"/>
                <a:gd name="connsiteY3" fmla="*/ 1618 h 1618"/>
                <a:gd name="connsiteX4" fmla="*/ 1611 w 3216"/>
                <a:gd name="connsiteY4" fmla="*/ 1618 h 1618"/>
                <a:gd name="connsiteX5" fmla="*/ 0 w 3216"/>
                <a:gd name="connsiteY5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6" h="1618">
                  <a:moveTo>
                    <a:pt x="0" y="1618"/>
                  </a:moveTo>
                  <a:lnTo>
                    <a:pt x="1611" y="0"/>
                  </a:lnTo>
                  <a:lnTo>
                    <a:pt x="3216" y="0"/>
                  </a:lnTo>
                  <a:lnTo>
                    <a:pt x="3216" y="1618"/>
                  </a:lnTo>
                  <a:lnTo>
                    <a:pt x="1611" y="1618"/>
                  </a:lnTo>
                  <a:lnTo>
                    <a:pt x="0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8" name="Kombinationstegning: figur 107">
              <a:extLst>
                <a:ext uri="{FF2B5EF4-FFF2-40B4-BE49-F238E27FC236}">
                  <a16:creationId xmlns:a16="http://schemas.microsoft.com/office/drawing/2014/main" id="{4D5A68D4-C9C1-4227-8349-2A7FB87843CA}"/>
                </a:ext>
              </a:extLst>
            </p:cNvPr>
            <p:cNvSpPr/>
            <p:nvPr/>
          </p:nvSpPr>
          <p:spPr>
            <a:xfrm>
              <a:off x="1751094" y="3290188"/>
              <a:ext cx="1604" cy="1618"/>
            </a:xfrm>
            <a:custGeom>
              <a:avLst/>
              <a:gdLst>
                <a:gd name="connsiteX0" fmla="*/ 1605 w 1604"/>
                <a:gd name="connsiteY0" fmla="*/ 1618 h 1618"/>
                <a:gd name="connsiteX1" fmla="*/ 0 w 1604"/>
                <a:gd name="connsiteY1" fmla="*/ 0 h 1618"/>
                <a:gd name="connsiteX2" fmla="*/ 1605 w 1604"/>
                <a:gd name="connsiteY2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4" h="1618">
                  <a:moveTo>
                    <a:pt x="1605" y="1618"/>
                  </a:moveTo>
                  <a:lnTo>
                    <a:pt x="0" y="0"/>
                  </a:lnTo>
                  <a:lnTo>
                    <a:pt x="1605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9" name="Kombinationstegning: figur 108">
              <a:extLst>
                <a:ext uri="{FF2B5EF4-FFF2-40B4-BE49-F238E27FC236}">
                  <a16:creationId xmlns:a16="http://schemas.microsoft.com/office/drawing/2014/main" id="{E0EFC0B5-634F-35D3-03CB-416A733D4D5B}"/>
                </a:ext>
              </a:extLst>
            </p:cNvPr>
            <p:cNvSpPr/>
            <p:nvPr/>
          </p:nvSpPr>
          <p:spPr>
            <a:xfrm>
              <a:off x="1362060" y="3209338"/>
              <a:ext cx="3214" cy="1618"/>
            </a:xfrm>
            <a:custGeom>
              <a:avLst/>
              <a:gdLst>
                <a:gd name="connsiteX0" fmla="*/ 0 w 3214"/>
                <a:gd name="connsiteY0" fmla="*/ 1618 h 1618"/>
                <a:gd name="connsiteX1" fmla="*/ 1606 w 3214"/>
                <a:gd name="connsiteY1" fmla="*/ 0 h 1618"/>
                <a:gd name="connsiteX2" fmla="*/ 3215 w 3214"/>
                <a:gd name="connsiteY2" fmla="*/ 0 h 1618"/>
                <a:gd name="connsiteX3" fmla="*/ 3215 w 3214"/>
                <a:gd name="connsiteY3" fmla="*/ 1618 h 1618"/>
                <a:gd name="connsiteX4" fmla="*/ 1606 w 3214"/>
                <a:gd name="connsiteY4" fmla="*/ 1618 h 1618"/>
                <a:gd name="connsiteX5" fmla="*/ 0 w 3214"/>
                <a:gd name="connsiteY5" fmla="*/ 1618 h 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4" h="1618">
                  <a:moveTo>
                    <a:pt x="0" y="1618"/>
                  </a:moveTo>
                  <a:lnTo>
                    <a:pt x="1606" y="0"/>
                  </a:lnTo>
                  <a:lnTo>
                    <a:pt x="3215" y="0"/>
                  </a:lnTo>
                  <a:lnTo>
                    <a:pt x="3215" y="1618"/>
                  </a:lnTo>
                  <a:lnTo>
                    <a:pt x="1606" y="1618"/>
                  </a:lnTo>
                  <a:lnTo>
                    <a:pt x="0" y="1618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10" name="Kombinationstegning: figur 109">
              <a:extLst>
                <a:ext uri="{FF2B5EF4-FFF2-40B4-BE49-F238E27FC236}">
                  <a16:creationId xmlns:a16="http://schemas.microsoft.com/office/drawing/2014/main" id="{EDE1FBFB-E505-F237-6CA3-C1C92127D066}"/>
                </a:ext>
              </a:extLst>
            </p:cNvPr>
            <p:cNvSpPr/>
            <p:nvPr/>
          </p:nvSpPr>
          <p:spPr>
            <a:xfrm>
              <a:off x="1087162" y="3193169"/>
              <a:ext cx="4823" cy="6466"/>
            </a:xfrm>
            <a:custGeom>
              <a:avLst/>
              <a:gdLst>
                <a:gd name="connsiteX0" fmla="*/ 3215 w 4823"/>
                <a:gd name="connsiteY0" fmla="*/ 6467 h 6466"/>
                <a:gd name="connsiteX1" fmla="*/ 1609 w 4823"/>
                <a:gd name="connsiteY1" fmla="*/ 3230 h 6466"/>
                <a:gd name="connsiteX2" fmla="*/ 0 w 4823"/>
                <a:gd name="connsiteY2" fmla="*/ 0 h 6466"/>
                <a:gd name="connsiteX3" fmla="*/ 4823 w 4823"/>
                <a:gd name="connsiteY3" fmla="*/ 4848 h 6466"/>
                <a:gd name="connsiteX4" fmla="*/ 4823 w 4823"/>
                <a:gd name="connsiteY4" fmla="*/ 6467 h 6466"/>
                <a:gd name="connsiteX5" fmla="*/ 3215 w 4823"/>
                <a:gd name="connsiteY5" fmla="*/ 6467 h 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3" h="6466">
                  <a:moveTo>
                    <a:pt x="3215" y="6467"/>
                  </a:moveTo>
                  <a:lnTo>
                    <a:pt x="1609" y="3230"/>
                  </a:lnTo>
                  <a:lnTo>
                    <a:pt x="0" y="0"/>
                  </a:lnTo>
                  <a:lnTo>
                    <a:pt x="4823" y="4848"/>
                  </a:lnTo>
                  <a:lnTo>
                    <a:pt x="4823" y="6467"/>
                  </a:lnTo>
                  <a:lnTo>
                    <a:pt x="3215" y="6467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11" name="Kombinationstegning: figur 110">
              <a:extLst>
                <a:ext uri="{FF2B5EF4-FFF2-40B4-BE49-F238E27FC236}">
                  <a16:creationId xmlns:a16="http://schemas.microsoft.com/office/drawing/2014/main" id="{58942304-3765-82A6-208B-82E59A8AB8CA}"/>
                </a:ext>
              </a:extLst>
            </p:cNvPr>
            <p:cNvSpPr/>
            <p:nvPr/>
          </p:nvSpPr>
          <p:spPr>
            <a:xfrm>
              <a:off x="2587036" y="3159210"/>
              <a:ext cx="11259" cy="6466"/>
            </a:xfrm>
            <a:custGeom>
              <a:avLst/>
              <a:gdLst>
                <a:gd name="connsiteX0" fmla="*/ 1611 w 11259"/>
                <a:gd name="connsiteY0" fmla="*/ 6467 h 6466"/>
                <a:gd name="connsiteX1" fmla="*/ 0 w 11259"/>
                <a:gd name="connsiteY1" fmla="*/ 3230 h 6466"/>
                <a:gd name="connsiteX2" fmla="*/ 3223 w 11259"/>
                <a:gd name="connsiteY2" fmla="*/ 1618 h 6466"/>
                <a:gd name="connsiteX3" fmla="*/ 4827 w 11259"/>
                <a:gd name="connsiteY3" fmla="*/ 0 h 6466"/>
                <a:gd name="connsiteX4" fmla="*/ 8044 w 11259"/>
                <a:gd name="connsiteY4" fmla="*/ 0 h 6466"/>
                <a:gd name="connsiteX5" fmla="*/ 9648 w 11259"/>
                <a:gd name="connsiteY5" fmla="*/ 1618 h 6466"/>
                <a:gd name="connsiteX6" fmla="*/ 11260 w 11259"/>
                <a:gd name="connsiteY6" fmla="*/ 3230 h 6466"/>
                <a:gd name="connsiteX7" fmla="*/ 9648 w 11259"/>
                <a:gd name="connsiteY7" fmla="*/ 4848 h 6466"/>
                <a:gd name="connsiteX8" fmla="*/ 6432 w 11259"/>
                <a:gd name="connsiteY8" fmla="*/ 6467 h 6466"/>
                <a:gd name="connsiteX9" fmla="*/ 3223 w 11259"/>
                <a:gd name="connsiteY9" fmla="*/ 6467 h 6466"/>
                <a:gd name="connsiteX10" fmla="*/ 1611 w 11259"/>
                <a:gd name="connsiteY10" fmla="*/ 6467 h 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59" h="6466">
                  <a:moveTo>
                    <a:pt x="1611" y="6467"/>
                  </a:moveTo>
                  <a:lnTo>
                    <a:pt x="0" y="3230"/>
                  </a:lnTo>
                  <a:lnTo>
                    <a:pt x="3223" y="1618"/>
                  </a:lnTo>
                  <a:lnTo>
                    <a:pt x="4827" y="0"/>
                  </a:lnTo>
                  <a:lnTo>
                    <a:pt x="8044" y="0"/>
                  </a:lnTo>
                  <a:lnTo>
                    <a:pt x="9648" y="1618"/>
                  </a:lnTo>
                  <a:lnTo>
                    <a:pt x="11260" y="3230"/>
                  </a:lnTo>
                  <a:lnTo>
                    <a:pt x="9648" y="4848"/>
                  </a:lnTo>
                  <a:lnTo>
                    <a:pt x="6432" y="6467"/>
                  </a:lnTo>
                  <a:lnTo>
                    <a:pt x="3223" y="6467"/>
                  </a:lnTo>
                  <a:lnTo>
                    <a:pt x="1611" y="6467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12" name="Kombinationstegning: figur 111">
              <a:extLst>
                <a:ext uri="{FF2B5EF4-FFF2-40B4-BE49-F238E27FC236}">
                  <a16:creationId xmlns:a16="http://schemas.microsoft.com/office/drawing/2014/main" id="{323E82B5-B951-1E05-5385-2068217121FD}"/>
                </a:ext>
              </a:extLst>
            </p:cNvPr>
            <p:cNvSpPr/>
            <p:nvPr/>
          </p:nvSpPr>
          <p:spPr>
            <a:xfrm>
              <a:off x="2585431" y="3155973"/>
              <a:ext cx="3216" cy="3236"/>
            </a:xfrm>
            <a:custGeom>
              <a:avLst/>
              <a:gdLst>
                <a:gd name="connsiteX0" fmla="*/ 0 w 3216"/>
                <a:gd name="connsiteY0" fmla="*/ 3237 h 3236"/>
                <a:gd name="connsiteX1" fmla="*/ 0 w 3216"/>
                <a:gd name="connsiteY1" fmla="*/ 1618 h 3236"/>
                <a:gd name="connsiteX2" fmla="*/ 0 w 3216"/>
                <a:gd name="connsiteY2" fmla="*/ 0 h 3236"/>
                <a:gd name="connsiteX3" fmla="*/ 1605 w 3216"/>
                <a:gd name="connsiteY3" fmla="*/ 0 h 3236"/>
                <a:gd name="connsiteX4" fmla="*/ 3216 w 3216"/>
                <a:gd name="connsiteY4" fmla="*/ 1618 h 3236"/>
                <a:gd name="connsiteX5" fmla="*/ 1605 w 3216"/>
                <a:gd name="connsiteY5" fmla="*/ 3237 h 3236"/>
                <a:gd name="connsiteX6" fmla="*/ 0 w 3216"/>
                <a:gd name="connsiteY6" fmla="*/ 3237 h 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6" h="3236">
                  <a:moveTo>
                    <a:pt x="0" y="3237"/>
                  </a:moveTo>
                  <a:lnTo>
                    <a:pt x="0" y="1618"/>
                  </a:lnTo>
                  <a:lnTo>
                    <a:pt x="0" y="0"/>
                  </a:lnTo>
                  <a:lnTo>
                    <a:pt x="1605" y="0"/>
                  </a:lnTo>
                  <a:lnTo>
                    <a:pt x="3216" y="1618"/>
                  </a:lnTo>
                  <a:lnTo>
                    <a:pt x="1605" y="3237"/>
                  </a:lnTo>
                  <a:lnTo>
                    <a:pt x="0" y="3237"/>
                  </a:lnTo>
                  <a:close/>
                </a:path>
              </a:pathLst>
            </a:custGeom>
            <a:grpFill/>
            <a:ln w="6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99941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ABA75-5321-AF3F-C038-B04CC17FA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9CBB0-E5B6-9ADB-B297-7BAC6196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Ledelse er en fælles disciplin</a:t>
            </a:r>
            <a:endParaRPr lang="da-DK" sz="2800"/>
          </a:p>
        </p:txBody>
      </p:sp>
      <p:sp>
        <p:nvSpPr>
          <p:cNvPr id="59" name="Pladsholder til indhold 58">
            <a:extLst>
              <a:ext uri="{FF2B5EF4-FFF2-40B4-BE49-F238E27FC236}">
                <a16:creationId xmlns:a16="http://schemas.microsoft.com/office/drawing/2014/main" id="{380188C6-3217-5EB2-4960-5E215349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25" y="1932630"/>
            <a:ext cx="8463667" cy="3168758"/>
          </a:xfrm>
        </p:spPr>
        <p:txBody>
          <a:bodyPr tIns="0" bIns="0"/>
          <a:lstStyle/>
          <a:p>
            <a:pPr marL="0" indent="0">
              <a:buNone/>
            </a:pPr>
            <a:r>
              <a:rPr lang="da-DK" b="1"/>
              <a:t>Vi har brug for</a:t>
            </a:r>
          </a:p>
          <a:p>
            <a:pPr marL="285750" indent="-285750"/>
            <a:r>
              <a:rPr lang="da-DK"/>
              <a:t>En fælles retning for ledelse</a:t>
            </a:r>
          </a:p>
          <a:p>
            <a:pPr marL="285750" indent="-285750"/>
            <a:r>
              <a:rPr lang="da-DK"/>
              <a:t>Et fælles sprog om ledelse</a:t>
            </a:r>
          </a:p>
          <a:p>
            <a:pPr marL="285750" indent="-285750"/>
            <a:r>
              <a:rPr lang="da-DK"/>
              <a:t>Fælles forventninger til ledelse</a:t>
            </a:r>
          </a:p>
          <a:p>
            <a:pPr marL="285750" indent="-285750"/>
            <a:r>
              <a:rPr lang="da-DK"/>
              <a:t>Et fælles grundlag for dialog om ledelse</a:t>
            </a:r>
          </a:p>
          <a:p>
            <a:pPr marL="0" indent="0">
              <a:buNone/>
            </a:pPr>
            <a:endParaRPr lang="da-DK" sz="1800" b="1"/>
          </a:p>
          <a:p>
            <a:pPr marL="0" lvl="0" indent="0">
              <a:buNone/>
            </a:pPr>
            <a:endParaRPr lang="da-DK" sz="180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5C53610-5FA7-560A-6450-850237F4C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27BB5B-A38B-4122-A264-3ADC75A5BDB6}" type="slidenum">
              <a:rPr lang="da-DK" smtClean="0"/>
              <a:pPr/>
              <a:t>3</a:t>
            </a:fld>
            <a:endParaRPr lang="da-DK"/>
          </a:p>
        </p:txBody>
      </p:sp>
      <p:pic>
        <p:nvPicPr>
          <p:cNvPr id="5" name="Billede 4" descr="Et billede, der indeholder cirkel, Grafik, skærmbillede, design">
            <a:extLst>
              <a:ext uri="{FF2B5EF4-FFF2-40B4-BE49-F238E27FC236}">
                <a16:creationId xmlns:a16="http://schemas.microsoft.com/office/drawing/2014/main" id="{75764313-BC79-1816-9372-6E1357D4D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50"/>
          <a:stretch>
            <a:fillRect/>
          </a:stretch>
        </p:blipFill>
        <p:spPr>
          <a:xfrm>
            <a:off x="9308592" y="0"/>
            <a:ext cx="2883408" cy="64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8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8D211-4F98-29EA-F3CD-574F909A8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10DD14C-AFF8-CD6A-CC28-7C18B821C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27BB5B-A38B-4122-A264-3ADC75A5BDB6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5" name="Pladsholder til indhold 1">
            <a:extLst>
              <a:ext uri="{FF2B5EF4-FFF2-40B4-BE49-F238E27FC236}">
                <a16:creationId xmlns:a16="http://schemas.microsoft.com/office/drawing/2014/main" id="{76053479-813F-1C6F-6D59-BCD43C4CE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75" y="1542471"/>
            <a:ext cx="10802382" cy="2326777"/>
          </a:xfrm>
        </p:spPr>
        <p:txBody>
          <a:bodyPr numCol="1" spcCol="540000" anchor="t"/>
          <a:lstStyle/>
          <a:p>
            <a:pPr marL="0" indent="0" algn="ctr">
              <a:buNone/>
            </a:pPr>
            <a:r>
              <a:rPr lang="da-DK" sz="7200" b="1" i="0" u="none" strike="noStrike">
                <a:solidFill>
                  <a:schemeClr val="accent1"/>
                </a:solidFill>
                <a:effectLst/>
                <a:latin typeface="+mn-lt"/>
              </a:rPr>
              <a:t>Den midtjyske ledelsesmodel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7F866D8-C562-0E67-1E04-AE5122B7A6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1" y="5217754"/>
            <a:ext cx="12195175" cy="1198922"/>
          </a:xfrm>
          <a:prstGeom prst="rect">
            <a:avLst/>
          </a:prstGeom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id="{05D2CD77-27D5-2A86-3D9D-A13FB9C0FC45}"/>
              </a:ext>
            </a:extLst>
          </p:cNvPr>
          <p:cNvGrpSpPr/>
          <p:nvPr/>
        </p:nvGrpSpPr>
        <p:grpSpPr>
          <a:xfrm>
            <a:off x="5400909" y="4585345"/>
            <a:ext cx="1393353" cy="1393357"/>
            <a:chOff x="5400909" y="5013970"/>
            <a:chExt cx="1393353" cy="1393357"/>
          </a:xfrm>
        </p:grpSpPr>
        <p:sp>
          <p:nvSpPr>
            <p:cNvPr id="8" name="Kombinationstegning: figur 7">
              <a:extLst>
                <a:ext uri="{FF2B5EF4-FFF2-40B4-BE49-F238E27FC236}">
                  <a16:creationId xmlns:a16="http://schemas.microsoft.com/office/drawing/2014/main" id="{B8EBD568-1C8B-1FE4-B1D4-6A1420A36D57}"/>
                </a:ext>
              </a:extLst>
            </p:cNvPr>
            <p:cNvSpPr/>
            <p:nvPr/>
          </p:nvSpPr>
          <p:spPr>
            <a:xfrm>
              <a:off x="5466287" y="5774380"/>
              <a:ext cx="1263134" cy="632947"/>
            </a:xfrm>
            <a:custGeom>
              <a:avLst/>
              <a:gdLst>
                <a:gd name="connsiteX0" fmla="*/ 3030822 w 3715833"/>
                <a:gd name="connsiteY0" fmla="*/ 1004059 h 1861976"/>
                <a:gd name="connsiteX1" fmla="*/ 2815115 w 3715833"/>
                <a:gd name="connsiteY1" fmla="*/ 339186 h 1861976"/>
                <a:gd name="connsiteX2" fmla="*/ 2811740 w 3715833"/>
                <a:gd name="connsiteY2" fmla="*/ 337925 h 1861976"/>
                <a:gd name="connsiteX3" fmla="*/ 1862845 w 3715833"/>
                <a:gd name="connsiteY3" fmla="*/ 901855 h 1861976"/>
                <a:gd name="connsiteX4" fmla="*/ 1857133 w 3715833"/>
                <a:gd name="connsiteY4" fmla="*/ 901967 h 1861976"/>
                <a:gd name="connsiteX5" fmla="*/ 904673 w 3715833"/>
                <a:gd name="connsiteY5" fmla="*/ 341387 h 1861976"/>
                <a:gd name="connsiteX6" fmla="*/ 308216 w 3715833"/>
                <a:gd name="connsiteY6" fmla="*/ 0 h 1861976"/>
                <a:gd name="connsiteX7" fmla="*/ 0 w 3715833"/>
                <a:gd name="connsiteY7" fmla="*/ 679968 h 1861976"/>
                <a:gd name="connsiteX8" fmla="*/ 1857133 w 3715833"/>
                <a:gd name="connsiteY8" fmla="*/ 1861977 h 1861976"/>
                <a:gd name="connsiteX9" fmla="*/ 1862845 w 3715833"/>
                <a:gd name="connsiteY9" fmla="*/ 1861865 h 1861976"/>
                <a:gd name="connsiteX10" fmla="*/ 3715833 w 3715833"/>
                <a:gd name="connsiteY10" fmla="*/ 676728 h 1861976"/>
                <a:gd name="connsiteX11" fmla="*/ 3030822 w 3715833"/>
                <a:gd name="connsiteY11" fmla="*/ 1004059 h 186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15833" h="1861976">
                  <a:moveTo>
                    <a:pt x="3030822" y="1004059"/>
                  </a:moveTo>
                  <a:lnTo>
                    <a:pt x="2815115" y="339186"/>
                  </a:lnTo>
                  <a:lnTo>
                    <a:pt x="2811740" y="337925"/>
                  </a:lnTo>
                  <a:cubicBezTo>
                    <a:pt x="2627077" y="672636"/>
                    <a:pt x="2271547" y="899803"/>
                    <a:pt x="1862845" y="901855"/>
                  </a:cubicBezTo>
                  <a:cubicBezTo>
                    <a:pt x="1860903" y="901855"/>
                    <a:pt x="1859074" y="901967"/>
                    <a:pt x="1857133" y="901967"/>
                  </a:cubicBezTo>
                  <a:cubicBezTo>
                    <a:pt x="1447454" y="901967"/>
                    <a:pt x="1090638" y="675764"/>
                    <a:pt x="904673" y="341387"/>
                  </a:cubicBezTo>
                  <a:lnTo>
                    <a:pt x="308216" y="0"/>
                  </a:lnTo>
                  <a:lnTo>
                    <a:pt x="0" y="679968"/>
                  </a:lnTo>
                  <a:cubicBezTo>
                    <a:pt x="326727" y="1378195"/>
                    <a:pt x="1035406" y="1861977"/>
                    <a:pt x="1857133" y="1861977"/>
                  </a:cubicBezTo>
                  <a:cubicBezTo>
                    <a:pt x="1859074" y="1861977"/>
                    <a:pt x="1860903" y="1861865"/>
                    <a:pt x="1862845" y="1861865"/>
                  </a:cubicBezTo>
                  <a:cubicBezTo>
                    <a:pt x="2683476" y="1859591"/>
                    <a:pt x="3390667" y="1374993"/>
                    <a:pt x="3715833" y="676728"/>
                  </a:cubicBezTo>
                  <a:lnTo>
                    <a:pt x="3030822" y="1004059"/>
                  </a:lnTo>
                  <a:close/>
                </a:path>
              </a:pathLst>
            </a:custGeom>
            <a:solidFill>
              <a:srgbClr val="585857"/>
            </a:solidFill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Kombinationstegning: figur 8">
              <a:extLst>
                <a:ext uri="{FF2B5EF4-FFF2-40B4-BE49-F238E27FC236}">
                  <a16:creationId xmlns:a16="http://schemas.microsoft.com/office/drawing/2014/main" id="{01A23A3D-010A-6DB9-1A61-DC259BFBA62F}"/>
                </a:ext>
              </a:extLst>
            </p:cNvPr>
            <p:cNvSpPr/>
            <p:nvPr/>
          </p:nvSpPr>
          <p:spPr>
            <a:xfrm>
              <a:off x="5400909" y="5013970"/>
              <a:ext cx="881724" cy="991553"/>
            </a:xfrm>
            <a:custGeom>
              <a:avLst/>
              <a:gdLst>
                <a:gd name="connsiteX0" fmla="*/ 2055170 w 2593818"/>
                <a:gd name="connsiteY0" fmla="*/ 0 h 2916908"/>
                <a:gd name="connsiteX1" fmla="*/ 2049459 w 2593818"/>
                <a:gd name="connsiteY1" fmla="*/ 0 h 2916908"/>
                <a:gd name="connsiteX2" fmla="*/ 0 w 2593818"/>
                <a:gd name="connsiteY2" fmla="*/ 2049459 h 2916908"/>
                <a:gd name="connsiteX3" fmla="*/ 192326 w 2593818"/>
                <a:gd name="connsiteY3" fmla="*/ 2916908 h 2916908"/>
                <a:gd name="connsiteX4" fmla="*/ 500542 w 2593818"/>
                <a:gd name="connsiteY4" fmla="*/ 2236941 h 2916908"/>
                <a:gd name="connsiteX5" fmla="*/ 1096999 w 2593818"/>
                <a:gd name="connsiteY5" fmla="*/ 2578328 h 2916908"/>
                <a:gd name="connsiteX6" fmla="*/ 960009 w 2593818"/>
                <a:gd name="connsiteY6" fmla="*/ 2049459 h 2916908"/>
                <a:gd name="connsiteX7" fmla="*/ 2049459 w 2593818"/>
                <a:gd name="connsiteY7" fmla="*/ 960008 h 2916908"/>
                <a:gd name="connsiteX8" fmla="*/ 2055170 w 2593818"/>
                <a:gd name="connsiteY8" fmla="*/ 960008 h 2916908"/>
                <a:gd name="connsiteX9" fmla="*/ 2593818 w 2593818"/>
                <a:gd name="connsiteY9" fmla="*/ 522965 h 2916908"/>
                <a:gd name="connsiteX10" fmla="*/ 2055170 w 2593818"/>
                <a:gd name="connsiteY10" fmla="*/ 0 h 291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3818" h="2916908">
                  <a:moveTo>
                    <a:pt x="2055170" y="0"/>
                  </a:moveTo>
                  <a:lnTo>
                    <a:pt x="2049459" y="0"/>
                  </a:lnTo>
                  <a:cubicBezTo>
                    <a:pt x="917617" y="0"/>
                    <a:pt x="0" y="917508"/>
                    <a:pt x="0" y="2049459"/>
                  </a:cubicBezTo>
                  <a:cubicBezTo>
                    <a:pt x="0" y="2359457"/>
                    <a:pt x="69035" y="2653395"/>
                    <a:pt x="192326" y="2916908"/>
                  </a:cubicBezTo>
                  <a:lnTo>
                    <a:pt x="500542" y="2236941"/>
                  </a:lnTo>
                  <a:lnTo>
                    <a:pt x="1096999" y="2578328"/>
                  </a:lnTo>
                  <a:cubicBezTo>
                    <a:pt x="1009736" y="2421703"/>
                    <a:pt x="960009" y="2241355"/>
                    <a:pt x="960009" y="2049459"/>
                  </a:cubicBezTo>
                  <a:cubicBezTo>
                    <a:pt x="960009" y="1447674"/>
                    <a:pt x="1447785" y="960008"/>
                    <a:pt x="2049459" y="960008"/>
                  </a:cubicBezTo>
                  <a:lnTo>
                    <a:pt x="2055170" y="960008"/>
                  </a:lnTo>
                  <a:lnTo>
                    <a:pt x="2593818" y="522965"/>
                  </a:lnTo>
                  <a:lnTo>
                    <a:pt x="2055170" y="0"/>
                  </a:lnTo>
                  <a:close/>
                </a:path>
              </a:pathLst>
            </a:custGeom>
            <a:solidFill>
              <a:schemeClr val="accent1"/>
            </a:solidFill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" name="Kombinationstegning: figur 9">
              <a:extLst>
                <a:ext uri="{FF2B5EF4-FFF2-40B4-BE49-F238E27FC236}">
                  <a16:creationId xmlns:a16="http://schemas.microsoft.com/office/drawing/2014/main" id="{4E059D01-5E5C-4D9D-4AEC-CB1DE226088B}"/>
                </a:ext>
              </a:extLst>
            </p:cNvPr>
            <p:cNvSpPr/>
            <p:nvPr/>
          </p:nvSpPr>
          <p:spPr>
            <a:xfrm>
              <a:off x="6099529" y="5013970"/>
              <a:ext cx="694733" cy="1101723"/>
            </a:xfrm>
            <a:custGeom>
              <a:avLst/>
              <a:gdLst>
                <a:gd name="connsiteX0" fmla="*/ 2043735 w 2043734"/>
                <a:gd name="connsiteY0" fmla="*/ 2049459 h 3240999"/>
                <a:gd name="connsiteX1" fmla="*/ 0 w 2043734"/>
                <a:gd name="connsiteY1" fmla="*/ 0 h 3240999"/>
                <a:gd name="connsiteX2" fmla="*/ 538648 w 2043734"/>
                <a:gd name="connsiteY2" fmla="*/ 522965 h 3240999"/>
                <a:gd name="connsiteX3" fmla="*/ 0 w 2043734"/>
                <a:gd name="connsiteY3" fmla="*/ 960008 h 3240999"/>
                <a:gd name="connsiteX4" fmla="*/ 1083737 w 2043734"/>
                <a:gd name="connsiteY4" fmla="*/ 2049459 h 3240999"/>
                <a:gd name="connsiteX5" fmla="*/ 952160 w 2043734"/>
                <a:gd name="connsiteY5" fmla="*/ 2568734 h 3240999"/>
                <a:gd name="connsiteX6" fmla="*/ 949551 w 2043734"/>
                <a:gd name="connsiteY6" fmla="*/ 2567745 h 3240999"/>
                <a:gd name="connsiteX7" fmla="*/ 950738 w 2043734"/>
                <a:gd name="connsiteY7" fmla="*/ 2571405 h 3240999"/>
                <a:gd name="connsiteX8" fmla="*/ 948896 w 2043734"/>
                <a:gd name="connsiteY8" fmla="*/ 2574866 h 3240999"/>
                <a:gd name="connsiteX9" fmla="*/ 952271 w 2043734"/>
                <a:gd name="connsiteY9" fmla="*/ 2576127 h 3240999"/>
                <a:gd name="connsiteX10" fmla="*/ 1167977 w 2043734"/>
                <a:gd name="connsiteY10" fmla="*/ 3241000 h 3240999"/>
                <a:gd name="connsiteX11" fmla="*/ 1852989 w 2043734"/>
                <a:gd name="connsiteY11" fmla="*/ 2913669 h 3240999"/>
                <a:gd name="connsiteX12" fmla="*/ 1858354 w 2043734"/>
                <a:gd name="connsiteY12" fmla="*/ 2911110 h 3240999"/>
                <a:gd name="connsiteX13" fmla="*/ 1854769 w 2043734"/>
                <a:gd name="connsiteY13" fmla="*/ 2909750 h 3240999"/>
                <a:gd name="connsiteX14" fmla="*/ 2043735 w 2043734"/>
                <a:gd name="connsiteY14" fmla="*/ 2049459 h 324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3734" h="3240999">
                  <a:moveTo>
                    <a:pt x="2043735" y="2049459"/>
                  </a:moveTo>
                  <a:cubicBezTo>
                    <a:pt x="2043735" y="919450"/>
                    <a:pt x="1129257" y="3127"/>
                    <a:pt x="0" y="0"/>
                  </a:cubicBezTo>
                  <a:lnTo>
                    <a:pt x="538648" y="522965"/>
                  </a:lnTo>
                  <a:lnTo>
                    <a:pt x="0" y="960008"/>
                  </a:lnTo>
                  <a:cubicBezTo>
                    <a:pt x="599090" y="963135"/>
                    <a:pt x="1083737" y="1449615"/>
                    <a:pt x="1083737" y="2049459"/>
                  </a:cubicBezTo>
                  <a:cubicBezTo>
                    <a:pt x="1083737" y="2237473"/>
                    <a:pt x="1035955" y="2414298"/>
                    <a:pt x="952160" y="2568734"/>
                  </a:cubicBezTo>
                  <a:lnTo>
                    <a:pt x="949551" y="2567745"/>
                  </a:lnTo>
                  <a:lnTo>
                    <a:pt x="950738" y="2571405"/>
                  </a:lnTo>
                  <a:cubicBezTo>
                    <a:pt x="950120" y="2572554"/>
                    <a:pt x="949526" y="2573729"/>
                    <a:pt x="948896" y="2574866"/>
                  </a:cubicBezTo>
                  <a:lnTo>
                    <a:pt x="952271" y="2576127"/>
                  </a:lnTo>
                  <a:lnTo>
                    <a:pt x="1167977" y="3241000"/>
                  </a:lnTo>
                  <a:lnTo>
                    <a:pt x="1852989" y="2913669"/>
                  </a:lnTo>
                  <a:lnTo>
                    <a:pt x="1858354" y="2911110"/>
                  </a:lnTo>
                  <a:lnTo>
                    <a:pt x="1854769" y="2909750"/>
                  </a:lnTo>
                  <a:cubicBezTo>
                    <a:pt x="1976036" y="2648128"/>
                    <a:pt x="2043735" y="2356663"/>
                    <a:pt x="2043735" y="2049459"/>
                  </a:cubicBezTo>
                  <a:close/>
                </a:path>
              </a:pathLst>
            </a:custGeom>
            <a:solidFill>
              <a:srgbClr val="461D23"/>
            </a:solidFill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3759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design&#10;&#10;AI-genereret indhold kan være ukorrekt.">
            <a:extLst>
              <a:ext uri="{FF2B5EF4-FFF2-40B4-BE49-F238E27FC236}">
                <a16:creationId xmlns:a16="http://schemas.microsoft.com/office/drawing/2014/main" id="{65C62AC4-02CE-1E6D-547E-2A9F99C1C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64" y="-3600"/>
            <a:ext cx="4491673" cy="6416675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20FC41E-124E-22E3-51D8-D7FECB56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00" y="435600"/>
            <a:ext cx="5040000" cy="972000"/>
          </a:xfrm>
        </p:spPr>
        <p:txBody>
          <a:bodyPr anchor="t">
            <a:normAutofit/>
          </a:bodyPr>
          <a:lstStyle/>
          <a:p>
            <a:r>
              <a:rPr lang="en-US" err="1"/>
              <a:t>Hvad</a:t>
            </a:r>
            <a:r>
              <a:rPr lang="en-US"/>
              <a:t> er den </a:t>
            </a:r>
            <a:r>
              <a:rPr lang="en-US" err="1"/>
              <a:t>midtjyske</a:t>
            </a:r>
            <a:r>
              <a:rPr lang="en-US"/>
              <a:t> </a:t>
            </a:r>
            <a:r>
              <a:rPr lang="en-US" err="1"/>
              <a:t>ledelsesmodel</a:t>
            </a:r>
            <a:r>
              <a:rPr lang="en-US"/>
              <a:t>?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F59CD5E-1995-B52F-28D4-F7ACFFF64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000" y="2507653"/>
            <a:ext cx="5040000" cy="2782818"/>
          </a:xfrm>
        </p:spPr>
        <p:txBody>
          <a:bodyPr>
            <a:normAutofit/>
          </a:bodyPr>
          <a:lstStyle/>
          <a:p>
            <a:r>
              <a:rPr lang="da-DK" b="1"/>
              <a:t>Den består af tre elementer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/>
              <a:t>Ledelsesgrundlaget (retning)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/>
              <a:t>Det metodiske fundament (metode)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/>
              <a:t>Møde- og samarbejdsstruktur (struktur)</a:t>
            </a:r>
          </a:p>
          <a:p>
            <a:endParaRPr lang="da-DK" sz="1900"/>
          </a:p>
          <a:p>
            <a:endParaRPr lang="en-US" sz="190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E277888-715A-E4F0-3F6F-A518BC4A4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027BB5B-A38B-4122-A264-3ADC75A5BDB6}" type="slidenum">
              <a:rPr lang="da-DK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da-DK" sz="300"/>
          </a:p>
        </p:txBody>
      </p:sp>
    </p:spTree>
    <p:extLst>
      <p:ext uri="{BB962C8B-B14F-4D97-AF65-F5344CB8AC3E}">
        <p14:creationId xmlns:p14="http://schemas.microsoft.com/office/powerpoint/2010/main" val="144411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E408A-8466-E99E-9B27-7F5E8D8AD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70E76BB-3FD3-E856-3624-3600B7741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27BB5B-A38B-4122-A264-3ADC75A5BDB6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5" name="Pladsholder til indhold 1">
            <a:extLst>
              <a:ext uri="{FF2B5EF4-FFF2-40B4-BE49-F238E27FC236}">
                <a16:creationId xmlns:a16="http://schemas.microsoft.com/office/drawing/2014/main" id="{88393079-E9A2-1AE8-BEB8-22CFBD985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75" y="2258568"/>
            <a:ext cx="10802382" cy="2326777"/>
          </a:xfrm>
        </p:spPr>
        <p:txBody>
          <a:bodyPr numCol="1" spcCol="540000" anchor="t"/>
          <a:lstStyle/>
          <a:p>
            <a:pPr marL="0" indent="0" algn="ctr">
              <a:buNone/>
            </a:pPr>
            <a:r>
              <a:rPr lang="da-DK" sz="7200" b="1" i="0" u="none" strike="noStrike">
                <a:solidFill>
                  <a:schemeClr val="accent1"/>
                </a:solidFill>
                <a:effectLst/>
                <a:latin typeface="+mn-lt"/>
              </a:rPr>
              <a:t>Ledelsesgrundlag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6D94C5-C218-251F-31EF-9EC1908957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1" y="5217754"/>
            <a:ext cx="12195175" cy="1198922"/>
          </a:xfrm>
          <a:prstGeom prst="rect">
            <a:avLst/>
          </a:prstGeom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id="{024330AA-3BEC-CB82-4355-D29E3B7A1B8D}"/>
              </a:ext>
            </a:extLst>
          </p:cNvPr>
          <p:cNvGrpSpPr/>
          <p:nvPr/>
        </p:nvGrpSpPr>
        <p:grpSpPr>
          <a:xfrm>
            <a:off x="5400909" y="4585345"/>
            <a:ext cx="1393353" cy="1393357"/>
            <a:chOff x="5400909" y="5013970"/>
            <a:chExt cx="1393353" cy="1393357"/>
          </a:xfrm>
        </p:grpSpPr>
        <p:sp>
          <p:nvSpPr>
            <p:cNvPr id="8" name="Kombinationstegning: figur 7">
              <a:extLst>
                <a:ext uri="{FF2B5EF4-FFF2-40B4-BE49-F238E27FC236}">
                  <a16:creationId xmlns:a16="http://schemas.microsoft.com/office/drawing/2014/main" id="{E68E88ED-0782-FCC1-1C79-078B2ADF2252}"/>
                </a:ext>
              </a:extLst>
            </p:cNvPr>
            <p:cNvSpPr/>
            <p:nvPr/>
          </p:nvSpPr>
          <p:spPr>
            <a:xfrm>
              <a:off x="5466287" y="5774380"/>
              <a:ext cx="1263134" cy="632947"/>
            </a:xfrm>
            <a:custGeom>
              <a:avLst/>
              <a:gdLst>
                <a:gd name="connsiteX0" fmla="*/ 3030822 w 3715833"/>
                <a:gd name="connsiteY0" fmla="*/ 1004059 h 1861976"/>
                <a:gd name="connsiteX1" fmla="*/ 2815115 w 3715833"/>
                <a:gd name="connsiteY1" fmla="*/ 339186 h 1861976"/>
                <a:gd name="connsiteX2" fmla="*/ 2811740 w 3715833"/>
                <a:gd name="connsiteY2" fmla="*/ 337925 h 1861976"/>
                <a:gd name="connsiteX3" fmla="*/ 1862845 w 3715833"/>
                <a:gd name="connsiteY3" fmla="*/ 901855 h 1861976"/>
                <a:gd name="connsiteX4" fmla="*/ 1857133 w 3715833"/>
                <a:gd name="connsiteY4" fmla="*/ 901967 h 1861976"/>
                <a:gd name="connsiteX5" fmla="*/ 904673 w 3715833"/>
                <a:gd name="connsiteY5" fmla="*/ 341387 h 1861976"/>
                <a:gd name="connsiteX6" fmla="*/ 308216 w 3715833"/>
                <a:gd name="connsiteY6" fmla="*/ 0 h 1861976"/>
                <a:gd name="connsiteX7" fmla="*/ 0 w 3715833"/>
                <a:gd name="connsiteY7" fmla="*/ 679968 h 1861976"/>
                <a:gd name="connsiteX8" fmla="*/ 1857133 w 3715833"/>
                <a:gd name="connsiteY8" fmla="*/ 1861977 h 1861976"/>
                <a:gd name="connsiteX9" fmla="*/ 1862845 w 3715833"/>
                <a:gd name="connsiteY9" fmla="*/ 1861865 h 1861976"/>
                <a:gd name="connsiteX10" fmla="*/ 3715833 w 3715833"/>
                <a:gd name="connsiteY10" fmla="*/ 676728 h 1861976"/>
                <a:gd name="connsiteX11" fmla="*/ 3030822 w 3715833"/>
                <a:gd name="connsiteY11" fmla="*/ 1004059 h 186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15833" h="1861976">
                  <a:moveTo>
                    <a:pt x="3030822" y="1004059"/>
                  </a:moveTo>
                  <a:lnTo>
                    <a:pt x="2815115" y="339186"/>
                  </a:lnTo>
                  <a:lnTo>
                    <a:pt x="2811740" y="337925"/>
                  </a:lnTo>
                  <a:cubicBezTo>
                    <a:pt x="2627077" y="672636"/>
                    <a:pt x="2271547" y="899803"/>
                    <a:pt x="1862845" y="901855"/>
                  </a:cubicBezTo>
                  <a:cubicBezTo>
                    <a:pt x="1860903" y="901855"/>
                    <a:pt x="1859074" y="901967"/>
                    <a:pt x="1857133" y="901967"/>
                  </a:cubicBezTo>
                  <a:cubicBezTo>
                    <a:pt x="1447454" y="901967"/>
                    <a:pt x="1090638" y="675764"/>
                    <a:pt x="904673" y="341387"/>
                  </a:cubicBezTo>
                  <a:lnTo>
                    <a:pt x="308216" y="0"/>
                  </a:lnTo>
                  <a:lnTo>
                    <a:pt x="0" y="679968"/>
                  </a:lnTo>
                  <a:cubicBezTo>
                    <a:pt x="326727" y="1378195"/>
                    <a:pt x="1035406" y="1861977"/>
                    <a:pt x="1857133" y="1861977"/>
                  </a:cubicBezTo>
                  <a:cubicBezTo>
                    <a:pt x="1859074" y="1861977"/>
                    <a:pt x="1860903" y="1861865"/>
                    <a:pt x="1862845" y="1861865"/>
                  </a:cubicBezTo>
                  <a:cubicBezTo>
                    <a:pt x="2683476" y="1859591"/>
                    <a:pt x="3390667" y="1374993"/>
                    <a:pt x="3715833" y="676728"/>
                  </a:cubicBezTo>
                  <a:lnTo>
                    <a:pt x="3030822" y="1004059"/>
                  </a:lnTo>
                  <a:close/>
                </a:path>
              </a:pathLst>
            </a:custGeom>
            <a:solidFill>
              <a:srgbClr val="585857"/>
            </a:solidFill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Kombinationstegning: figur 8">
              <a:extLst>
                <a:ext uri="{FF2B5EF4-FFF2-40B4-BE49-F238E27FC236}">
                  <a16:creationId xmlns:a16="http://schemas.microsoft.com/office/drawing/2014/main" id="{AC7CD744-6DB2-A88E-C1AB-0F30EF0C9079}"/>
                </a:ext>
              </a:extLst>
            </p:cNvPr>
            <p:cNvSpPr/>
            <p:nvPr/>
          </p:nvSpPr>
          <p:spPr>
            <a:xfrm>
              <a:off x="5400909" y="5013970"/>
              <a:ext cx="881724" cy="991553"/>
            </a:xfrm>
            <a:custGeom>
              <a:avLst/>
              <a:gdLst>
                <a:gd name="connsiteX0" fmla="*/ 2055170 w 2593818"/>
                <a:gd name="connsiteY0" fmla="*/ 0 h 2916908"/>
                <a:gd name="connsiteX1" fmla="*/ 2049459 w 2593818"/>
                <a:gd name="connsiteY1" fmla="*/ 0 h 2916908"/>
                <a:gd name="connsiteX2" fmla="*/ 0 w 2593818"/>
                <a:gd name="connsiteY2" fmla="*/ 2049459 h 2916908"/>
                <a:gd name="connsiteX3" fmla="*/ 192326 w 2593818"/>
                <a:gd name="connsiteY3" fmla="*/ 2916908 h 2916908"/>
                <a:gd name="connsiteX4" fmla="*/ 500542 w 2593818"/>
                <a:gd name="connsiteY4" fmla="*/ 2236941 h 2916908"/>
                <a:gd name="connsiteX5" fmla="*/ 1096999 w 2593818"/>
                <a:gd name="connsiteY5" fmla="*/ 2578328 h 2916908"/>
                <a:gd name="connsiteX6" fmla="*/ 960009 w 2593818"/>
                <a:gd name="connsiteY6" fmla="*/ 2049459 h 2916908"/>
                <a:gd name="connsiteX7" fmla="*/ 2049459 w 2593818"/>
                <a:gd name="connsiteY7" fmla="*/ 960008 h 2916908"/>
                <a:gd name="connsiteX8" fmla="*/ 2055170 w 2593818"/>
                <a:gd name="connsiteY8" fmla="*/ 960008 h 2916908"/>
                <a:gd name="connsiteX9" fmla="*/ 2593818 w 2593818"/>
                <a:gd name="connsiteY9" fmla="*/ 522965 h 2916908"/>
                <a:gd name="connsiteX10" fmla="*/ 2055170 w 2593818"/>
                <a:gd name="connsiteY10" fmla="*/ 0 h 291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3818" h="2916908">
                  <a:moveTo>
                    <a:pt x="2055170" y="0"/>
                  </a:moveTo>
                  <a:lnTo>
                    <a:pt x="2049459" y="0"/>
                  </a:lnTo>
                  <a:cubicBezTo>
                    <a:pt x="917617" y="0"/>
                    <a:pt x="0" y="917508"/>
                    <a:pt x="0" y="2049459"/>
                  </a:cubicBezTo>
                  <a:cubicBezTo>
                    <a:pt x="0" y="2359457"/>
                    <a:pt x="69035" y="2653395"/>
                    <a:pt x="192326" y="2916908"/>
                  </a:cubicBezTo>
                  <a:lnTo>
                    <a:pt x="500542" y="2236941"/>
                  </a:lnTo>
                  <a:lnTo>
                    <a:pt x="1096999" y="2578328"/>
                  </a:lnTo>
                  <a:cubicBezTo>
                    <a:pt x="1009736" y="2421703"/>
                    <a:pt x="960009" y="2241355"/>
                    <a:pt x="960009" y="2049459"/>
                  </a:cubicBezTo>
                  <a:cubicBezTo>
                    <a:pt x="960009" y="1447674"/>
                    <a:pt x="1447785" y="960008"/>
                    <a:pt x="2049459" y="960008"/>
                  </a:cubicBezTo>
                  <a:lnTo>
                    <a:pt x="2055170" y="960008"/>
                  </a:lnTo>
                  <a:lnTo>
                    <a:pt x="2593818" y="522965"/>
                  </a:lnTo>
                  <a:lnTo>
                    <a:pt x="2055170" y="0"/>
                  </a:lnTo>
                  <a:close/>
                </a:path>
              </a:pathLst>
            </a:custGeom>
            <a:solidFill>
              <a:schemeClr val="accent1"/>
            </a:solidFill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" name="Kombinationstegning: figur 9">
              <a:extLst>
                <a:ext uri="{FF2B5EF4-FFF2-40B4-BE49-F238E27FC236}">
                  <a16:creationId xmlns:a16="http://schemas.microsoft.com/office/drawing/2014/main" id="{62D4C48D-F009-C195-A26C-8059D9CCBEF4}"/>
                </a:ext>
              </a:extLst>
            </p:cNvPr>
            <p:cNvSpPr/>
            <p:nvPr/>
          </p:nvSpPr>
          <p:spPr>
            <a:xfrm>
              <a:off x="6099529" y="5013970"/>
              <a:ext cx="694733" cy="1101723"/>
            </a:xfrm>
            <a:custGeom>
              <a:avLst/>
              <a:gdLst>
                <a:gd name="connsiteX0" fmla="*/ 2043735 w 2043734"/>
                <a:gd name="connsiteY0" fmla="*/ 2049459 h 3240999"/>
                <a:gd name="connsiteX1" fmla="*/ 0 w 2043734"/>
                <a:gd name="connsiteY1" fmla="*/ 0 h 3240999"/>
                <a:gd name="connsiteX2" fmla="*/ 538648 w 2043734"/>
                <a:gd name="connsiteY2" fmla="*/ 522965 h 3240999"/>
                <a:gd name="connsiteX3" fmla="*/ 0 w 2043734"/>
                <a:gd name="connsiteY3" fmla="*/ 960008 h 3240999"/>
                <a:gd name="connsiteX4" fmla="*/ 1083737 w 2043734"/>
                <a:gd name="connsiteY4" fmla="*/ 2049459 h 3240999"/>
                <a:gd name="connsiteX5" fmla="*/ 952160 w 2043734"/>
                <a:gd name="connsiteY5" fmla="*/ 2568734 h 3240999"/>
                <a:gd name="connsiteX6" fmla="*/ 949551 w 2043734"/>
                <a:gd name="connsiteY6" fmla="*/ 2567745 h 3240999"/>
                <a:gd name="connsiteX7" fmla="*/ 950738 w 2043734"/>
                <a:gd name="connsiteY7" fmla="*/ 2571405 h 3240999"/>
                <a:gd name="connsiteX8" fmla="*/ 948896 w 2043734"/>
                <a:gd name="connsiteY8" fmla="*/ 2574866 h 3240999"/>
                <a:gd name="connsiteX9" fmla="*/ 952271 w 2043734"/>
                <a:gd name="connsiteY9" fmla="*/ 2576127 h 3240999"/>
                <a:gd name="connsiteX10" fmla="*/ 1167977 w 2043734"/>
                <a:gd name="connsiteY10" fmla="*/ 3241000 h 3240999"/>
                <a:gd name="connsiteX11" fmla="*/ 1852989 w 2043734"/>
                <a:gd name="connsiteY11" fmla="*/ 2913669 h 3240999"/>
                <a:gd name="connsiteX12" fmla="*/ 1858354 w 2043734"/>
                <a:gd name="connsiteY12" fmla="*/ 2911110 h 3240999"/>
                <a:gd name="connsiteX13" fmla="*/ 1854769 w 2043734"/>
                <a:gd name="connsiteY13" fmla="*/ 2909750 h 3240999"/>
                <a:gd name="connsiteX14" fmla="*/ 2043735 w 2043734"/>
                <a:gd name="connsiteY14" fmla="*/ 2049459 h 324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3734" h="3240999">
                  <a:moveTo>
                    <a:pt x="2043735" y="2049459"/>
                  </a:moveTo>
                  <a:cubicBezTo>
                    <a:pt x="2043735" y="919450"/>
                    <a:pt x="1129257" y="3127"/>
                    <a:pt x="0" y="0"/>
                  </a:cubicBezTo>
                  <a:lnTo>
                    <a:pt x="538648" y="522965"/>
                  </a:lnTo>
                  <a:lnTo>
                    <a:pt x="0" y="960008"/>
                  </a:lnTo>
                  <a:cubicBezTo>
                    <a:pt x="599090" y="963135"/>
                    <a:pt x="1083737" y="1449615"/>
                    <a:pt x="1083737" y="2049459"/>
                  </a:cubicBezTo>
                  <a:cubicBezTo>
                    <a:pt x="1083737" y="2237473"/>
                    <a:pt x="1035955" y="2414298"/>
                    <a:pt x="952160" y="2568734"/>
                  </a:cubicBezTo>
                  <a:lnTo>
                    <a:pt x="949551" y="2567745"/>
                  </a:lnTo>
                  <a:lnTo>
                    <a:pt x="950738" y="2571405"/>
                  </a:lnTo>
                  <a:cubicBezTo>
                    <a:pt x="950120" y="2572554"/>
                    <a:pt x="949526" y="2573729"/>
                    <a:pt x="948896" y="2574866"/>
                  </a:cubicBezTo>
                  <a:lnTo>
                    <a:pt x="952271" y="2576127"/>
                  </a:lnTo>
                  <a:lnTo>
                    <a:pt x="1167977" y="3241000"/>
                  </a:lnTo>
                  <a:lnTo>
                    <a:pt x="1852989" y="2913669"/>
                  </a:lnTo>
                  <a:lnTo>
                    <a:pt x="1858354" y="2911110"/>
                  </a:lnTo>
                  <a:lnTo>
                    <a:pt x="1854769" y="2909750"/>
                  </a:lnTo>
                  <a:cubicBezTo>
                    <a:pt x="1976036" y="2648128"/>
                    <a:pt x="2043735" y="2356663"/>
                    <a:pt x="2043735" y="2049459"/>
                  </a:cubicBezTo>
                  <a:close/>
                </a:path>
              </a:pathLst>
            </a:custGeom>
            <a:solidFill>
              <a:srgbClr val="461D23"/>
            </a:solidFill>
            <a:ln w="12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51208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9172F-B22C-3F1A-D5B8-B57D95FE9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12806-81E3-3A2D-C8A9-4AB9BE728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998" y="434975"/>
            <a:ext cx="10504800" cy="972000"/>
          </a:xfrm>
        </p:spPr>
        <p:txBody>
          <a:bodyPr anchor="t">
            <a:normAutofit/>
          </a:bodyPr>
          <a:lstStyle/>
          <a:p>
            <a:r>
              <a:rPr lang="da-DK"/>
              <a:t>En fælles tilgang til ledelse</a:t>
            </a:r>
          </a:p>
        </p:txBody>
      </p:sp>
      <p:sp>
        <p:nvSpPr>
          <p:cNvPr id="59" name="Pladsholder til indhold 58">
            <a:extLst>
              <a:ext uri="{FF2B5EF4-FFF2-40B4-BE49-F238E27FC236}">
                <a16:creationId xmlns:a16="http://schemas.microsoft.com/office/drawing/2014/main" id="{27857D93-A898-4EF8-4A02-4140E9BA2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24772" y="1953139"/>
            <a:ext cx="5076000" cy="4608000"/>
          </a:xfrm>
        </p:spPr>
        <p:txBody>
          <a:bodyPr tIns="0" bIns="0">
            <a:normAutofit/>
          </a:bodyPr>
          <a:lstStyle/>
          <a:p>
            <a:pPr marL="0" indent="0">
              <a:buNone/>
            </a:pPr>
            <a:endParaRPr lang="da-DK" b="1"/>
          </a:p>
          <a:p>
            <a:pPr marL="0" indent="0">
              <a:buNone/>
            </a:pPr>
            <a:r>
              <a:rPr lang="da-DK" b="1"/>
              <a:t>Ledelsesgrundlaget beskriver</a:t>
            </a:r>
          </a:p>
          <a:p>
            <a:r>
              <a:rPr lang="da-DK"/>
              <a:t>Vores fælles tilgang til ledelse</a:t>
            </a:r>
          </a:p>
          <a:p>
            <a:r>
              <a:rPr lang="da-DK"/>
              <a:t>Hvad vi forventer af hinanden som ledere</a:t>
            </a:r>
          </a:p>
          <a:p>
            <a:r>
              <a:rPr lang="da-DK"/>
              <a:t>Hvordan vi omsætter regionens tre værdier til den ledelseskultur og adfærd, som vi ønsker at fremme </a:t>
            </a:r>
          </a:p>
          <a:p>
            <a:endParaRPr lang="da-DK"/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endParaRPr lang="da-DK" b="1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B9DF72D-D146-AB16-530C-86F08AAEA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45998" y="1962819"/>
            <a:ext cx="5076000" cy="354051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06E0516-1967-77F2-8CC0-5194B0D41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027BB5B-A38B-4122-A264-3ADC75A5BDB6}" type="slidenum">
              <a:rPr lang="da-DK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da-DK" sz="300"/>
          </a:p>
        </p:txBody>
      </p:sp>
    </p:spTree>
    <p:extLst>
      <p:ext uri="{BB962C8B-B14F-4D97-AF65-F5344CB8AC3E}">
        <p14:creationId xmlns:p14="http://schemas.microsoft.com/office/powerpoint/2010/main" val="420539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AB3F2-8C41-12CD-F2A3-38ED1448B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6D8E935F-1687-0806-E9E6-039EE8BE8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201" y="-3600"/>
            <a:ext cx="4040128" cy="6416675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FE9E60-E7CC-9856-3C14-63C4CCF8F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00" y="435600"/>
            <a:ext cx="5040000" cy="972000"/>
          </a:xfrm>
        </p:spPr>
        <p:txBody>
          <a:bodyPr anchor="t">
            <a:normAutofit/>
          </a:bodyPr>
          <a:lstStyle/>
          <a:p>
            <a:r>
              <a:rPr lang="da-DK"/>
              <a:t>Kernen i ledelsesgrundlaget</a:t>
            </a:r>
          </a:p>
        </p:txBody>
      </p:sp>
      <p:sp>
        <p:nvSpPr>
          <p:cNvPr id="59" name="Pladsholder til indhold 58">
            <a:extLst>
              <a:ext uri="{FF2B5EF4-FFF2-40B4-BE49-F238E27FC236}">
                <a16:creationId xmlns:a16="http://schemas.microsoft.com/office/drawing/2014/main" id="{2B184D17-1449-245A-AA5B-0379D92B1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999" y="1767413"/>
            <a:ext cx="5602097" cy="3827846"/>
          </a:xfrm>
        </p:spPr>
        <p:txBody>
          <a:bodyPr tIns="0" bIns="0">
            <a:normAutofit/>
          </a:bodyPr>
          <a:lstStyle/>
          <a:p>
            <a:pPr marL="0" indent="0">
              <a:buNone/>
            </a:pPr>
            <a:r>
              <a:rPr lang="da-DK" b="1"/>
              <a:t>Resultater og værdier – sammen om ledelse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/>
              <a:t>Vi vil lykkes gennem en samarbejdskultur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/>
              <a:t>Vi skaber resultater på politisk fastsatte mål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/>
              <a:t>Vi leder ud fra de tre værdier, vi deler i Region Midtjylland</a:t>
            </a:r>
          </a:p>
          <a:p>
            <a:pPr marL="0" indent="0">
              <a:buNone/>
            </a:pPr>
            <a:endParaRPr lang="da-DK" b="1"/>
          </a:p>
          <a:p>
            <a:pPr marL="0" lvl="0" indent="0">
              <a:buNone/>
            </a:pPr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C8C94DF-B499-4C8C-34CC-CD1BF5D24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772" y="6561139"/>
            <a:ext cx="432000" cy="144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027BB5B-A38B-4122-A264-3ADC75A5BDB6}" type="slidenum">
              <a:rPr lang="da-DK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da-DK" sz="30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7286DB2-B6AE-C3E8-4111-13F2A786ED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9514" y="0"/>
            <a:ext cx="3655501" cy="611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3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34E2095-10CC-C63F-8E5D-F9C5EC87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a-DK"/>
              <a:t>Vores tre værdier som ledelsesprincipper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0C5934AC-1F5F-E31C-DB2C-7F7F2CB9C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6000" y="2070376"/>
            <a:ext cx="3240000" cy="4608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1800" b="1"/>
          </a:p>
          <a:p>
            <a:pPr marL="0" indent="0">
              <a:buNone/>
            </a:pPr>
            <a:r>
              <a:rPr lang="da-DK" sz="1800" b="1"/>
              <a:t>Dialog i ledelse handler særligt om, 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/>
              <a:t>Skabe rum til at dele perspektiver, koordinere forståelse og aktivere viden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/>
              <a:t>Skabe retning ved at finde løsninger sammen og etablere følgeskab og ejerskab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/>
              <a:t>Skabe trivsel gennem åbenhed, tillid og gensidig forventningsafstemning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F3AD5EED-81A8-7E31-6342-BA177EAF64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4800" y="2070376"/>
            <a:ext cx="3240000" cy="4608000"/>
          </a:xfrm>
        </p:spPr>
        <p:txBody>
          <a:bodyPr/>
          <a:lstStyle/>
          <a:p>
            <a:endParaRPr lang="da-DK" sz="1800" b="1"/>
          </a:p>
          <a:p>
            <a:r>
              <a:rPr lang="da-DK" sz="1800" b="1"/>
              <a:t>Dygtighed i ledelse handler særligt om, 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/>
              <a:t>Levere resultater og kvalitet på et højt fagligt niveau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/>
              <a:t>Facilitere faglig udvikling gennem ledelse af processer og opgaver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/>
              <a:t>Understøtte gode relationer og samarbejder med blik for mennesker, kompetencer og timing</a:t>
            </a:r>
          </a:p>
          <a:p>
            <a:endParaRPr lang="da-DK" sz="180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A92208AF-13F4-6111-8ADD-1B5AC60637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07200" y="2070376"/>
            <a:ext cx="3240000" cy="4608000"/>
          </a:xfrm>
        </p:spPr>
        <p:txBody>
          <a:bodyPr/>
          <a:lstStyle/>
          <a:p>
            <a:endParaRPr lang="da-DK" sz="1800" b="1"/>
          </a:p>
          <a:p>
            <a:r>
              <a:rPr lang="da-DK" sz="1800" b="1"/>
              <a:t>Dristighed i ledelse handler særligt om, 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/>
              <a:t>Turde lave tilvalg og fravalg med blik for kvalitet, ressourcer og helhed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/>
              <a:t>Agere balanceret med nysgerrighed, nytænkning, faglig omtanke og dømmekraft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/>
              <a:t>Have mod til at være i proces og usikkerhed, vise sårbarhed og lære af fejl</a:t>
            </a:r>
          </a:p>
          <a:p>
            <a:endParaRPr lang="da-DK" sz="180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65FF234-4ED9-3C83-F9BE-72238B50B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027BB5B-A38B-4122-A264-3ADC75A5BDB6}" type="slidenum">
              <a:rPr lang="da-DK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da-DK" sz="3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0F0633-4A74-AE12-1290-906C1D6A41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8994" y="1286673"/>
            <a:ext cx="848756" cy="84875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2FE1C23-4B1D-6F08-ACBE-D0A2FB666E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3375" y="1286673"/>
            <a:ext cx="848756" cy="84875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1D9DE85-C759-2378-7880-08724A8D54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50999" y="1286673"/>
            <a:ext cx="848756" cy="84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55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1 RM standard">
      <a:dk1>
        <a:srgbClr val="212121"/>
      </a:dk1>
      <a:lt1>
        <a:srgbClr val="FFFFFF"/>
      </a:lt1>
      <a:dk2>
        <a:srgbClr val="212121"/>
      </a:dk2>
      <a:lt2>
        <a:srgbClr val="F1EFE8"/>
      </a:lt2>
      <a:accent1>
        <a:srgbClr val="7F0B30"/>
      </a:accent1>
      <a:accent2>
        <a:srgbClr val="C0BDB6"/>
      </a:accent2>
      <a:accent3>
        <a:srgbClr val="AB0250"/>
      </a:accent3>
      <a:accent4>
        <a:srgbClr val="8E8A88"/>
      </a:accent4>
      <a:accent5>
        <a:srgbClr val="4D0326"/>
      </a:accent5>
      <a:accent6>
        <a:srgbClr val="CE7884"/>
      </a:accent6>
      <a:hlink>
        <a:srgbClr val="0070C0"/>
      </a:hlink>
      <a:folHlink>
        <a:srgbClr val="96607D"/>
      </a:folHlink>
    </a:clrScheme>
    <a:fontScheme name="RM skabelon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F0B3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1E32AC05-0961-4FE2-AEA0-1DB5E32E4299}" vid="{2769C7B6-523F-4DA8-A2F8-EA873496670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f9528f-2e26-48bd-8940-6dc63322a2a3" xsi:nil="true"/>
    <lcf76f155ced4ddcb4097134ff3c332f xmlns="b5b88bf8-ccba-4646-af1a-0a8dc293837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5F650A9D66A7342B666E9CB8FB822B0" ma:contentTypeVersion="12" ma:contentTypeDescription="Opret et nyt dokument." ma:contentTypeScope="" ma:versionID="0ef3d015f7376e1fd3b99f2607736b65">
  <xsd:schema xmlns:xsd="http://www.w3.org/2001/XMLSchema" xmlns:xs="http://www.w3.org/2001/XMLSchema" xmlns:p="http://schemas.microsoft.com/office/2006/metadata/properties" xmlns:ns2="b5b88bf8-ccba-4646-af1a-0a8dc2938372" xmlns:ns3="b4f9528f-2e26-48bd-8940-6dc63322a2a3" targetNamespace="http://schemas.microsoft.com/office/2006/metadata/properties" ma:root="true" ma:fieldsID="4727286afa30fd9d33cd4c94c7ddd8b9" ns2:_="" ns3:_="">
    <xsd:import namespace="b5b88bf8-ccba-4646-af1a-0a8dc2938372"/>
    <xsd:import namespace="b4f9528f-2e26-48bd-8940-6dc63322a2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88bf8-ccba-4646-af1a-0a8dc29383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ledmærker" ma:readOnly="false" ma:fieldId="{5cf76f15-5ced-4ddc-b409-7134ff3c332f}" ma:taxonomyMulti="true" ma:sspId="79ed8b31-737c-4bd0-a1f5-bf78f1e34c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9528f-2e26-48bd-8940-6dc63322a2a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f2461b5-31bd-4343-b323-a672a4c924c6}" ma:internalName="TaxCatchAll" ma:showField="CatchAllData" ma:web="b4f9528f-2e26-48bd-8940-6dc63322a2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901645-A5AC-447E-BBAF-2CCAD8F1D4A4}">
  <ds:schemaRefs>
    <ds:schemaRef ds:uri="b4f9528f-2e26-48bd-8940-6dc63322a2a3"/>
    <ds:schemaRef ds:uri="b5b88bf8-ccba-4646-af1a-0a8dc293837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1ECF88-29B1-4380-ADAC-8E9B1EF4E8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DD1733-D02B-47A6-ACCF-4CA862873027}">
  <ds:schemaRefs>
    <ds:schemaRef ds:uri="b4f9528f-2e26-48bd-8940-6dc63322a2a3"/>
    <ds:schemaRef ds:uri="b5b88bf8-ccba-4646-af1a-0a8dc293837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ae0adb3-8717-46ff-a4b9-d0edecfe40f3}" enabled="0" method="" siteId="{5ae0adb3-8717-46ff-a4b9-d0edecfe40f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Application>Microsoft Office PowerPoint</Application>
  <PresentationFormat>Widescreen</PresentationFormat>
  <Slides>16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Office-tema</vt:lpstr>
      <vt:lpstr>Sammen om ledelse   Region Midtjyllands ledelsesgrundlag</vt:lpstr>
      <vt:lpstr>Hvorfor et fælles ledelsesfundament?</vt:lpstr>
      <vt:lpstr>Ledelse er en fælles disciplin</vt:lpstr>
      <vt:lpstr>PowerPoint Presentation</vt:lpstr>
      <vt:lpstr>Hvad er den midtjyske ledelsesmodel?</vt:lpstr>
      <vt:lpstr>PowerPoint Presentation</vt:lpstr>
      <vt:lpstr>En fælles tilgang til ledelse</vt:lpstr>
      <vt:lpstr>Kernen i ledelsesgrundlaget</vt:lpstr>
      <vt:lpstr>Vores tre værdier som ledelsesprincipper</vt:lpstr>
      <vt:lpstr>Ledelsesgrundlaget i hverdagen</vt:lpstr>
      <vt:lpstr>Udvikling af ledelsesgrundlaget</vt:lpstr>
      <vt:lpstr>PowerPoint Presentation</vt:lpstr>
      <vt:lpstr>Dialogkort og guide</vt:lpstr>
      <vt:lpstr>Guides til at arbejde med cases og personligt ledelsesgrundlag</vt:lpstr>
      <vt:lpstr>Mere viden og materialer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Charlotte Manø</dc:creator>
  <cp:revision>1</cp:revision>
  <cp:lastPrinted>2026-06-03T07:24:33Z</cp:lastPrinted>
  <dcterms:created xsi:type="dcterms:W3CDTF">2026-04-29T12:48:50Z</dcterms:created>
  <dcterms:modified xsi:type="dcterms:W3CDTF">2026-06-03T08:15:32Z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0x010100E5F650A9D66A7342B666E9CB8FB822B0</vt:lpwstr>
  </property>
  <property fmtid="{D5CDD505-2E9C-101B-9397-08002B2CF9AE}" pid="3" name="MediaServiceImageTags">
    <vt:lpwstr/>
  </property>
  <property fmtid="{D5CDD505-2E9C-101B-9397-08002B2CF9AE}" pid="4" name="Order">
    <vt:r8>750600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_activity">
    <vt:lpwstr>{"FileActivityType":"9","FileActivityTimeStamp":"2026-05-04T11:20:50.460Z","FileActivityUsersOnPage":[{"DisplayName":"Lene Sisseck Vesth","Id":"lenves@onerm.dk"},{"DisplayName":"Charlotte Manø","Id":"chmano@onerm.dk"},{"DisplayName":"Lene Sisseck Vesth","Id":"lenves@onerm.dk"}],"FileActivityNavigationId":null}</vt:lpwstr>
  </property>
  <property fmtid="{D5CDD505-2E9C-101B-9397-08002B2CF9AE}" pid="8" name="TriggerFlowInfo">
    <vt:lpwstr/>
  </property>
</Properties>
</file>