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91" r:id="rId5"/>
  </p:sldMasterIdLst>
  <p:notesMasterIdLst>
    <p:notesMasterId r:id="rId11"/>
  </p:notesMasterIdLst>
  <p:handoutMasterIdLst>
    <p:handoutMasterId r:id="rId12"/>
  </p:handoutMasterIdLst>
  <p:sldIdLst>
    <p:sldId id="256" r:id="rId6"/>
    <p:sldId id="257" r:id="rId7"/>
    <p:sldId id="258" r:id="rId8"/>
    <p:sldId id="259" r:id="rId9"/>
    <p:sldId id="260" r:id="rId10"/>
  </p:sldIdLst>
  <p:sldSz cx="12192000" cy="6858000"/>
  <p:notesSz cx="6858000" cy="9144000"/>
  <p:defaultTextStyle>
    <a:defPPr>
      <a:defRPr lang="da-DK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DF2879-6B2C-48AF-9FFA-31682A43AB0B}" v="20" dt="2025-10-14T12:19:12.877"/>
    <p1510:client id="{7363DC8C-94E9-4E4D-8E0F-D2E3E0496D66}" v="89" dt="2025-10-14T10:44:27.6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3" y="7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ise Larsen" userId="2406c346-188d-4537-bad6-295739f8f676" providerId="ADAL" clId="{1FDF2879-6B2C-48AF-9FFA-31682A43AB0B}"/>
    <pc:docChg chg="undo redo custSel addSld modSld">
      <pc:chgData name="Louise Larsen" userId="2406c346-188d-4537-bad6-295739f8f676" providerId="ADAL" clId="{1FDF2879-6B2C-48AF-9FFA-31682A43AB0B}" dt="2025-10-14T12:20:04.092" v="234" actId="20577"/>
      <pc:docMkLst>
        <pc:docMk/>
      </pc:docMkLst>
      <pc:sldChg chg="modSp mod">
        <pc:chgData name="Louise Larsen" userId="2406c346-188d-4537-bad6-295739f8f676" providerId="ADAL" clId="{1FDF2879-6B2C-48AF-9FFA-31682A43AB0B}" dt="2025-10-14T12:20:04.092" v="234" actId="20577"/>
        <pc:sldMkLst>
          <pc:docMk/>
          <pc:sldMk cId="3424942676" sldId="256"/>
        </pc:sldMkLst>
        <pc:spChg chg="mod">
          <ac:chgData name="Louise Larsen" userId="2406c346-188d-4537-bad6-295739f8f676" providerId="ADAL" clId="{1FDF2879-6B2C-48AF-9FFA-31682A43AB0B}" dt="2025-10-14T12:20:04.092" v="234" actId="20577"/>
          <ac:spMkLst>
            <pc:docMk/>
            <pc:sldMk cId="3424942676" sldId="256"/>
            <ac:spMk id="4" creationId="{9A7378BE-45E4-375A-41F3-956DE44B3353}"/>
          </ac:spMkLst>
        </pc:spChg>
        <pc:spChg chg="mod">
          <ac:chgData name="Louise Larsen" userId="2406c346-188d-4537-bad6-295739f8f676" providerId="ADAL" clId="{1FDF2879-6B2C-48AF-9FFA-31682A43AB0B}" dt="2025-10-14T12:14:23.541" v="3" actId="14100"/>
          <ac:spMkLst>
            <pc:docMk/>
            <pc:sldMk cId="3424942676" sldId="256"/>
            <ac:spMk id="5" creationId="{4E5AA426-6CF5-402A-C1BF-CA0C9F03B752}"/>
          </ac:spMkLst>
        </pc:spChg>
      </pc:sldChg>
      <pc:sldChg chg="modSp mod">
        <pc:chgData name="Louise Larsen" userId="2406c346-188d-4537-bad6-295739f8f676" providerId="ADAL" clId="{1FDF2879-6B2C-48AF-9FFA-31682A43AB0B}" dt="2025-10-14T12:15:14.902" v="68" actId="113"/>
        <pc:sldMkLst>
          <pc:docMk/>
          <pc:sldMk cId="494706353" sldId="257"/>
        </pc:sldMkLst>
        <pc:spChg chg="mod">
          <ac:chgData name="Louise Larsen" userId="2406c346-188d-4537-bad6-295739f8f676" providerId="ADAL" clId="{1FDF2879-6B2C-48AF-9FFA-31682A43AB0B}" dt="2025-10-14T12:14:45.077" v="54" actId="20577"/>
          <ac:spMkLst>
            <pc:docMk/>
            <pc:sldMk cId="494706353" sldId="257"/>
            <ac:spMk id="2" creationId="{1DC2BD3D-227E-6C7A-A73B-3F5783ED0017}"/>
          </ac:spMkLst>
        </pc:spChg>
        <pc:spChg chg="mod">
          <ac:chgData name="Louise Larsen" userId="2406c346-188d-4537-bad6-295739f8f676" providerId="ADAL" clId="{1FDF2879-6B2C-48AF-9FFA-31682A43AB0B}" dt="2025-10-14T12:15:14.902" v="68" actId="113"/>
          <ac:spMkLst>
            <pc:docMk/>
            <pc:sldMk cId="494706353" sldId="257"/>
            <ac:spMk id="3" creationId="{E857F117-363A-44A1-8B00-69FFC99AFE82}"/>
          </ac:spMkLst>
        </pc:spChg>
      </pc:sldChg>
      <pc:sldChg chg="addSp modSp new mod">
        <pc:chgData name="Louise Larsen" userId="2406c346-188d-4537-bad6-295739f8f676" providerId="ADAL" clId="{1FDF2879-6B2C-48AF-9FFA-31682A43AB0B}" dt="2025-10-14T12:16:09.809" v="134" actId="20577"/>
        <pc:sldMkLst>
          <pc:docMk/>
          <pc:sldMk cId="933854897" sldId="258"/>
        </pc:sldMkLst>
        <pc:spChg chg="mod">
          <ac:chgData name="Louise Larsen" userId="2406c346-188d-4537-bad6-295739f8f676" providerId="ADAL" clId="{1FDF2879-6B2C-48AF-9FFA-31682A43AB0B}" dt="2025-10-14T12:15:35.144" v="96" actId="20577"/>
          <ac:spMkLst>
            <pc:docMk/>
            <pc:sldMk cId="933854897" sldId="258"/>
            <ac:spMk id="2" creationId="{91EE104E-6C18-65D6-3E97-619D8C6341FA}"/>
          </ac:spMkLst>
        </pc:spChg>
        <pc:spChg chg="mod">
          <ac:chgData name="Louise Larsen" userId="2406c346-188d-4537-bad6-295739f8f676" providerId="ADAL" clId="{1FDF2879-6B2C-48AF-9FFA-31682A43AB0B}" dt="2025-10-14T12:16:09.809" v="134" actId="20577"/>
          <ac:spMkLst>
            <pc:docMk/>
            <pc:sldMk cId="933854897" sldId="258"/>
            <ac:spMk id="3" creationId="{7759C973-60CB-1F95-FE59-069AB0B25B22}"/>
          </ac:spMkLst>
        </pc:spChg>
        <pc:picChg chg="add mod">
          <ac:chgData name="Louise Larsen" userId="2406c346-188d-4537-bad6-295739f8f676" providerId="ADAL" clId="{1FDF2879-6B2C-48AF-9FFA-31682A43AB0B}" dt="2025-10-14T12:15:58.143" v="103"/>
          <ac:picMkLst>
            <pc:docMk/>
            <pc:sldMk cId="933854897" sldId="258"/>
            <ac:picMk id="4" creationId="{160464F9-2040-53E9-29B7-4020C0682DC3}"/>
          </ac:picMkLst>
        </pc:picChg>
      </pc:sldChg>
      <pc:sldChg chg="addSp modSp new mod">
        <pc:chgData name="Louise Larsen" userId="2406c346-188d-4537-bad6-295739f8f676" providerId="ADAL" clId="{1FDF2879-6B2C-48AF-9FFA-31682A43AB0B}" dt="2025-10-14T12:18:01.851" v="177" actId="113"/>
        <pc:sldMkLst>
          <pc:docMk/>
          <pc:sldMk cId="1208819084" sldId="259"/>
        </pc:sldMkLst>
        <pc:spChg chg="mod">
          <ac:chgData name="Louise Larsen" userId="2406c346-188d-4537-bad6-295739f8f676" providerId="ADAL" clId="{1FDF2879-6B2C-48AF-9FFA-31682A43AB0B}" dt="2025-10-14T12:16:39.033" v="152" actId="20577"/>
          <ac:spMkLst>
            <pc:docMk/>
            <pc:sldMk cId="1208819084" sldId="259"/>
            <ac:spMk id="2" creationId="{D1DED376-164D-BEF5-CB03-CD7B400C6FB4}"/>
          </ac:spMkLst>
        </pc:spChg>
        <pc:spChg chg="mod">
          <ac:chgData name="Louise Larsen" userId="2406c346-188d-4537-bad6-295739f8f676" providerId="ADAL" clId="{1FDF2879-6B2C-48AF-9FFA-31682A43AB0B}" dt="2025-10-14T12:18:01.851" v="177" actId="113"/>
          <ac:spMkLst>
            <pc:docMk/>
            <pc:sldMk cId="1208819084" sldId="259"/>
            <ac:spMk id="3" creationId="{D6E3CCD1-5C1E-5B22-0397-2E03150F0BDC}"/>
          </ac:spMkLst>
        </pc:spChg>
        <pc:spChg chg="add mod">
          <ac:chgData name="Louise Larsen" userId="2406c346-188d-4537-bad6-295739f8f676" providerId="ADAL" clId="{1FDF2879-6B2C-48AF-9FFA-31682A43AB0B}" dt="2025-10-14T12:17:07.543" v="169"/>
          <ac:spMkLst>
            <pc:docMk/>
            <pc:sldMk cId="1208819084" sldId="259"/>
            <ac:spMk id="4" creationId="{8814EDAB-E18E-BFB5-5F24-2D938C6F2988}"/>
          </ac:spMkLst>
        </pc:spChg>
        <pc:picChg chg="add mod">
          <ac:chgData name="Louise Larsen" userId="2406c346-188d-4537-bad6-295739f8f676" providerId="ADAL" clId="{1FDF2879-6B2C-48AF-9FFA-31682A43AB0B}" dt="2025-10-14T12:17:05.794" v="168"/>
          <ac:picMkLst>
            <pc:docMk/>
            <pc:sldMk cId="1208819084" sldId="259"/>
            <ac:picMk id="5" creationId="{D9C60784-8C7D-9C6B-C799-D97E5D8785B8}"/>
          </ac:picMkLst>
        </pc:picChg>
        <pc:picChg chg="add mod">
          <ac:chgData name="Louise Larsen" userId="2406c346-188d-4537-bad6-295739f8f676" providerId="ADAL" clId="{1FDF2879-6B2C-48AF-9FFA-31682A43AB0B}" dt="2025-10-14T12:17:12.113" v="170"/>
          <ac:picMkLst>
            <pc:docMk/>
            <pc:sldMk cId="1208819084" sldId="259"/>
            <ac:picMk id="6" creationId="{49AF9199-0F8F-2ADF-72C3-9A602BEDAA6B}"/>
          </ac:picMkLst>
        </pc:picChg>
      </pc:sldChg>
      <pc:sldChg chg="modSp new mod">
        <pc:chgData name="Louise Larsen" userId="2406c346-188d-4537-bad6-295739f8f676" providerId="ADAL" clId="{1FDF2879-6B2C-48AF-9FFA-31682A43AB0B}" dt="2025-10-14T12:19:24.890" v="202" actId="113"/>
        <pc:sldMkLst>
          <pc:docMk/>
          <pc:sldMk cId="3856486761" sldId="260"/>
        </pc:sldMkLst>
        <pc:spChg chg="mod">
          <ac:chgData name="Louise Larsen" userId="2406c346-188d-4537-bad6-295739f8f676" providerId="ADAL" clId="{1FDF2879-6B2C-48AF-9FFA-31682A43AB0B}" dt="2025-10-14T12:19:08.936" v="196" actId="20577"/>
          <ac:spMkLst>
            <pc:docMk/>
            <pc:sldMk cId="3856486761" sldId="260"/>
            <ac:spMk id="2" creationId="{B81AEB8D-84F2-5A57-3B30-C27610C55DC8}"/>
          </ac:spMkLst>
        </pc:spChg>
        <pc:spChg chg="mod">
          <ac:chgData name="Louise Larsen" userId="2406c346-188d-4537-bad6-295739f8f676" providerId="ADAL" clId="{1FDF2879-6B2C-48AF-9FFA-31682A43AB0B}" dt="2025-10-14T12:19:24.890" v="202" actId="113"/>
          <ac:spMkLst>
            <pc:docMk/>
            <pc:sldMk cId="3856486761" sldId="260"/>
            <ac:spMk id="3" creationId="{117D833E-1BD4-50C6-C125-615E23EE064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9E64B7A8-55FB-8A84-1ABD-7B60EF7B39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4E02B0C-5335-5787-B560-FD518A7A2A0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ECE43A-5EBF-415A-8427-362AA60AA68D}" type="datetimeFigureOut">
              <a:rPr lang="da-DK" smtClean="0"/>
              <a:t>14-10-2025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3C31D34-0BEF-22F4-7042-C617BD0633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AA16CA3-CC64-046A-1F36-73497ED02FC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8D7E62-EFA0-4FF3-8DC1-A07323D24E8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00707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63FC88-EAFB-4969-BF6A-F257EA6EEF1D}" type="datetimeFigureOut">
              <a:rPr lang="da-DK" smtClean="0"/>
              <a:t>14-10-2025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692A0-1763-4EEB-AFAC-4AEB02DB39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4357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s_RM-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pic>
        <p:nvPicPr>
          <p:cNvPr id="3" name="Billede 2"/>
          <p:cNvPicPr preferRelativeResize="0"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2468" y="1989173"/>
            <a:ext cx="4860095" cy="2341968"/>
          </a:xfrm>
          <a:prstGeom prst="rect">
            <a:avLst/>
          </a:prstGeom>
        </p:spPr>
      </p:pic>
      <p:sp>
        <p:nvSpPr>
          <p:cNvPr id="7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694697" y="5341751"/>
            <a:ext cx="10802606" cy="637186"/>
          </a:xfrm>
        </p:spPr>
        <p:txBody>
          <a:bodyPr anchor="t"/>
          <a:lstStyle>
            <a:lvl1pPr marL="0" indent="0" algn="ctr">
              <a:buFont typeface="Wingdings" pitchFamily="2" charset="2"/>
              <a:buNone/>
              <a:tabLst>
                <a:tab pos="1168049" algn="l"/>
              </a:tabLst>
              <a:defRPr sz="2599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/>
              <a:t>Skriv titel her</a:t>
            </a:r>
          </a:p>
        </p:txBody>
      </p:sp>
    </p:spTree>
    <p:extLst>
      <p:ext uri="{BB962C8B-B14F-4D97-AF65-F5344CB8AC3E}">
        <p14:creationId xmlns:p14="http://schemas.microsoft.com/office/powerpoint/2010/main" val="10893225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_LYSGRØ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accent1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000" y="1187725"/>
            <a:ext cx="10080000" cy="89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lvl="0"/>
            <a:r>
              <a:rPr lang="da-DK" altLang="da-DK"/>
              <a:t>Skriv overskrift her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20000" y="2159002"/>
            <a:ext cx="10080000" cy="4031067"/>
          </a:xfrm>
        </p:spPr>
        <p:txBody>
          <a:bodyPr/>
          <a:lstStyle>
            <a:lvl1pPr marL="0" indent="0">
              <a:buClr>
                <a:schemeClr val="bg1"/>
              </a:buClr>
              <a:buFont typeface="Wingdings" panose="05000000000000000000" pitchFamily="2" charset="2"/>
              <a:buNone/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</p:spTree>
    <p:extLst>
      <p:ext uri="{BB962C8B-B14F-4D97-AF65-F5344CB8AC3E}">
        <p14:creationId xmlns:p14="http://schemas.microsoft.com/office/powerpoint/2010/main" val="3353593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accent3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Clr>
                <a:schemeClr val="bg1"/>
              </a:buClr>
              <a:buFont typeface="Wingdings" panose="05000000000000000000" pitchFamily="2" charset="2"/>
              <a:buNone/>
              <a:defRPr/>
            </a:lvl1pPr>
            <a:lvl2pPr>
              <a:buClr>
                <a:schemeClr val="bg1"/>
              </a:buClr>
              <a:defRPr/>
            </a:lvl2pPr>
            <a:lvl3pPr>
              <a:buClr>
                <a:schemeClr val="bg1"/>
              </a:buClr>
              <a:defRPr/>
            </a:lvl3pPr>
            <a:lvl4pPr>
              <a:buClr>
                <a:schemeClr val="bg1"/>
              </a:buClr>
              <a:defRPr/>
            </a:lvl4pPr>
            <a:lvl5pPr>
              <a:buClr>
                <a:schemeClr val="bg1"/>
              </a:buClr>
              <a:defRPr/>
            </a:lvl5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000" y="1187725"/>
            <a:ext cx="10080000" cy="89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1475690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_PETR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accent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Clr>
                <a:schemeClr val="bg1"/>
              </a:buClr>
              <a:buFont typeface="Wingdings" panose="05000000000000000000" pitchFamily="2" charset="2"/>
              <a:buNone/>
              <a:defRPr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2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2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000" y="1187725"/>
            <a:ext cx="10080000" cy="89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35072078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ptekst, overskrift og indhold_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093" y="1799583"/>
            <a:ext cx="10081313" cy="719833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11" hasCustomPrompt="1"/>
          </p:nvPr>
        </p:nvSpPr>
        <p:spPr>
          <a:xfrm>
            <a:off x="720093" y="2699375"/>
            <a:ext cx="10081313" cy="3599167"/>
          </a:xfrm>
        </p:spPr>
        <p:txBody>
          <a:bodyPr anchor="t" anchorCtr="0"/>
          <a:lstStyle/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2" hasCustomPrompt="1"/>
          </p:nvPr>
        </p:nvSpPr>
        <p:spPr>
          <a:xfrm>
            <a:off x="1" y="1187727"/>
            <a:ext cx="2502499" cy="453074"/>
          </a:xfrm>
          <a:solidFill>
            <a:schemeClr val="accent3"/>
          </a:solidFill>
          <a:ln>
            <a:noFill/>
          </a:ln>
        </p:spPr>
        <p:txBody>
          <a:bodyPr wrap="none" lIns="720000" tIns="71998" rIns="180000" bIns="71998">
            <a:spAutoFit/>
          </a:bodyPr>
          <a:lstStyle>
            <a:lvl1pPr marL="0" indent="0">
              <a:buNone/>
              <a:defRPr sz="1999" b="1" baseline="0">
                <a:solidFill>
                  <a:schemeClr val="bg1"/>
                </a:solidFill>
              </a:defRPr>
            </a:lvl1pPr>
            <a:lvl2pPr marL="833696" indent="0">
              <a:buNone/>
              <a:defRPr b="1">
                <a:solidFill>
                  <a:schemeClr val="bg1"/>
                </a:solidFill>
              </a:defRPr>
            </a:lvl2pPr>
            <a:lvl3pPr marL="1548896" indent="0">
              <a:buNone/>
              <a:defRPr b="1">
                <a:solidFill>
                  <a:schemeClr val="bg1"/>
                </a:solidFill>
              </a:defRPr>
            </a:lvl3pPr>
            <a:lvl4pPr marL="2278908" indent="0">
              <a:buNone/>
              <a:defRPr b="1">
                <a:solidFill>
                  <a:schemeClr val="bg1"/>
                </a:solidFill>
              </a:defRPr>
            </a:lvl4pPr>
            <a:lvl5pPr marL="2873499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da-DK"/>
              <a:t>SKRIV HER</a:t>
            </a:r>
          </a:p>
        </p:txBody>
      </p:sp>
    </p:spTree>
    <p:extLst>
      <p:ext uri="{BB962C8B-B14F-4D97-AF65-F5344CB8AC3E}">
        <p14:creationId xmlns:p14="http://schemas.microsoft.com/office/powerpoint/2010/main" val="39517318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i bredformat me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 noChangeAspect="1"/>
          </p:cNvSpPr>
          <p:nvPr>
            <p:ph type="pic" idx="11" hasCustomPrompt="1"/>
          </p:nvPr>
        </p:nvSpPr>
        <p:spPr>
          <a:xfrm>
            <a:off x="1" y="575867"/>
            <a:ext cx="12192000" cy="5938625"/>
          </a:xfrm>
        </p:spPr>
        <p:txBody>
          <a:bodyPr/>
          <a:lstStyle>
            <a:lvl1pPr marL="0" indent="0" algn="ctr">
              <a:buNone/>
              <a:defRPr sz="26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for at tilføje et billede</a:t>
            </a: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78428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i højformat me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 noChangeAspect="1"/>
          </p:cNvSpPr>
          <p:nvPr>
            <p:ph type="pic" idx="11" hasCustomPrompt="1"/>
          </p:nvPr>
        </p:nvSpPr>
        <p:spPr>
          <a:xfrm>
            <a:off x="3420445" y="575867"/>
            <a:ext cx="4500586" cy="5938625"/>
          </a:xfrm>
        </p:spPr>
        <p:txBody>
          <a:bodyPr/>
          <a:lstStyle>
            <a:lvl1pPr marL="0" indent="0" algn="ctr">
              <a:buNone/>
              <a:defRPr sz="26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</a:t>
            </a:r>
            <a:br>
              <a:rPr lang="da-DK"/>
            </a:br>
            <a:r>
              <a:rPr lang="da-DK"/>
              <a:t>for 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3" name="Tekstboks 2"/>
          <p:cNvSpPr txBox="1"/>
          <p:nvPr/>
        </p:nvSpPr>
        <p:spPr>
          <a:xfrm>
            <a:off x="-1488843" y="3140971"/>
            <a:ext cx="1152128" cy="4308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900"/>
              <a:t>Foto kan også placeres længere til venstre på siden</a:t>
            </a:r>
          </a:p>
        </p:txBody>
      </p:sp>
    </p:spTree>
    <p:extLst>
      <p:ext uri="{BB962C8B-B14F-4D97-AF65-F5344CB8AC3E}">
        <p14:creationId xmlns:p14="http://schemas.microsoft.com/office/powerpoint/2010/main" val="2628384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overskrift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/>
          </p:cNvSpPr>
          <p:nvPr>
            <p:ph type="pic" idx="11" hasCustomPrompt="1"/>
          </p:nvPr>
        </p:nvSpPr>
        <p:spPr>
          <a:xfrm>
            <a:off x="720093" y="1799583"/>
            <a:ext cx="10081313" cy="4175033"/>
          </a:xfrm>
        </p:spPr>
        <p:txBody>
          <a:bodyPr/>
          <a:lstStyle>
            <a:lvl1pPr marL="0" indent="0" algn="ctr">
              <a:buNone/>
              <a:defRPr sz="26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for at tilføje et billede</a:t>
            </a: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3" name="Titel 1"/>
          <p:cNvSpPr>
            <a:spLocks noGrp="1" noChangeAspect="1"/>
          </p:cNvSpPr>
          <p:nvPr>
            <p:ph type="title" hasCustomPrompt="1"/>
          </p:nvPr>
        </p:nvSpPr>
        <p:spPr>
          <a:xfrm>
            <a:off x="720093" y="827808"/>
            <a:ext cx="10081313" cy="899792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2" hasCustomPrompt="1"/>
          </p:nvPr>
        </p:nvSpPr>
        <p:spPr>
          <a:xfrm>
            <a:off x="720093" y="6046601"/>
            <a:ext cx="10081313" cy="360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799" baseline="0">
                <a:solidFill>
                  <a:schemeClr val="tx1"/>
                </a:solidFill>
              </a:defRPr>
            </a:lvl1pPr>
            <a:lvl2pPr marL="833696" indent="0">
              <a:buNone/>
              <a:defRPr sz="1899">
                <a:solidFill>
                  <a:schemeClr val="tx1"/>
                </a:solidFill>
              </a:defRPr>
            </a:lvl2pPr>
            <a:lvl3pPr marL="1548896" indent="0">
              <a:buNone/>
              <a:defRPr sz="1899">
                <a:solidFill>
                  <a:schemeClr val="tx1"/>
                </a:solidFill>
              </a:defRPr>
            </a:lvl3pPr>
            <a:lvl4pPr marL="2278908" indent="0">
              <a:buNone/>
              <a:defRPr sz="1899">
                <a:solidFill>
                  <a:schemeClr val="tx1"/>
                </a:solidFill>
              </a:defRPr>
            </a:lvl4pPr>
            <a:lvl5pPr marL="2873499" indent="0">
              <a:buNone/>
              <a:defRPr sz="1899">
                <a:solidFill>
                  <a:schemeClr val="tx1"/>
                </a:solidFill>
              </a:defRPr>
            </a:lvl5pPr>
          </a:lstStyle>
          <a:p>
            <a:pPr lvl="0"/>
            <a:r>
              <a:rPr lang="da-DK"/>
              <a:t>Skriv tekst her</a:t>
            </a:r>
          </a:p>
        </p:txBody>
      </p:sp>
    </p:spTree>
    <p:extLst>
      <p:ext uri="{BB962C8B-B14F-4D97-AF65-F5344CB8AC3E}">
        <p14:creationId xmlns:p14="http://schemas.microsoft.com/office/powerpoint/2010/main" val="5483530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to på hele forma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billede 2"/>
          <p:cNvSpPr>
            <a:spLocks noGrp="1"/>
          </p:cNvSpPr>
          <p:nvPr>
            <p:ph type="pic" idx="11" hasCustomPrompt="1"/>
          </p:nvPr>
        </p:nvSpPr>
        <p:spPr>
          <a:xfrm>
            <a:off x="1" y="0"/>
            <a:ext cx="12192000" cy="6858000"/>
          </a:xfrm>
        </p:spPr>
        <p:txBody>
          <a:bodyPr/>
          <a:lstStyle>
            <a:lvl1pPr marL="0" indent="0" algn="ctr">
              <a:buNone/>
              <a:defRPr sz="26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for 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250710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spect="1"/>
          </p:cNvSpPr>
          <p:nvPr>
            <p:ph type="title" hasCustomPrompt="1"/>
          </p:nvPr>
        </p:nvSpPr>
        <p:spPr>
          <a:xfrm>
            <a:off x="720093" y="1187725"/>
            <a:ext cx="10081313" cy="89979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16670745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4578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9CA4EF-91EC-C142-CE19-E024D5B62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34070757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højformat - overskrift og 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00587" y="1907558"/>
            <a:ext cx="6300820" cy="89979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sz="half" idx="10" hasCustomPrompt="1"/>
          </p:nvPr>
        </p:nvSpPr>
        <p:spPr>
          <a:xfrm>
            <a:off x="4500586" y="2879333"/>
            <a:ext cx="3060398" cy="3311233"/>
          </a:xfrm>
        </p:spPr>
        <p:txBody>
          <a:bodyPr anchor="t" anchorCtr="0"/>
          <a:lstStyle>
            <a:lvl1pPr marL="0" indent="0">
              <a:buNone/>
              <a:defRPr sz="2599"/>
            </a:lvl1pPr>
            <a:lvl2pPr marL="444367" indent="-263446">
              <a:tabLst/>
              <a:defRPr sz="2199"/>
            </a:lvl2pPr>
            <a:lvl3pPr>
              <a:defRPr sz="2699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sz="half" idx="11" hasCustomPrompt="1"/>
          </p:nvPr>
        </p:nvSpPr>
        <p:spPr>
          <a:xfrm>
            <a:off x="7741009" y="2879333"/>
            <a:ext cx="3060398" cy="3311233"/>
          </a:xfrm>
        </p:spPr>
        <p:txBody>
          <a:bodyPr anchor="t" anchorCtr="0"/>
          <a:lstStyle>
            <a:lvl1pPr marL="0" indent="0">
              <a:buNone/>
              <a:defRPr sz="2599"/>
            </a:lvl1pPr>
            <a:lvl2pPr marL="444367" indent="-263446">
              <a:defRPr sz="2199"/>
            </a:lvl2pPr>
            <a:lvl3pPr>
              <a:defRPr sz="2699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  <p:sp>
        <p:nvSpPr>
          <p:cNvPr id="7" name="Pladsholder til billede 2"/>
          <p:cNvSpPr>
            <a:spLocks noGrp="1" noChangeAspect="1"/>
          </p:cNvSpPr>
          <p:nvPr>
            <p:ph type="pic" idx="12" hasCustomPrompt="1"/>
          </p:nvPr>
        </p:nvSpPr>
        <p:spPr>
          <a:xfrm>
            <a:off x="0" y="1"/>
            <a:ext cx="4140539" cy="6858000"/>
          </a:xfrm>
        </p:spPr>
        <p:txBody>
          <a:bodyPr/>
          <a:lstStyle>
            <a:lvl1pPr marL="0" indent="0" algn="ctr">
              <a:buNone/>
              <a:defRPr sz="19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240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højformat - overskrift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00587" y="1907558"/>
            <a:ext cx="6300820" cy="89979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sz="half" idx="10" hasCustomPrompt="1"/>
          </p:nvPr>
        </p:nvSpPr>
        <p:spPr>
          <a:xfrm>
            <a:off x="4500587" y="2879333"/>
            <a:ext cx="6300820" cy="3311233"/>
          </a:xfrm>
        </p:spPr>
        <p:txBody>
          <a:bodyPr anchor="t" anchorCtr="0"/>
          <a:lstStyle>
            <a:lvl1pPr marL="0" indent="0">
              <a:buNone/>
              <a:defRPr sz="2599"/>
            </a:lvl1pPr>
            <a:lvl2pPr marL="1079176" indent="-245989">
              <a:defRPr sz="2199"/>
            </a:lvl2pPr>
            <a:lvl3pPr>
              <a:defRPr sz="2699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  <p:sp>
        <p:nvSpPr>
          <p:cNvPr id="7" name="Pladsholder til billede 2"/>
          <p:cNvSpPr>
            <a:spLocks noGrp="1" noChangeAspect="1"/>
          </p:cNvSpPr>
          <p:nvPr>
            <p:ph type="pic" idx="12" hasCustomPrompt="1"/>
          </p:nvPr>
        </p:nvSpPr>
        <p:spPr>
          <a:xfrm>
            <a:off x="0" y="0"/>
            <a:ext cx="4140539" cy="6858000"/>
          </a:xfrm>
        </p:spPr>
        <p:txBody>
          <a:bodyPr/>
          <a:lstStyle>
            <a:lvl1pPr marL="0" indent="0" algn="ctr">
              <a:buNone/>
              <a:defRPr sz="19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5443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bredformat - overskrift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093" y="1187725"/>
            <a:ext cx="10081313" cy="539875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sz="half" idx="11" hasCustomPrompt="1"/>
          </p:nvPr>
        </p:nvSpPr>
        <p:spPr>
          <a:xfrm>
            <a:off x="7560984" y="1799583"/>
            <a:ext cx="3240422" cy="4390983"/>
          </a:xfrm>
        </p:spPr>
        <p:txBody>
          <a:bodyPr anchor="t" anchorCtr="0"/>
          <a:lstStyle>
            <a:lvl1pPr marL="0" indent="0">
              <a:buNone/>
              <a:defRPr sz="2599"/>
            </a:lvl1pPr>
            <a:lvl2pPr marL="444367" indent="-263446">
              <a:defRPr sz="2199"/>
            </a:lvl2pPr>
            <a:lvl3pPr>
              <a:defRPr sz="2699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  <p:sp>
        <p:nvSpPr>
          <p:cNvPr id="7" name="Pladsholder til billede 2"/>
          <p:cNvSpPr>
            <a:spLocks noGrp="1" noChangeAspect="1"/>
          </p:cNvSpPr>
          <p:nvPr>
            <p:ph type="pic" idx="12" hasCustomPrompt="1"/>
          </p:nvPr>
        </p:nvSpPr>
        <p:spPr>
          <a:xfrm>
            <a:off x="720094" y="1799583"/>
            <a:ext cx="6660867" cy="4390983"/>
          </a:xfrm>
        </p:spPr>
        <p:txBody>
          <a:bodyPr/>
          <a:lstStyle>
            <a:lvl1pPr marL="0" indent="0" algn="ctr">
              <a:buNone/>
              <a:defRPr sz="26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for at tilføje et billede</a:t>
            </a: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53858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093" y="1187725"/>
            <a:ext cx="10081313" cy="899792"/>
          </a:xfrm>
        </p:spPr>
        <p:txBody>
          <a:bodyPr anchor="t" anchorCtr="0"/>
          <a:lstStyle>
            <a:lvl1pPr>
              <a:defRPr baseline="0"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3" name="Pladsholder til indhold 2"/>
          <p:cNvSpPr>
            <a:spLocks noGrp="1" noChangeAspect="1"/>
          </p:cNvSpPr>
          <p:nvPr>
            <p:ph sz="half" idx="1" hasCustomPrompt="1"/>
          </p:nvPr>
        </p:nvSpPr>
        <p:spPr>
          <a:xfrm>
            <a:off x="720094" y="2159002"/>
            <a:ext cx="4860632" cy="4031067"/>
          </a:xfrm>
        </p:spPr>
        <p:txBody>
          <a:bodyPr anchor="t" anchorCtr="0"/>
          <a:lstStyle>
            <a:lvl1pPr>
              <a:defRPr sz="3199"/>
            </a:lvl1pPr>
            <a:lvl2pPr marL="715748" indent="-271382">
              <a:defRPr sz="2599"/>
            </a:lvl2pPr>
            <a:lvl3pPr marL="985542" indent="-269794">
              <a:defRPr sz="2599"/>
            </a:lvl3pPr>
            <a:lvl4pPr marL="1342622" indent="-269794">
              <a:defRPr sz="2199"/>
            </a:lvl4pPr>
            <a:lvl5pPr marL="1701289" indent="-269794">
              <a:defRPr sz="17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  <p:sp>
        <p:nvSpPr>
          <p:cNvPr id="6" name="Pladsholder til indhold 2"/>
          <p:cNvSpPr>
            <a:spLocks noGrp="1" noChangeAspect="1"/>
          </p:cNvSpPr>
          <p:nvPr>
            <p:ph sz="half" idx="10" hasCustomPrompt="1"/>
          </p:nvPr>
        </p:nvSpPr>
        <p:spPr>
          <a:xfrm>
            <a:off x="5940774" y="2159500"/>
            <a:ext cx="4860632" cy="4031067"/>
          </a:xfrm>
        </p:spPr>
        <p:txBody>
          <a:bodyPr anchor="t" anchorCtr="0"/>
          <a:lstStyle>
            <a:lvl1pPr>
              <a:defRPr sz="3199"/>
            </a:lvl1pPr>
            <a:lvl2pPr marL="357081" indent="-357081">
              <a:defRPr sz="2599"/>
            </a:lvl2pPr>
            <a:lvl3pPr marL="715748" indent="-271382">
              <a:defRPr sz="2599"/>
            </a:lvl3pPr>
            <a:lvl4pPr marL="1342622" indent="-269794">
              <a:defRPr sz="2199"/>
            </a:lvl4pPr>
            <a:lvl5pPr marL="1701289" indent="-269794">
              <a:defRPr sz="17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2"/>
            <a:r>
              <a:rPr lang="da-DK" altLang="da-DK"/>
              <a:t>første niveau</a:t>
            </a:r>
          </a:p>
        </p:txBody>
      </p:sp>
    </p:spTree>
    <p:extLst>
      <p:ext uri="{BB962C8B-B14F-4D97-AF65-F5344CB8AC3E}">
        <p14:creationId xmlns:p14="http://schemas.microsoft.com/office/powerpoint/2010/main" val="13266038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Overskrift og tre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093" y="1187725"/>
            <a:ext cx="10081313" cy="89979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720094" y="2159002"/>
            <a:ext cx="3240422" cy="4031067"/>
          </a:xfrm>
        </p:spPr>
        <p:txBody>
          <a:bodyPr anchor="t" anchorCtr="0"/>
          <a:lstStyle>
            <a:lvl1pPr marL="0" indent="0">
              <a:buNone/>
              <a:defRPr sz="2599"/>
            </a:lvl1pPr>
            <a:lvl2pPr marL="444367" indent="-263446">
              <a:defRPr sz="2199"/>
            </a:lvl2pPr>
            <a:lvl3pPr marL="1548896" indent="0">
              <a:buNone/>
              <a:defRPr sz="2699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sz="half" idx="10" hasCustomPrompt="1"/>
          </p:nvPr>
        </p:nvSpPr>
        <p:spPr>
          <a:xfrm>
            <a:off x="4140539" y="2159500"/>
            <a:ext cx="3240422" cy="4031067"/>
          </a:xfrm>
        </p:spPr>
        <p:txBody>
          <a:bodyPr anchor="t" anchorCtr="0"/>
          <a:lstStyle>
            <a:lvl1pPr marL="0" indent="0">
              <a:buNone/>
              <a:defRPr sz="2599"/>
            </a:lvl1pPr>
            <a:lvl2pPr marL="444367" indent="-263446">
              <a:defRPr sz="2199"/>
            </a:lvl2pPr>
            <a:lvl3pPr>
              <a:defRPr sz="2699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sz="half" idx="11" hasCustomPrompt="1"/>
          </p:nvPr>
        </p:nvSpPr>
        <p:spPr>
          <a:xfrm>
            <a:off x="7560984" y="2159500"/>
            <a:ext cx="3240422" cy="4031067"/>
          </a:xfrm>
        </p:spPr>
        <p:txBody>
          <a:bodyPr anchor="t" anchorCtr="0"/>
          <a:lstStyle>
            <a:lvl1pPr marL="0" indent="0">
              <a:buNone/>
              <a:defRPr sz="2599"/>
            </a:lvl1pPr>
            <a:lvl2pPr marL="444367" indent="-263446">
              <a:defRPr sz="2199"/>
            </a:lvl2pPr>
            <a:lvl3pPr>
              <a:defRPr sz="2699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</p:txBody>
      </p:sp>
    </p:spTree>
    <p:extLst>
      <p:ext uri="{BB962C8B-B14F-4D97-AF65-F5344CB8AC3E}">
        <p14:creationId xmlns:p14="http://schemas.microsoft.com/office/powerpoint/2010/main" val="22679093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tre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093" y="1187725"/>
            <a:ext cx="10081313" cy="89979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da-DK"/>
              <a:t>Skriv overskrift her</a:t>
            </a:r>
          </a:p>
        </p:txBody>
      </p:sp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094" y="2159500"/>
            <a:ext cx="3240422" cy="4031067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10" name="Pladsholder til billede 8"/>
          <p:cNvSpPr>
            <a:spLocks noGrp="1" noChangeAspect="1"/>
          </p:cNvSpPr>
          <p:nvPr>
            <p:ph type="pic" sz="quarter" idx="11" hasCustomPrompt="1"/>
          </p:nvPr>
        </p:nvSpPr>
        <p:spPr>
          <a:xfrm>
            <a:off x="4140539" y="2159500"/>
            <a:ext cx="3240422" cy="4031067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11" name="Pladsholder til billede 8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7560984" y="2159500"/>
            <a:ext cx="3240422" cy="4031067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766877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e billeder - høj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094" y="575867"/>
            <a:ext cx="3240422" cy="5938625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6" name="Pladsholder til billede 8"/>
          <p:cNvSpPr>
            <a:spLocks noGrp="1" noChangeAspect="1"/>
          </p:cNvSpPr>
          <p:nvPr>
            <p:ph type="pic" sz="quarter" idx="11" hasCustomPrompt="1"/>
          </p:nvPr>
        </p:nvSpPr>
        <p:spPr>
          <a:xfrm>
            <a:off x="4140539" y="575867"/>
            <a:ext cx="3240422" cy="5938625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7" name="Pladsholder til billede 8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7560984" y="575867"/>
            <a:ext cx="3240422" cy="5938625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334745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m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094" y="575867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7" name="Pladsholder til billede 8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7560984" y="575867"/>
            <a:ext cx="3240422" cy="5938625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5" name="Pladsholder til billede 8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720094" y="3635158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11" name="Pladsholder til billede 8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4140539" y="575867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12" name="Pladsholder til billede 8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4140539" y="3635158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67353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ks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8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720094" y="575867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5" name="Pladsholder til billede 8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720094" y="3635158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11" name="Pladsholder til billede 8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4140539" y="575867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12" name="Pladsholder til billede 8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4140539" y="3635158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8" name="Pladsholder til billede 8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7560984" y="575867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10" name="Pladsholder til billede 8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7560984" y="3635158"/>
            <a:ext cx="3240422" cy="2879333"/>
          </a:xfrm>
        </p:spPr>
        <p:txBody>
          <a:bodyPr/>
          <a:lstStyle>
            <a:lvl1pPr marL="0" indent="0" algn="ctr">
              <a:buNone/>
              <a:defRPr sz="1799"/>
            </a:lvl1pPr>
          </a:lstStyle>
          <a:p>
            <a:r>
              <a:rPr lang="da-DK"/>
              <a:t>Klik på ikonet for </a:t>
            </a:r>
            <a:br>
              <a:rPr lang="da-DK"/>
            </a:br>
            <a:r>
              <a:rPr lang="da-DK"/>
              <a:t>at tilføje et billede</a:t>
            </a:r>
            <a:br>
              <a:rPr lang="da-DK"/>
            </a:b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08877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ideo link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billede 2"/>
          <p:cNvSpPr>
            <a:spLocks noGrp="1" noChangeAspect="1"/>
          </p:cNvSpPr>
          <p:nvPr>
            <p:ph type="pic" idx="11" hasCustomPrompt="1"/>
          </p:nvPr>
        </p:nvSpPr>
        <p:spPr>
          <a:xfrm>
            <a:off x="719814" y="827808"/>
            <a:ext cx="9213868" cy="5182800"/>
          </a:xfrm>
        </p:spPr>
        <p:txBody>
          <a:bodyPr/>
          <a:lstStyle>
            <a:lvl1pPr marL="0" indent="0" algn="ctr">
              <a:buNone/>
              <a:defRPr sz="2699" baseline="0"/>
            </a:lvl1pPr>
            <a:lvl2pPr marL="609402" indent="0">
              <a:buNone/>
              <a:defRPr sz="3699"/>
            </a:lvl2pPr>
            <a:lvl3pPr marL="1218804" indent="0">
              <a:buNone/>
              <a:defRPr sz="3199"/>
            </a:lvl3pPr>
            <a:lvl4pPr marL="1828205" indent="0">
              <a:buNone/>
              <a:defRPr sz="2699"/>
            </a:lvl4pPr>
            <a:lvl5pPr marL="2437607" indent="0">
              <a:buNone/>
              <a:defRPr sz="2699"/>
            </a:lvl5pPr>
            <a:lvl6pPr marL="3047010" indent="0">
              <a:buNone/>
              <a:defRPr sz="2699"/>
            </a:lvl6pPr>
            <a:lvl7pPr marL="3656412" indent="0">
              <a:buNone/>
              <a:defRPr sz="2699"/>
            </a:lvl7pPr>
            <a:lvl8pPr marL="4265813" indent="0">
              <a:buNone/>
              <a:defRPr sz="2699"/>
            </a:lvl8pPr>
            <a:lvl9pPr marL="4875215" indent="0">
              <a:buNone/>
              <a:defRPr sz="2699"/>
            </a:lvl9pPr>
          </a:lstStyle>
          <a:p>
            <a:r>
              <a:rPr lang="da-DK"/>
              <a:t>Klik på ikonet for at tilføje et billede af video</a:t>
            </a:r>
            <a:br>
              <a:rPr lang="da-DK"/>
            </a:br>
            <a:br>
              <a:rPr lang="da-DK"/>
            </a:br>
            <a:br>
              <a:rPr lang="da-DK"/>
            </a:br>
            <a:endParaRPr lang="da-DK"/>
          </a:p>
        </p:txBody>
      </p:sp>
      <p:sp>
        <p:nvSpPr>
          <p:cNvPr id="3" name="Pladsholder til tekst 3"/>
          <p:cNvSpPr>
            <a:spLocks noGrp="1"/>
          </p:cNvSpPr>
          <p:nvPr>
            <p:ph type="body" sz="quarter" idx="12" hasCustomPrompt="1"/>
          </p:nvPr>
        </p:nvSpPr>
        <p:spPr>
          <a:xfrm>
            <a:off x="720093" y="6046600"/>
            <a:ext cx="11279025" cy="360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799" u="sng" baseline="0">
                <a:solidFill>
                  <a:schemeClr val="tx2"/>
                </a:solidFill>
              </a:defRPr>
            </a:lvl1pPr>
            <a:lvl2pPr marL="833696" indent="0">
              <a:buNone/>
              <a:defRPr sz="1899">
                <a:solidFill>
                  <a:schemeClr val="tx1"/>
                </a:solidFill>
              </a:defRPr>
            </a:lvl2pPr>
            <a:lvl3pPr marL="1548896" indent="0">
              <a:buNone/>
              <a:defRPr sz="1899">
                <a:solidFill>
                  <a:schemeClr val="tx1"/>
                </a:solidFill>
              </a:defRPr>
            </a:lvl3pPr>
            <a:lvl4pPr marL="2278908" indent="0">
              <a:buNone/>
              <a:defRPr sz="1899">
                <a:solidFill>
                  <a:schemeClr val="tx1"/>
                </a:solidFill>
              </a:defRPr>
            </a:lvl4pPr>
            <a:lvl5pPr marL="2873499" indent="0">
              <a:buNone/>
              <a:defRPr sz="1899">
                <a:solidFill>
                  <a:schemeClr val="tx1"/>
                </a:solidFill>
              </a:defRPr>
            </a:lvl5pPr>
          </a:lstStyle>
          <a:p>
            <a:pPr lvl="0"/>
            <a:r>
              <a:rPr lang="da-DK"/>
              <a:t>Skriv link til video</a:t>
            </a:r>
          </a:p>
        </p:txBody>
      </p:sp>
      <p:grpSp>
        <p:nvGrpSpPr>
          <p:cNvPr id="5" name="Gruppe 4"/>
          <p:cNvGrpSpPr/>
          <p:nvPr/>
        </p:nvGrpSpPr>
        <p:grpSpPr>
          <a:xfrm>
            <a:off x="4243" y="7100558"/>
            <a:ext cx="711567" cy="452828"/>
            <a:chOff x="3001243" y="189434"/>
            <a:chExt cx="792088" cy="504056"/>
          </a:xfrm>
        </p:grpSpPr>
        <p:sp>
          <p:nvSpPr>
            <p:cNvPr id="7" name="Rektangel 6"/>
            <p:cNvSpPr/>
            <p:nvPr/>
          </p:nvSpPr>
          <p:spPr>
            <a:xfrm>
              <a:off x="3001243" y="189434"/>
              <a:ext cx="792088" cy="504056"/>
            </a:xfrm>
            <a:prstGeom prst="rect">
              <a:avLst/>
            </a:prstGeom>
            <a:solidFill>
              <a:schemeClr val="tx2"/>
            </a:solidFill>
            <a:ln w="3175" cap="sq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sz="1799">
                <a:solidFill>
                  <a:srgbClr val="3F3018"/>
                </a:solidFill>
              </a:endParaRPr>
            </a:p>
          </p:txBody>
        </p:sp>
        <p:sp>
          <p:nvSpPr>
            <p:cNvPr id="8" name="Ligebenet trekant 7"/>
            <p:cNvSpPr/>
            <p:nvPr/>
          </p:nvSpPr>
          <p:spPr>
            <a:xfrm rot="5400000">
              <a:off x="3291757" y="314829"/>
              <a:ext cx="252029" cy="217266"/>
            </a:xfrm>
            <a:prstGeom prst="triangle">
              <a:avLst/>
            </a:prstGeom>
            <a:solidFill>
              <a:schemeClr val="bg1"/>
            </a:solidFill>
            <a:ln w="3175" cap="sq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sz="1799">
                <a:solidFill>
                  <a:srgbClr val="3F3018"/>
                </a:solidFill>
              </a:endParaRPr>
            </a:p>
          </p:txBody>
        </p:sp>
      </p:grpSp>
      <p:sp>
        <p:nvSpPr>
          <p:cNvPr id="2" name="Tekstfelt 1"/>
          <p:cNvSpPr txBox="1"/>
          <p:nvPr/>
        </p:nvSpPr>
        <p:spPr>
          <a:xfrm>
            <a:off x="868114" y="7100558"/>
            <a:ext cx="1871721" cy="4615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00">
                <a:solidFill>
                  <a:schemeClr val="tx2"/>
                </a:solidFill>
              </a:rPr>
              <a:t>Hvis du ønsker et (større) videoikon</a:t>
            </a:r>
            <a:r>
              <a:rPr lang="da-DK" sz="1000" baseline="0">
                <a:solidFill>
                  <a:schemeClr val="tx2"/>
                </a:solidFill>
              </a:rPr>
              <a:t> på billedet kan du kopiere fra hjælpefil.</a:t>
            </a:r>
            <a:endParaRPr lang="da-DK" sz="10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334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MIDT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141" y="3599166"/>
            <a:ext cx="9721265" cy="1439863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4999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141" y="5110818"/>
            <a:ext cx="9721265" cy="719138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599"/>
            </a:lvl1pPr>
          </a:lstStyle>
          <a:p>
            <a:pPr lvl="0"/>
            <a:r>
              <a:rPr lang="da-DK" altLang="da-DK" noProof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40896932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6601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3-me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>
            <a:extLst>
              <a:ext uri="{FF2B5EF4-FFF2-40B4-BE49-F238E27FC236}">
                <a16:creationId xmlns:a16="http://schemas.microsoft.com/office/drawing/2014/main" id="{C61EF7EE-6580-AC77-7608-99F95080A5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83127" y="-46759"/>
            <a:ext cx="12398279" cy="6974032"/>
          </a:xfrm>
          <a:prstGeom prst="rect">
            <a:avLst/>
          </a:prstGeom>
        </p:spPr>
      </p:pic>
      <p:sp>
        <p:nvSpPr>
          <p:cNvPr id="3" name="Undertitel 2">
            <a:extLst>
              <a:ext uri="{FF2B5EF4-FFF2-40B4-BE49-F238E27FC236}">
                <a16:creationId xmlns:a16="http://schemas.microsoft.com/office/drawing/2014/main" id="{4D23FCD9-2300-A2C3-0304-49B0AE0EC4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15345"/>
            <a:ext cx="9144000" cy="1016000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483D212-2DFA-F129-2449-C7047CA55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14-10-2025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C24ABED-9A85-484E-95A3-E317093CB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837F9F0-58B6-11F4-871A-DB739E924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8540F312-ED76-707F-B17A-B3596ACBA61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87653" y="2345436"/>
            <a:ext cx="716280" cy="1083564"/>
          </a:xfrm>
          <a:prstGeom prst="rect">
            <a:avLst/>
          </a:prstGeom>
        </p:spPr>
      </p:pic>
      <p:pic>
        <p:nvPicPr>
          <p:cNvPr id="16" name="Billede 15">
            <a:extLst>
              <a:ext uri="{FF2B5EF4-FFF2-40B4-BE49-F238E27FC236}">
                <a16:creationId xmlns:a16="http://schemas.microsoft.com/office/drawing/2014/main" id="{44BC5FBE-5B7D-7012-9FCD-8BA9D9BC88B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255589" y="1904655"/>
            <a:ext cx="5720846" cy="2785685"/>
          </a:xfrm>
          <a:prstGeom prst="rect">
            <a:avLst/>
          </a:prstGeom>
        </p:spPr>
      </p:pic>
      <p:sp>
        <p:nvSpPr>
          <p:cNvPr id="20" name="Pladsholder til indhold 19">
            <a:extLst>
              <a:ext uri="{FF2B5EF4-FFF2-40B4-BE49-F238E27FC236}">
                <a16:creationId xmlns:a16="http://schemas.microsoft.com/office/drawing/2014/main" id="{703B4029-B642-B65B-F861-25AF1D6078F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 rot="21094425">
            <a:off x="9296400" y="3331933"/>
            <a:ext cx="2743200" cy="1579563"/>
          </a:xfrm>
        </p:spPr>
        <p:txBody>
          <a:bodyPr/>
          <a:lstStyle>
            <a:lvl1pPr marL="0" indent="0">
              <a:buNone/>
              <a:defRPr sz="130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da-DK"/>
              <a:t>Objekt</a:t>
            </a:r>
          </a:p>
        </p:txBody>
      </p:sp>
      <p:pic>
        <p:nvPicPr>
          <p:cNvPr id="22" name="Billede 21">
            <a:extLst>
              <a:ext uri="{FF2B5EF4-FFF2-40B4-BE49-F238E27FC236}">
                <a16:creationId xmlns:a16="http://schemas.microsoft.com/office/drawing/2014/main" id="{144D8910-930D-5BDB-BE2C-14B73EF02D4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633546" y="291029"/>
            <a:ext cx="2506980" cy="2346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2396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de 3-me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lede 8">
            <a:extLst>
              <a:ext uri="{FF2B5EF4-FFF2-40B4-BE49-F238E27FC236}">
                <a16:creationId xmlns:a16="http://schemas.microsoft.com/office/drawing/2014/main" id="{57247584-8788-DE63-FE44-7751BA0A53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7984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F348549-4AD3-C51F-A2DD-D86FDD7C4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>
            <a:noAutofit/>
          </a:bodyPr>
          <a:lstStyle>
            <a:lvl1pPr>
              <a:defRPr sz="4000" b="1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D8EC694-FA67-C1E0-3E96-2A91D3C28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EC55A1A-676E-F8EB-2CF9-D85FEDC77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14-10-2025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283662B-41D7-E8DE-C588-3363AD630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630949D-513D-4046-D645-6D5493033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8D13664D-365B-19E1-0D6E-25CE441F1F86}"/>
              </a:ext>
            </a:extLst>
          </p:cNvPr>
          <p:cNvSpPr txBox="1"/>
          <p:nvPr userDrawn="1"/>
        </p:nvSpPr>
        <p:spPr>
          <a:xfrm>
            <a:off x="10476345" y="6593085"/>
            <a:ext cx="175490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da-DK" sz="1400" b="0" i="0" u="none" strike="noStrike" kern="1200" baseline="0">
                <a:solidFill>
                  <a:srgbClr val="3F3018"/>
                </a:solidFill>
                <a:latin typeface="midtsans" panose="02000503040000020004" pitchFamily="50" charset="0"/>
              </a:rPr>
              <a:t>Region Midtjylland</a:t>
            </a:r>
          </a:p>
        </p:txBody>
      </p:sp>
    </p:spTree>
    <p:extLst>
      <p:ext uri="{BB962C8B-B14F-4D97-AF65-F5344CB8AC3E}">
        <p14:creationId xmlns:p14="http://schemas.microsoft.com/office/powerpoint/2010/main" val="5038901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D69255-03E0-1560-80C9-5CA4EBF0D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4294456-320D-D3E2-62D4-5D354672A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3995056-2171-F1FB-4552-FC531F952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14-10-2025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D963E28-B553-8272-EF4D-86FEDC6CD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42513CB-9C0F-FC69-86F5-408D666FE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451356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02AFD5-8C62-76C4-6724-D9A373A79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0E7DBA5-10B9-A477-24D6-62E34E5D0B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19F8939-C86B-3B91-A61E-7C271BEE4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C4C1D10-EFE5-7476-7086-8C2C87A2B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14-10-2025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EAB995A-0112-A484-935C-FFCC7F659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1DF7BCD-D683-D657-4726-E762465C7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516394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D32907-E4EF-E48D-32FD-CCF284AA0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A992140-FF10-E680-BF69-BE313AB32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8DDFDD8-74F3-6928-6747-9126D19AC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0A1DB73-01B9-8270-C545-7BA05059E1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77E78414-0CF4-6F1B-9F5F-8CD6307935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2F57BB34-2DC3-7B46-A962-B5B25B13F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14-10-2025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A5D0A470-42BC-63EC-6AE4-63A95BA61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CAAF8D2-31B9-788B-3739-5D3519510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73923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B6FA25-DA51-0DEF-192F-65D5C2B56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4E2D2E1-D7A3-1018-4147-DC33FDE1B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14-10-2025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9D4E3AB-4843-F318-B642-58F6D3503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CA822A2-17EC-A299-BEFE-1A3351B78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22270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13CFABE0-5721-6033-DAD2-2E72F6F96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14-10-2025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8ECFB6F7-CD1A-D1FA-3B9A-EE5B3FFD5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88459EA-1B23-8A06-F683-96D683570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60014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9D4CB3-4424-787E-C932-B7D750F69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C425C4D-CCC8-EF29-8900-AE1834F89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A8732D2-D1E2-F839-4B39-842E86F93F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A0E3F56-C6AA-7EFB-1A3C-2297A1FD0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14-10-2025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9EFA8E9-999F-645C-4A29-613CA491C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63908B0-60B5-38C1-173C-9374E5D3F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2370641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BF750D-536F-398F-1906-56FD15156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DE11743-F9B1-8889-0098-E64EBE1B65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238FA1D-8ED4-70D0-F5F8-EABBB27228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61B765B-999C-409D-BE5A-2345E3FA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14-10-2025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4F315DB-9356-E697-C05E-7F6C3CB5A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1650442-4718-C5B8-0E76-F505595D0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5664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LYSGRØ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accent1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141" y="3599166"/>
            <a:ext cx="9721265" cy="1439863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4999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141" y="5110818"/>
            <a:ext cx="9721265" cy="719138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599"/>
            </a:lvl1pPr>
          </a:lstStyle>
          <a:p>
            <a:pPr lvl="0"/>
            <a:r>
              <a:rPr lang="da-DK" altLang="da-DK" noProof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137544486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C1DBBE-AE73-0407-7B04-7526136E9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97A94FD-1F03-4B1C-9D7A-96C6AB6456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7A6DF8F-3E13-3748-31EB-45F39A82B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14-10-2025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05DFC20-6586-92F9-94BF-AF801C2FA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93C7F11-E9BB-F72E-1FBB-E4CDE702C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550150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02CF82C-FEAD-4ED9-7AB6-92C3916759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C037D34-696A-8D8C-1DE7-3F33BB119D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88556C2-5A7A-29B4-34D4-F1776B649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EF7D-5E8A-4719-906E-14EB93AD4355}" type="datetimeFigureOut">
              <a:rPr lang="da-DK" smtClean="0"/>
              <a:t>14-10-2025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FB6E2B9-624F-0CF3-37C6-7ED7BB035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9FC08AE-039C-A243-049C-DE60D8E2B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8353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accent3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141" y="3599166"/>
            <a:ext cx="9721265" cy="1439863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4999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141" y="5110818"/>
            <a:ext cx="9721265" cy="719138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599"/>
            </a:lvl1pPr>
          </a:lstStyle>
          <a:p>
            <a:pPr lvl="0"/>
            <a:r>
              <a:rPr lang="da-DK" altLang="da-DK" noProof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2486940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_PETR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>
            <a:spLocks noChangeAspect="1"/>
          </p:cNvSpPr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accent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39024" name="Rectangle 112"/>
          <p:cNvSpPr>
            <a:spLocks noGrp="1" noChangeAspect="1" noChangeArrowheads="1"/>
          </p:cNvSpPr>
          <p:nvPr>
            <p:ph type="ctrTitle" sz="quarter" hasCustomPrompt="1"/>
          </p:nvPr>
        </p:nvSpPr>
        <p:spPr>
          <a:xfrm>
            <a:off x="1080141" y="3599166"/>
            <a:ext cx="9721265" cy="1439863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4999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/>
              <a:t>Skriv titel her</a:t>
            </a:r>
          </a:p>
        </p:txBody>
      </p:sp>
      <p:sp>
        <p:nvSpPr>
          <p:cNvPr id="39025" name="Rectangle 113"/>
          <p:cNvSpPr>
            <a:spLocks noGrp="1" noChangeAspect="1" noChangeArrowheads="1"/>
          </p:cNvSpPr>
          <p:nvPr>
            <p:ph type="subTitle" sz="quarter" idx="1" hasCustomPrompt="1"/>
          </p:nvPr>
        </p:nvSpPr>
        <p:spPr>
          <a:xfrm>
            <a:off x="1080141" y="5110818"/>
            <a:ext cx="9721265" cy="719138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599"/>
            </a:lvl1pPr>
          </a:lstStyle>
          <a:p>
            <a:pPr lvl="0"/>
            <a:r>
              <a:rPr lang="da-DK" altLang="da-DK" noProof="0"/>
              <a:t>Skriv undertitel her</a:t>
            </a:r>
          </a:p>
        </p:txBody>
      </p:sp>
    </p:spTree>
    <p:extLst>
      <p:ext uri="{BB962C8B-B14F-4D97-AF65-F5344CB8AC3E}">
        <p14:creationId xmlns:p14="http://schemas.microsoft.com/office/powerpoint/2010/main" val="4225295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_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000" y="1187725"/>
            <a:ext cx="10080000" cy="89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da-DK" altLang="da-DK"/>
              <a:t>Skriv overskrift her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20000" y="2159002"/>
            <a:ext cx="10080000" cy="4031067"/>
          </a:xfrm>
        </p:spPr>
        <p:txBody>
          <a:bodyPr/>
          <a:lstStyle>
            <a:lvl1pPr marL="457063" indent="-457063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1pPr>
            <a:lvl2pPr marL="1197644" indent="-363949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2pPr>
            <a:lvl3pPr marL="1790118" indent="-241222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3pPr>
            <a:lvl4pPr marL="2522247" indent="-243338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4pPr>
            <a:lvl5pPr marL="3159163" indent="-285664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</p:spTree>
    <p:extLst>
      <p:ext uri="{BB962C8B-B14F-4D97-AF65-F5344CB8AC3E}">
        <p14:creationId xmlns:p14="http://schemas.microsoft.com/office/powerpoint/2010/main" val="2303216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_MIDT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bg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457063" indent="-457063">
              <a:buClr>
                <a:schemeClr val="accent6"/>
              </a:buClr>
              <a:buFont typeface="Wingdings" panose="05000000000000000000" pitchFamily="2" charset="2"/>
              <a:buChar char="§"/>
              <a:defRPr/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000" y="1187725"/>
            <a:ext cx="10080000" cy="89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pPr lvl="0"/>
            <a:r>
              <a:rPr lang="da-DK" altLang="da-DK"/>
              <a:t>Skriv overskrift her</a:t>
            </a:r>
          </a:p>
        </p:txBody>
      </p:sp>
    </p:spTree>
    <p:extLst>
      <p:ext uri="{BB962C8B-B14F-4D97-AF65-F5344CB8AC3E}">
        <p14:creationId xmlns:p14="http://schemas.microsoft.com/office/powerpoint/2010/main" val="404505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_MIDT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1" y="575867"/>
            <a:ext cx="12192000" cy="5938625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2" rIns="121885" bIns="60942" rtlCol="0" anchor="ctr"/>
          <a:lstStyle/>
          <a:p>
            <a:pPr algn="ctr"/>
            <a:endParaRPr lang="da-DK" sz="2399">
              <a:solidFill>
                <a:srgbClr val="3F3018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000" y="1187725"/>
            <a:ext cx="10080000" cy="89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/>
              <a:t>Skriv overskrift her</a:t>
            </a:r>
          </a:p>
        </p:txBody>
      </p:sp>
      <p:sp>
        <p:nvSpPr>
          <p:cNvPr id="6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20000" y="2159002"/>
            <a:ext cx="10080000" cy="4031067"/>
          </a:xfrm>
        </p:spPr>
        <p:txBody>
          <a:bodyPr/>
          <a:lstStyle>
            <a:lvl1pPr marL="457063" indent="-457063">
              <a:buClr>
                <a:schemeClr val="bg1"/>
              </a:buClr>
              <a:buFont typeface="Wingdings" panose="05000000000000000000" pitchFamily="2" charset="2"/>
              <a:buChar char="§"/>
              <a:defRPr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2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2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da-DK" altLang="da-DK"/>
              <a:t>Skriv tekst eller klik på ikon for at tilføje indhold</a:t>
            </a:r>
          </a:p>
          <a:p>
            <a:pPr lvl="1"/>
            <a:r>
              <a:rPr lang="da-DK" altLang="da-DK"/>
              <a:t>første niveau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</p:spTree>
    <p:extLst>
      <p:ext uri="{BB962C8B-B14F-4D97-AF65-F5344CB8AC3E}">
        <p14:creationId xmlns:p14="http://schemas.microsoft.com/office/powerpoint/2010/main" val="2757734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720000" y="1187725"/>
            <a:ext cx="10080000" cy="89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/>
              <a:t>Skriv overskrift her</a:t>
            </a:r>
          </a:p>
        </p:txBody>
      </p:sp>
      <p:sp>
        <p:nvSpPr>
          <p:cNvPr id="37893" name="Rectangle 5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720000" y="2159002"/>
            <a:ext cx="10080000" cy="4031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/>
              <a:t>Skriv tekst</a:t>
            </a:r>
          </a:p>
          <a:p>
            <a:pPr lvl="1"/>
            <a:r>
              <a:rPr lang="da-DK" altLang="da-DK"/>
              <a:t>skriv tekst i </a:t>
            </a:r>
            <a:r>
              <a:rPr lang="da-DK" altLang="da-DK" err="1"/>
              <a:t>bullit</a:t>
            </a:r>
            <a:r>
              <a:rPr lang="da-DK" altLang="da-DK"/>
              <a:t>-form</a:t>
            </a:r>
          </a:p>
          <a:p>
            <a:pPr lvl="2"/>
            <a:r>
              <a:rPr lang="da-DK" altLang="da-DK"/>
              <a:t>andet niveau</a:t>
            </a:r>
          </a:p>
          <a:p>
            <a:pPr lvl="3"/>
            <a:r>
              <a:rPr lang="da-DK" altLang="da-DK"/>
              <a:t>tredje niveau</a:t>
            </a:r>
          </a:p>
          <a:p>
            <a:pPr lvl="4"/>
            <a:r>
              <a:rPr lang="da-DK" altLang="da-DK"/>
              <a:t>fjerde niveau</a:t>
            </a:r>
          </a:p>
        </p:txBody>
      </p:sp>
      <p:sp>
        <p:nvSpPr>
          <p:cNvPr id="26" name="Rectangle 7"/>
          <p:cNvSpPr txBox="1">
            <a:spLocks noChangeArrowheads="1"/>
          </p:cNvSpPr>
          <p:nvPr/>
        </p:nvSpPr>
        <p:spPr bwMode="auto">
          <a:xfrm>
            <a:off x="8965168" y="6442508"/>
            <a:ext cx="3098800" cy="3079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da-DK"/>
            </a:defPPr>
            <a:lvl1pPr marL="0" algn="r" defTabSz="914400" rtl="0" eaLnBrk="0" latinLnBrk="0" hangingPunct="0">
              <a:defRPr sz="9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66C9427-3C37-4B67-A51B-8175507267F1}" type="slidenum">
              <a:rPr lang="da-DK" altLang="da-DK" sz="800" b="1" smtClean="0">
                <a:solidFill>
                  <a:schemeClr val="bg2"/>
                </a:solidFill>
              </a:rPr>
              <a:pPr>
                <a:defRPr/>
              </a:pPr>
              <a:t>‹nr.›</a:t>
            </a:fld>
            <a:r>
              <a:rPr lang="da-DK" altLang="da-DK" sz="800" b="1">
                <a:solidFill>
                  <a:schemeClr val="bg2"/>
                </a:solidFill>
              </a:rPr>
              <a:t>  ▪  www.regionmidtjylland.dk</a:t>
            </a:r>
          </a:p>
        </p:txBody>
      </p:sp>
      <p:pic>
        <p:nvPicPr>
          <p:cNvPr id="2" name="Billede 1"/>
          <p:cNvPicPr preferRelativeResize="0">
            <a:picLocks noChangeAspect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3462" y="107977"/>
            <a:ext cx="841468" cy="405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78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0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  <p:sldLayoutId id="2147483681" r:id="rId22"/>
    <p:sldLayoutId id="2147483682" r:id="rId23"/>
    <p:sldLayoutId id="2147483683" r:id="rId24"/>
    <p:sldLayoutId id="2147483684" r:id="rId25"/>
    <p:sldLayoutId id="2147483685" r:id="rId26"/>
    <p:sldLayoutId id="2147483686" r:id="rId27"/>
    <p:sldLayoutId id="2147483687" r:id="rId28"/>
    <p:sldLayoutId id="2147483688" r:id="rId29"/>
    <p:sldLayoutId id="2147483689" r:id="rId30"/>
  </p:sldLayoutIdLst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599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5pPr>
      <a:lvl6pPr marL="609402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6pPr>
      <a:lvl7pPr marL="1218804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7pPr>
      <a:lvl8pPr marL="1828205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8pPr>
      <a:lvl9pPr marL="2437607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999" b="1">
          <a:solidFill>
            <a:srgbClr val="3F3018"/>
          </a:solidFill>
          <a:latin typeface="Verdana" pitchFamily="34" charset="0"/>
        </a:defRPr>
      </a:lvl9pPr>
    </p:titleStyle>
    <p:bodyStyle>
      <a:lvl1pPr marL="457063" marR="0" indent="-457063" algn="l" defTabSz="914126" rtl="0" eaLnBrk="1" fontAlgn="base" latinLnBrk="0" hangingPunct="1">
        <a:lnSpc>
          <a:spcPct val="100000"/>
        </a:lnSpc>
        <a:spcBef>
          <a:spcPct val="0"/>
        </a:spcBef>
        <a:spcAft>
          <a:spcPct val="20000"/>
        </a:spcAft>
        <a:buClr>
          <a:schemeClr val="accent3"/>
        </a:buClr>
        <a:buSzTx/>
        <a:buFont typeface="Wingdings" panose="05000000000000000000" pitchFamily="2" charset="2"/>
        <a:buChar char="§"/>
        <a:tabLst/>
        <a:defRPr sz="3199">
          <a:solidFill>
            <a:schemeClr val="tx1"/>
          </a:solidFill>
          <a:latin typeface="+mn-lt"/>
          <a:ea typeface="+mn-ea"/>
          <a:cs typeface="+mn-cs"/>
        </a:defRPr>
      </a:lvl1pPr>
      <a:lvl2pPr marL="1197644" indent="-363949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3199">
          <a:solidFill>
            <a:schemeClr val="tx1"/>
          </a:solidFill>
          <a:latin typeface="+mn-lt"/>
        </a:defRPr>
      </a:lvl2pPr>
      <a:lvl3pPr marL="1790118" indent="-241222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2599">
          <a:solidFill>
            <a:schemeClr val="tx1"/>
          </a:solidFill>
          <a:latin typeface="+mn-lt"/>
        </a:defRPr>
      </a:lvl3pPr>
      <a:lvl4pPr marL="2522247" indent="-243338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2199">
          <a:solidFill>
            <a:schemeClr val="tx1"/>
          </a:solidFill>
          <a:latin typeface="+mn-lt"/>
        </a:defRPr>
      </a:lvl4pPr>
      <a:lvl5pPr marL="3108373" indent="-234875" algn="l" rtl="0" eaLnBrk="1" fontAlgn="base" hangingPunct="1">
        <a:spcBef>
          <a:spcPct val="0"/>
        </a:spcBef>
        <a:spcAft>
          <a:spcPct val="20000"/>
        </a:spcAft>
        <a:buClr>
          <a:schemeClr val="accent3"/>
        </a:buClr>
        <a:buFont typeface="Wingdings" pitchFamily="2" charset="2"/>
        <a:buChar char="§"/>
        <a:defRPr sz="1799">
          <a:solidFill>
            <a:schemeClr val="tx1"/>
          </a:solidFill>
          <a:latin typeface="+mn-lt"/>
        </a:defRPr>
      </a:lvl5pPr>
      <a:lvl6pPr marL="3717775" indent="-23487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899">
          <a:solidFill>
            <a:schemeClr val="tx1"/>
          </a:solidFill>
          <a:latin typeface="+mn-lt"/>
        </a:defRPr>
      </a:lvl6pPr>
      <a:lvl7pPr marL="4327177" indent="-23487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899">
          <a:solidFill>
            <a:schemeClr val="tx1"/>
          </a:solidFill>
          <a:latin typeface="+mn-lt"/>
        </a:defRPr>
      </a:lvl7pPr>
      <a:lvl8pPr marL="4936580" indent="-23487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899">
          <a:solidFill>
            <a:schemeClr val="tx1"/>
          </a:solidFill>
          <a:latin typeface="+mn-lt"/>
        </a:defRPr>
      </a:lvl8pPr>
      <a:lvl9pPr marL="5545981" indent="-23487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899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1pPr>
      <a:lvl2pPr marL="609402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218804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3pPr>
      <a:lvl4pPr marL="1828205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4pPr>
      <a:lvl5pPr marL="2437607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5pPr>
      <a:lvl6pPr marL="3047010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6pPr>
      <a:lvl7pPr marL="3656412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7pPr>
      <a:lvl8pPr marL="4265813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8pPr>
      <a:lvl9pPr marL="4875215" algn="l" defTabSz="1218804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AE578A1-8815-9C7C-D09E-0F939AE04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8C984CE-D995-F455-1324-313B00328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340B491-C0EE-DED5-2731-FD88166836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10EF7D-5E8A-4719-906E-14EB93AD4355}" type="datetimeFigureOut">
              <a:rPr lang="da-DK" smtClean="0"/>
              <a:t>14-10-2025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B3E5527-C901-B8B9-B495-8E5AC44CDA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F96EC11-BCBE-80D4-48DE-EC3B55530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B1D4E8-02E8-4F9E-9B58-4E6ED12CB25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1960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dertitel 3">
            <a:extLst>
              <a:ext uri="{FF2B5EF4-FFF2-40B4-BE49-F238E27FC236}">
                <a16:creationId xmlns:a16="http://schemas.microsoft.com/office/drawing/2014/main" id="{9A7378BE-45E4-375A-41F3-956DE44B33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3-meter reglen 2026</a:t>
            </a:r>
          </a:p>
          <a:p>
            <a:r>
              <a:rPr lang="da-DK" dirty="0"/>
              <a:t>Generelt om </a:t>
            </a:r>
            <a:r>
              <a:rPr lang="da-DK"/>
              <a:t>3-meter reglen</a:t>
            </a:r>
            <a:endParaRPr lang="da-DK" dirty="0"/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4E5AA426-6CF5-402A-C1BF-CA0C9F03B7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 rot="21094425">
            <a:off x="9092048" y="3346986"/>
            <a:ext cx="2948661" cy="1579563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CC663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Det, du går forbi, accepterer du.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CC663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- Du er din egen 'direktør’ for dine "3 meter"</a:t>
            </a:r>
          </a:p>
        </p:txBody>
      </p:sp>
    </p:spTree>
    <p:extLst>
      <p:ext uri="{BB962C8B-B14F-4D97-AF65-F5344CB8AC3E}">
        <p14:creationId xmlns:p14="http://schemas.microsoft.com/office/powerpoint/2010/main" val="3424942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C2BD3D-227E-6C7A-A73B-3F5783ED0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Velkommen til 3-meter reglen i Region Midtjylland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857F117-363A-44A1-8B00-69FFC99AF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99003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altLang="da-DK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I Region Midtjylland er </a:t>
            </a:r>
            <a:r>
              <a:rPr kumimoji="0" lang="da-DK" altLang="da-DK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3-meter</a:t>
            </a:r>
            <a:r>
              <a:rPr kumimoji="0" lang="da-DK" altLang="da-DK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da-DK" altLang="da-DK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reglen</a:t>
            </a:r>
            <a:r>
              <a:rPr kumimoji="0" lang="da-DK" altLang="da-DK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metoden, der anvendes i arbejdet med den gode sikkerhedskultur.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990033"/>
              </a:buClr>
              <a:buSzTx/>
              <a:buFont typeface="Wingdings" pitchFamily="2" charset="2"/>
              <a:buNone/>
              <a:tabLst/>
              <a:defRPr/>
            </a:pPr>
            <a:endParaRPr kumimoji="0" lang="da-DK" altLang="da-DK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99003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alt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3-meter reglen og den gode sikkerhedskultur er en holdsport, hvor </a:t>
            </a:r>
            <a:r>
              <a:rPr kumimoji="0" lang="da-DK" alt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både individet, gruppen, ledelsen og organisationen</a:t>
            </a:r>
            <a:r>
              <a:rPr kumimoji="0" lang="da-DK" alt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har et fælles ansvar for at: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a-DK" alt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Ingen kommer til skade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a-DK" alt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Der tages et fælles ansvar for at gøre opmærksom på og handle på både fysiske og psykiske arbejdsmiljøforhold, der udgør en risiko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a-DK" alt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Alle har et medansvar for at forbedre eget og andres arbejdsmiljø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4000"/>
              </a:spcBef>
              <a:spcAft>
                <a:spcPct val="20000"/>
              </a:spcAft>
              <a:buClr>
                <a:srgbClr val="99003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alt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Uge 3 er hvert år tilegnet en kampagneuge for 3-meter reglen og den gode sikkerhedskultur.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99003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altLang="da-DK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Det overordnede fokus i 2024 og 2025 er på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990033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altLang="da-DK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”at give din næste det bedste”.</a:t>
            </a:r>
            <a:endParaRPr kumimoji="0" lang="da-DK" altLang="da-DK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94706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EE104E-6C18-65D6-3E97-619D8C634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er 3-meter reglen?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759C973-60CB-1F95-FE59-069AB0B25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3-meter reglen handler om, at alle har ansvar for det, der sker omkring os. Alle skal handle på risikoen for fysiske og psykiske arbejdsmiljøforhold, der udgør en risiko.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Grundtanken i 3-meter reglen er: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endParaRPr kumimoji="0" lang="da-DK" sz="2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a-DK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JEG er direktør i en radius af 3 meter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a-DK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JEG vil ikke have at nogen kommer til skade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a-DK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Hvad JEG går forbi, accepterer JEG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a-DK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Et godt arbejdsmiljø skabes i FÆLLESSKAB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da-DK" sz="2400" kern="0" dirty="0">
                <a:latin typeface="Verdana"/>
              </a:rPr>
              <a:t>Giv din NÆSTE det bedste</a:t>
            </a:r>
            <a:r>
              <a:rPr kumimoji="0" lang="da-DK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160464F9-2040-53E9-29B7-4020C0682D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1510" y="3541945"/>
            <a:ext cx="2804403" cy="2408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854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DED376-164D-BEF5-CB03-CD7B400C6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IGLO-modellen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6E3CCD1-5C1E-5B22-0397-2E03150F0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IGLO er en model som tydeliggør, at det er en </a:t>
            </a: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fælles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opgave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at skabe og bevare den gode sikkerhedskultur på arbejdspladsen.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IGLO er definitionerne for: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I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ndivid – den enkelte ansatte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G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ruppe – teamet eller gruppen af de nærmeste kollegaer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L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edelse – ledelse på alle niveauer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O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rganisation – MED- og arbejdsmiljøorganisationen (AMG)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Ifølge arbejdsmiljøloven er det lederens </a:t>
            </a:r>
            <a:r>
              <a:rPr kumimoji="0" lang="da-DK" sz="14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ansvar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at tage hånd om arbejdsmiljøet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– Arbejdsmiljørepræsentanten er den gode </a:t>
            </a:r>
            <a:r>
              <a:rPr kumimoji="0" lang="da-DK" sz="14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hjælper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I hverdagen </a:t>
            </a:r>
            <a:r>
              <a:rPr kumimoji="0" lang="da-DK" sz="14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skabes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den </a:t>
            </a: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gode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sikkerhedskultur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ved hjælp af alle på arbejdspladsen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Princippet i IGLO-modellen er, at de vellykkede forandringer i arbejdsmiljøet bedst opnås, når indsatsen er flerstrenget og understøttes på alle 4 niveauer.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49AF9199-0F8F-2ADF-72C3-9A602BEDAA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5486" y="2553494"/>
            <a:ext cx="18669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819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1AEB8D-84F2-5A57-3B30-C27610C55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Drøftelse i plenum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17D833E-1BD4-50C6-C125-615E23EE0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a-DK" sz="3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Hvordan vil vi styrke sikkerhedskulturen via </a:t>
            </a:r>
            <a:r>
              <a:rPr kumimoji="0" lang="da-DK" sz="32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3-meter</a:t>
            </a:r>
            <a:r>
              <a:rPr kumimoji="0" lang="da-DK" sz="32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+mn-cs"/>
              </a:rPr>
              <a:t> reglen:</a:t>
            </a:r>
            <a:endParaRPr kumimoji="0" lang="da-DK" sz="32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1655203" marR="0" lvl="1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a-DK" sz="3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</a:rPr>
              <a:t>Hvordan husker vi hinanden på at bruge 3-meter reglen i hverdagen?</a:t>
            </a:r>
          </a:p>
          <a:p>
            <a:pPr marL="1655203" marR="0" lvl="1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>
                <a:srgbClr val="F2B10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a-DK" sz="3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</a:rPr>
              <a:t>Hvad er næste skridt efter i dag?</a:t>
            </a:r>
          </a:p>
        </p:txBody>
      </p:sp>
    </p:spTree>
    <p:extLst>
      <p:ext uri="{BB962C8B-B14F-4D97-AF65-F5344CB8AC3E}">
        <p14:creationId xmlns:p14="http://schemas.microsoft.com/office/powerpoint/2010/main" val="3856486761"/>
      </p:ext>
    </p:extLst>
  </p:cSld>
  <p:clrMapOvr>
    <a:masterClrMapping/>
  </p:clrMapOvr>
</p:sld>
</file>

<file path=ppt/theme/theme1.xml><?xml version="1.0" encoding="utf-8"?>
<a:theme xmlns:a="http://schemas.openxmlformats.org/drawingml/2006/main" name="RM-multicolour">
  <a:themeElements>
    <a:clrScheme name="RM Multicolour2">
      <a:dk1>
        <a:srgbClr val="000000"/>
      </a:dk1>
      <a:lt1>
        <a:srgbClr val="FFFFFF"/>
      </a:lt1>
      <a:dk2>
        <a:srgbClr val="990033"/>
      </a:dk2>
      <a:lt2>
        <a:srgbClr val="EFECE6"/>
      </a:lt2>
      <a:accent1>
        <a:srgbClr val="CCCC66"/>
      </a:accent1>
      <a:accent2>
        <a:srgbClr val="256575"/>
      </a:accent2>
      <a:accent3>
        <a:srgbClr val="CC6633"/>
      </a:accent3>
      <a:accent4>
        <a:srgbClr val="9B9B50"/>
      </a:accent4>
      <a:accent5>
        <a:srgbClr val="84715E"/>
      </a:accent5>
      <a:accent6>
        <a:srgbClr val="990033"/>
      </a:accent6>
      <a:hlink>
        <a:srgbClr val="990033"/>
      </a:hlink>
      <a:folHlink>
        <a:srgbClr val="113F49"/>
      </a:folHlink>
    </a:clrScheme>
    <a:fontScheme name="01a_RMdias_BRE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 cap="sq">
          <a:solidFill>
            <a:schemeClr val="tx1"/>
          </a:solidFill>
        </a:ln>
      </a:spPr>
      <a:bodyPr rtlCol="0" anchor="ctr"/>
      <a:lstStyle>
        <a:defPPr algn="ctr">
          <a:defRPr dirty="0">
            <a:solidFill>
              <a:srgbClr val="3F3018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alt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RM-multicolour" id="{7BD696F8-FE35-46CE-86BB-45B9DD96AC34}" vid="{00B02F43-5C08-4E8E-BACB-F7C1983F3515}"/>
    </a:ext>
  </a:extLst>
</a:theme>
</file>

<file path=ppt/theme/theme2.xml><?xml version="1.0" encoding="utf-8"?>
<a:theme xmlns:a="http://schemas.openxmlformats.org/drawingml/2006/main" name="Brugerdefineret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DF51FDD85F37D4BB909448DADE2303D" ma:contentTypeVersion="11" ma:contentTypeDescription="Opret et nyt dokument." ma:contentTypeScope="" ma:versionID="378fe8552bacab31e47256c88246ea9f">
  <xsd:schema xmlns:xsd="http://www.w3.org/2001/XMLSchema" xmlns:xs="http://www.w3.org/2001/XMLSchema" xmlns:p="http://schemas.microsoft.com/office/2006/metadata/properties" xmlns:ns2="88e915f1-00c9-401d-8bf4-03078d718f5f" xmlns:ns3="859671b0-0395-4ce7-9ee9-5de84cfa131a" targetNamespace="http://schemas.microsoft.com/office/2006/metadata/properties" ma:root="true" ma:fieldsID="306ece55418f02cc6d0bba0f98fe6349" ns2:_="" ns3:_="">
    <xsd:import namespace="88e915f1-00c9-401d-8bf4-03078d718f5f"/>
    <xsd:import namespace="859671b0-0395-4ce7-9ee9-5de84cfa13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e915f1-00c9-401d-8bf4-03078d718f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Billedmærker" ma:readOnly="false" ma:fieldId="{5cf76f15-5ced-4ddc-b409-7134ff3c332f}" ma:taxonomyMulti="true" ma:sspId="79ed8b31-737c-4bd0-a1f5-bf78f1e34cf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9671b0-0395-4ce7-9ee9-5de84cfa131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55021923-5985-4046-bbc8-b41effbce1cd}" ma:internalName="TaxCatchAll" ma:showField="CatchAllData" ma:web="859671b0-0395-4ce7-9ee9-5de84cfa13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9671b0-0395-4ce7-9ee9-5de84cfa131a" xsi:nil="true"/>
    <lcf76f155ced4ddcb4097134ff3c332f xmlns="88e915f1-00c9-401d-8bf4-03078d718f5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0AF4659-B9BB-4485-821D-A1B89A885E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4389B2-CE02-4B3A-A508-09C2D7CE0A33}"/>
</file>

<file path=customXml/itemProps3.xml><?xml version="1.0" encoding="utf-8"?>
<ds:datastoreItem xmlns:ds="http://schemas.openxmlformats.org/officeDocument/2006/customXml" ds:itemID="{8E24C701-3E4E-4379-80DE-1C6DF0762A06}">
  <ds:schemaRefs>
    <ds:schemaRef ds:uri="http://schemas.microsoft.com/office/2006/metadata/properties"/>
    <ds:schemaRef ds:uri="http://www.w3.org/XML/1998/namespace"/>
    <ds:schemaRef ds:uri="88e915f1-00c9-401d-8bf4-03078d718f5f"/>
    <ds:schemaRef ds:uri="http://purl.org/dc/terms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RM_Tema</Template>
  <TotalTime>0</TotalTime>
  <Words>378</Words>
  <Application>Microsoft Office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5</vt:i4>
      </vt:variant>
    </vt:vector>
  </HeadingPairs>
  <TitlesOfParts>
    <vt:vector size="13" baseType="lpstr">
      <vt:lpstr>Aptos</vt:lpstr>
      <vt:lpstr>Aptos Display</vt:lpstr>
      <vt:lpstr>Arial</vt:lpstr>
      <vt:lpstr>midtsans</vt:lpstr>
      <vt:lpstr>Verdana</vt:lpstr>
      <vt:lpstr>Wingdings</vt:lpstr>
      <vt:lpstr>RM-multicolour</vt:lpstr>
      <vt:lpstr>Brugerdefineret design</vt:lpstr>
      <vt:lpstr>PowerPoint-præsentation</vt:lpstr>
      <vt:lpstr>Velkommen til 3-meter reglen i Region Midtjylland</vt:lpstr>
      <vt:lpstr>Hvad er 3-meter reglen?</vt:lpstr>
      <vt:lpstr>IGLO-modellen</vt:lpstr>
      <vt:lpstr>Drøftelse i plenum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Louise Larsen</cp:lastModifiedBy>
  <cp:revision>1</cp:revision>
  <dcterms:created xsi:type="dcterms:W3CDTF">2025-10-14T10:16:08Z</dcterms:created>
  <dcterms:modified xsi:type="dcterms:W3CDTF">2025-10-14T12:20:05Z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0x0101007DF51FDD85F37D4BB909448DADE2303D</vt:lpwstr>
  </property>
</Properties>
</file>