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  <p:sldMasterId id="2147483872" r:id="rId2"/>
    <p:sldMasterId id="2147483902" r:id="rId3"/>
  </p:sldMasterIdLst>
  <p:notesMasterIdLst>
    <p:notesMasterId r:id="rId9"/>
  </p:notesMasterIdLst>
  <p:handoutMasterIdLst>
    <p:handoutMasterId r:id="rId10"/>
  </p:handoutMasterIdLst>
  <p:sldIdLst>
    <p:sldId id="303" r:id="rId4"/>
    <p:sldId id="302" r:id="rId5"/>
    <p:sldId id="305" r:id="rId6"/>
    <p:sldId id="308" r:id="rId7"/>
    <p:sldId id="299" r:id="rId8"/>
  </p:sldIdLst>
  <p:sldSz cx="12190413" cy="6859588"/>
  <p:notesSz cx="6797675" cy="9926638"/>
  <p:custDataLst>
    <p:tags r:id="rId11"/>
  </p:custDataLst>
  <p:defaultTextStyle>
    <a:defPPr>
      <a:defRPr lang="da-DK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C30"/>
    <a:srgbClr val="F2B10F"/>
    <a:srgbClr val="9F740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9" autoAdjust="0"/>
    <p:restoredTop sz="86381" autoAdjust="0"/>
  </p:normalViewPr>
  <p:slideViewPr>
    <p:cSldViewPr>
      <p:cViewPr varScale="1">
        <p:scale>
          <a:sx n="48" d="100"/>
          <a:sy n="48" d="100"/>
        </p:scale>
        <p:origin x="72" y="300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8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47DA5-816F-41A7-9D02-B30806759A3A}" type="datetimeFigureOut">
              <a:rPr lang="da-DK" smtClean="0"/>
              <a:t>15-11-2024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92FC4-1DA9-411A-AD00-D2E8F54C685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5118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BD80-1A18-40A8-8E8C-81B16990B284}" type="datetimeFigureOut">
              <a:rPr lang="da-DK" smtClean="0"/>
              <a:t>15-11-2024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DAE1-4DBC-4EBB-A0F7-2243D879E83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88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0000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pic>
        <p:nvPicPr>
          <p:cNvPr id="3" name="Billede 2"/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000" y="1989634"/>
            <a:ext cx="4859463" cy="2342510"/>
          </a:xfrm>
          <a:prstGeom prst="rect">
            <a:avLst/>
          </a:prstGeom>
        </p:spPr>
      </p:pic>
      <p:sp>
        <p:nvSpPr>
          <p:cNvPr id="7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694606" y="5342988"/>
            <a:ext cx="10801200" cy="637334"/>
          </a:xfrm>
        </p:spPr>
        <p:txBody>
          <a:bodyPr anchor="t"/>
          <a:lstStyle>
            <a:lvl1pPr marL="0" indent="0" algn="ctr">
              <a:buFont typeface="Wingdings" pitchFamily="2" charset="2"/>
              <a:buNone/>
              <a:tabLst>
                <a:tab pos="1168400" algn="l"/>
              </a:tabLs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</p:spTree>
    <p:extLst>
      <p:ext uri="{BB962C8B-B14F-4D97-AF65-F5344CB8AC3E}">
        <p14:creationId xmlns:p14="http://schemas.microsoft.com/office/powerpoint/2010/main" val="418814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4BC30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pic>
        <p:nvPicPr>
          <p:cNvPr id="2" name="Billede 5" descr="cid:image002.png@01D8FA87.DA4E6790">
            <a:extLst>
              <a:ext uri="{FF2B5EF4-FFF2-40B4-BE49-F238E27FC236}">
                <a16:creationId xmlns:a16="http://schemas.microsoft.com/office/drawing/2014/main" id="{7E5BADB7-A9ED-7AC5-7446-65F9D1E713A2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ktangel 3">
            <a:extLst>
              <a:ext uri="{FF2B5EF4-FFF2-40B4-BE49-F238E27FC236}">
                <a16:creationId xmlns:a16="http://schemas.microsoft.com/office/drawing/2014/main" id="{5FA468AD-B35A-F3AF-D825-E3E876125002}"/>
              </a:ext>
            </a:extLst>
          </p:cNvPr>
          <p:cNvSpPr/>
          <p:nvPr userDrawn="1"/>
        </p:nvSpPr>
        <p:spPr>
          <a:xfrm>
            <a:off x="6163014" y="6373168"/>
            <a:ext cx="881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Som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7389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4B4BBE8-D957-54D7-44D1-9B6F8E43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83238" y="863358"/>
            <a:ext cx="4032448" cy="694228"/>
          </a:xfrm>
        </p:spPr>
        <p:txBody>
          <a:bodyPr anchor="t"/>
          <a:lstStyle>
            <a:lvl1pPr algn="ctr">
              <a:buClr>
                <a:schemeClr val="accent6"/>
              </a:buClr>
              <a:defRPr lang="da-DK" altLang="da-DK" sz="1400" kern="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endParaRPr lang="da-DK" altLang="da-DK" dirty="0"/>
          </a:p>
        </p:txBody>
      </p:sp>
      <p:pic>
        <p:nvPicPr>
          <p:cNvPr id="2" name="Billede 11" descr="cid:image002.png@01D8FA87.DA4E6790">
            <a:extLst>
              <a:ext uri="{FF2B5EF4-FFF2-40B4-BE49-F238E27FC236}">
                <a16:creationId xmlns:a16="http://schemas.microsoft.com/office/drawing/2014/main" id="{0B7E87D8-68BC-6C41-3001-2342B4F28513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lede 13" descr="Decorative">
            <a:extLst>
              <a:ext uri="{FF2B5EF4-FFF2-40B4-BE49-F238E27FC236}">
                <a16:creationId xmlns:a16="http://schemas.microsoft.com/office/drawing/2014/main" id="{891FCE66-F4C5-0C67-90DD-E05697623EF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936" y="2367547"/>
            <a:ext cx="4059421" cy="306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9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164536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accent5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034385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038164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633961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tekst, 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800000"/>
            <a:ext cx="10080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1" hasCustomPrompt="1"/>
          </p:nvPr>
        </p:nvSpPr>
        <p:spPr>
          <a:xfrm>
            <a:off x="720000" y="2700000"/>
            <a:ext cx="10080000" cy="3600000"/>
          </a:xfrm>
        </p:spPr>
        <p:txBody>
          <a:bodyPr anchor="t" anchorCtr="0"/>
          <a:lstStyle/>
          <a:p>
            <a:pPr lvl="0"/>
            <a:r>
              <a:rPr lang="da-DK" altLang="da-DK" dirty="0"/>
              <a:t>Skriv tekst eller klik på ikon for at tilføje indhold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188000"/>
            <a:ext cx="2502174" cy="453179"/>
          </a:xfrm>
          <a:solidFill>
            <a:schemeClr val="accent3"/>
          </a:solidFill>
          <a:ln>
            <a:noFill/>
          </a:ln>
        </p:spPr>
        <p:txBody>
          <a:bodyPr wrap="none" lIns="720000" tIns="71998" rIns="180000" bIns="71998">
            <a:sp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  <a:lvl2pPr marL="833946" indent="0">
              <a:buNone/>
              <a:defRPr b="1">
                <a:solidFill>
                  <a:schemeClr val="bg1"/>
                </a:solidFill>
              </a:defRPr>
            </a:lvl2pPr>
            <a:lvl3pPr marL="1549361" indent="0">
              <a:buNone/>
              <a:defRPr b="1">
                <a:solidFill>
                  <a:schemeClr val="bg1"/>
                </a:solidFill>
              </a:defRPr>
            </a:lvl3pPr>
            <a:lvl4pPr marL="2279592" indent="0">
              <a:buNone/>
              <a:defRPr b="1">
                <a:solidFill>
                  <a:schemeClr val="bg1"/>
                </a:solidFill>
              </a:defRPr>
            </a:lvl4pPr>
            <a:lvl5pPr marL="2874361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SKRIV HER</a:t>
            </a:r>
          </a:p>
        </p:txBody>
      </p:sp>
    </p:spTree>
    <p:extLst>
      <p:ext uri="{BB962C8B-B14F-4D97-AF65-F5344CB8AC3E}">
        <p14:creationId xmlns:p14="http://schemas.microsoft.com/office/powerpoint/2010/main" val="165870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bred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0" y="576000"/>
            <a:ext cx="12190413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3631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høj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420000" y="576000"/>
            <a:ext cx="4500000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</a:t>
            </a:r>
            <a:br>
              <a:rPr lang="da-DK" dirty="0"/>
            </a:br>
            <a:r>
              <a:rPr lang="da-DK" dirty="0"/>
              <a:t>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-1488649" y="3141698"/>
            <a:ext cx="1151978" cy="4309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900" dirty="0"/>
              <a:t>Foto kan også placeres længere til venstre på siden</a:t>
            </a:r>
          </a:p>
        </p:txBody>
      </p:sp>
    </p:spTree>
    <p:extLst>
      <p:ext uri="{BB962C8B-B14F-4D97-AF65-F5344CB8AC3E}">
        <p14:creationId xmlns:p14="http://schemas.microsoft.com/office/powerpoint/2010/main" val="2005836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ed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720000" y="1800000"/>
            <a:ext cx="10080000" cy="4176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828000"/>
            <a:ext cx="100800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6048000"/>
            <a:ext cx="10080000" cy="36008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833946" indent="0">
              <a:buNone/>
              <a:defRPr sz="1900">
                <a:solidFill>
                  <a:schemeClr val="tx1"/>
                </a:solidFill>
              </a:defRPr>
            </a:lvl2pPr>
            <a:lvl3pPr marL="1549361" indent="0">
              <a:buNone/>
              <a:defRPr sz="1900">
                <a:solidFill>
                  <a:schemeClr val="tx1"/>
                </a:solidFill>
              </a:defRPr>
            </a:lvl3pPr>
            <a:lvl4pPr marL="2279592" indent="0">
              <a:buNone/>
              <a:defRPr sz="1900">
                <a:solidFill>
                  <a:schemeClr val="tx1"/>
                </a:solidFill>
              </a:defRPr>
            </a:lvl4pPr>
            <a:lvl5pPr marL="2874361" indent="0">
              <a:buNone/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Skriv tekst her</a:t>
            </a:r>
          </a:p>
        </p:txBody>
      </p:sp>
    </p:spTree>
    <p:extLst>
      <p:ext uri="{BB962C8B-B14F-4D97-AF65-F5344CB8AC3E}">
        <p14:creationId xmlns:p14="http://schemas.microsoft.com/office/powerpoint/2010/main" val="171312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0000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pic>
        <p:nvPicPr>
          <p:cNvPr id="3" name="Billede 2"/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000" y="1989634"/>
            <a:ext cx="4859463" cy="234251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6D24FC3-458B-D284-0C5F-EB1D506AC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2000" y="5278592"/>
            <a:ext cx="5256584" cy="1175538"/>
          </a:xfrm>
        </p:spPr>
        <p:txBody>
          <a:bodyPr anchor="t"/>
          <a:lstStyle>
            <a:lvl1pPr algn="ctr">
              <a:defRPr lang="en-IN" sz="2600" b="1" dirty="0">
                <a:solidFill>
                  <a:srgbClr val="F4BC30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IN" dirty="0"/>
          </a:p>
        </p:txBody>
      </p:sp>
      <p:cxnSp>
        <p:nvCxnSpPr>
          <p:cNvPr id="8" name="Buet forbindelse 9">
            <a:extLst>
              <a:ext uri="{FF2B5EF4-FFF2-40B4-BE49-F238E27FC236}">
                <a16:creationId xmlns:a16="http://schemas.microsoft.com/office/drawing/2014/main" id="{75A88C61-4B2A-722C-93A7-44FB5D09E408}"/>
              </a:ext>
            </a:extLst>
          </p:cNvPr>
          <p:cNvCxnSpPr/>
          <p:nvPr userDrawn="1"/>
        </p:nvCxnSpPr>
        <p:spPr bwMode="auto">
          <a:xfrm rot="5400000" flipH="1" flipV="1">
            <a:off x="9367994" y="3271250"/>
            <a:ext cx="927052" cy="559860"/>
          </a:xfrm>
          <a:prstGeom prst="curvedConnector3">
            <a:avLst>
              <a:gd name="adj1" fmla="val 37408"/>
            </a:avLst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82D2938-965B-68A7-56CD-03F45236B53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 rot="20760000">
            <a:off x="9280800" y="3812400"/>
            <a:ext cx="2736850" cy="1176338"/>
          </a:xfrm>
        </p:spPr>
        <p:txBody>
          <a:bodyPr anchor="t"/>
          <a:lstStyle>
            <a:lvl1pPr>
              <a:defRPr lang="en-IN" sz="1300" kern="1200" dirty="0">
                <a:solidFill>
                  <a:srgbClr val="F4BC3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0096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12190413" cy="6859588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0121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1023454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8513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306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740000" y="2880000"/>
            <a:ext cx="306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1"/>
            <a:ext cx="4140000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901774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630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0"/>
            <a:ext cx="4140000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88584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redformat - 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54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1800000"/>
            <a:ext cx="3240000" cy="439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720000" y="1800000"/>
            <a:ext cx="6660000" cy="4392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45824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 noChangeAspect="1"/>
          </p:cNvSpPr>
          <p:nvPr>
            <p:ph sz="half" idx="1" hasCustomPrompt="1"/>
          </p:nvPr>
        </p:nvSpPr>
        <p:spPr>
          <a:xfrm>
            <a:off x="720000" y="2159502"/>
            <a:ext cx="4860000" cy="4032000"/>
          </a:xfrm>
        </p:spPr>
        <p:txBody>
          <a:bodyPr anchor="t" anchorCtr="0"/>
          <a:lstStyle>
            <a:lvl1pPr>
              <a:defRPr sz="3200"/>
            </a:lvl1pPr>
            <a:lvl2pPr marL="628650" indent="-271463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</a:t>
            </a:r>
            <a:br>
              <a:rPr lang="da-DK" altLang="da-DK" dirty="0"/>
            </a:br>
            <a:r>
              <a:rPr lang="da-DK" altLang="da-DK" dirty="0"/>
              <a:t>på ikon for at tilføje indhold</a:t>
            </a:r>
          </a:p>
        </p:txBody>
      </p:sp>
      <p:sp>
        <p:nvSpPr>
          <p:cNvPr id="6" name="Pladsholder til indhold 2"/>
          <p:cNvSpPr>
            <a:spLocks noGrp="1" noChangeAspect="1"/>
          </p:cNvSpPr>
          <p:nvPr>
            <p:ph sz="half" idx="10" hasCustomPrompt="1"/>
          </p:nvPr>
        </p:nvSpPr>
        <p:spPr>
          <a:xfrm>
            <a:off x="5940000" y="2160000"/>
            <a:ext cx="4860000" cy="4032000"/>
          </a:xfrm>
        </p:spPr>
        <p:txBody>
          <a:bodyPr anchor="t" anchorCtr="0"/>
          <a:lstStyle>
            <a:lvl1pPr>
              <a:defRPr sz="3200"/>
            </a:lvl1pPr>
            <a:lvl2pPr marL="357188" indent="-357188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1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12856958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t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720000" y="2159502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182563" indent="-182563">
              <a:defRPr sz="2600"/>
            </a:lvl2pPr>
            <a:lvl3pPr marL="1549361" indent="0">
              <a:buNone/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140000" y="2160000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2160000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41668018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51757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- høj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6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3055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8866724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m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07252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8" name="Pladsholder til billede 8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56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56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32797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0000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6D24FC3-458B-D284-0C5F-EB1D506AC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2000" y="5278592"/>
            <a:ext cx="5256584" cy="1175538"/>
          </a:xfrm>
        </p:spPr>
        <p:txBody>
          <a:bodyPr anchor="t"/>
          <a:lstStyle>
            <a:lvl1pPr algn="ctr">
              <a:defRPr lang="en-IN" sz="2600" b="1" dirty="0">
                <a:solidFill>
                  <a:srgbClr val="F4BC30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IN" dirty="0"/>
          </a:p>
        </p:txBody>
      </p:sp>
      <p:cxnSp>
        <p:nvCxnSpPr>
          <p:cNvPr id="8" name="Buet forbindelse 9">
            <a:extLst>
              <a:ext uri="{FF2B5EF4-FFF2-40B4-BE49-F238E27FC236}">
                <a16:creationId xmlns:a16="http://schemas.microsoft.com/office/drawing/2014/main" id="{75A88C61-4B2A-722C-93A7-44FB5D09E408}"/>
              </a:ext>
            </a:extLst>
          </p:cNvPr>
          <p:cNvCxnSpPr/>
          <p:nvPr userDrawn="1"/>
        </p:nvCxnSpPr>
        <p:spPr bwMode="auto">
          <a:xfrm rot="5400000" flipH="1" flipV="1">
            <a:off x="9367994" y="3271250"/>
            <a:ext cx="927052" cy="559860"/>
          </a:xfrm>
          <a:prstGeom prst="curvedConnector3">
            <a:avLst>
              <a:gd name="adj1" fmla="val 37408"/>
            </a:avLst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82D2938-965B-68A7-56CD-03F45236B53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 rot="20760000">
            <a:off x="9280800" y="3812400"/>
            <a:ext cx="2736850" cy="1176338"/>
          </a:xfrm>
        </p:spPr>
        <p:txBody>
          <a:bodyPr anchor="t"/>
          <a:lstStyle>
            <a:lvl1pPr>
              <a:defRPr lang="en-IN" sz="1300" kern="1200" dirty="0">
                <a:solidFill>
                  <a:srgbClr val="F4BC3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53712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34972956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6332157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6228562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4364471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4887944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 bullit-form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 marL="457200" indent="-45720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36721790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4B4BBE8-D957-54D7-44D1-9B6F8E43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83238" y="863358"/>
            <a:ext cx="4032448" cy="694228"/>
          </a:xfrm>
        </p:spPr>
        <p:txBody>
          <a:bodyPr anchor="t"/>
          <a:lstStyle>
            <a:lvl1pPr algn="ctr">
              <a:buClr>
                <a:schemeClr val="accent6"/>
              </a:buClr>
              <a:defRPr lang="da-DK" altLang="da-DK" sz="1400" kern="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endParaRPr lang="da-DK" altLang="da-DK" dirty="0"/>
          </a:p>
        </p:txBody>
      </p:sp>
      <p:pic>
        <p:nvPicPr>
          <p:cNvPr id="2" name="Billede 11" descr="cid:image002.png@01D8FA87.DA4E6790">
            <a:extLst>
              <a:ext uri="{FF2B5EF4-FFF2-40B4-BE49-F238E27FC236}">
                <a16:creationId xmlns:a16="http://schemas.microsoft.com/office/drawing/2014/main" id="{0B7E87D8-68BC-6C41-3001-2342B4F28513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438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0929170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4B4BBE8-D957-54D7-44D1-9B6F8E43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83238" y="863358"/>
            <a:ext cx="4032448" cy="694228"/>
          </a:xfrm>
        </p:spPr>
        <p:txBody>
          <a:bodyPr anchor="t"/>
          <a:lstStyle>
            <a:lvl1pPr algn="ctr">
              <a:buClr>
                <a:schemeClr val="accent6"/>
              </a:buClr>
              <a:defRPr lang="da-DK" altLang="da-DK" sz="1400" kern="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endParaRPr lang="da-DK" altLang="da-DK" dirty="0"/>
          </a:p>
        </p:txBody>
      </p:sp>
      <p:pic>
        <p:nvPicPr>
          <p:cNvPr id="2" name="Billede 11" descr="cid:image002.png@01D8FA87.DA4E6790">
            <a:extLst>
              <a:ext uri="{FF2B5EF4-FFF2-40B4-BE49-F238E27FC236}">
                <a16:creationId xmlns:a16="http://schemas.microsoft.com/office/drawing/2014/main" id="{0B7E87D8-68BC-6C41-3001-2342B4F28513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lede 15">
            <a:extLst>
              <a:ext uri="{FF2B5EF4-FFF2-40B4-BE49-F238E27FC236}">
                <a16:creationId xmlns:a16="http://schemas.microsoft.com/office/drawing/2014/main" id="{461BA822-A5EF-81E9-150B-7684E8B2809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102" y="2368219"/>
            <a:ext cx="4059421" cy="306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575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4417100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accent5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6083049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8868783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19486084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tekst, 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800000"/>
            <a:ext cx="10080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1" hasCustomPrompt="1"/>
          </p:nvPr>
        </p:nvSpPr>
        <p:spPr>
          <a:xfrm>
            <a:off x="720000" y="2700000"/>
            <a:ext cx="10080000" cy="3600000"/>
          </a:xfrm>
        </p:spPr>
        <p:txBody>
          <a:bodyPr anchor="t" anchorCtr="0"/>
          <a:lstStyle/>
          <a:p>
            <a:pPr lvl="0"/>
            <a:r>
              <a:rPr lang="da-DK" altLang="da-DK" dirty="0"/>
              <a:t>Skriv tekst eller klik på ikon for at tilføje indhold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188000"/>
            <a:ext cx="2502174" cy="453179"/>
          </a:xfrm>
          <a:solidFill>
            <a:schemeClr val="accent3"/>
          </a:solidFill>
          <a:ln>
            <a:noFill/>
          </a:ln>
        </p:spPr>
        <p:txBody>
          <a:bodyPr wrap="none" lIns="720000" tIns="71998" rIns="180000" bIns="71998">
            <a:sp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  <a:lvl2pPr marL="833946" indent="0">
              <a:buNone/>
              <a:defRPr b="1">
                <a:solidFill>
                  <a:schemeClr val="bg1"/>
                </a:solidFill>
              </a:defRPr>
            </a:lvl2pPr>
            <a:lvl3pPr marL="1549361" indent="0">
              <a:buNone/>
              <a:defRPr b="1">
                <a:solidFill>
                  <a:schemeClr val="bg1"/>
                </a:solidFill>
              </a:defRPr>
            </a:lvl3pPr>
            <a:lvl4pPr marL="2279592" indent="0">
              <a:buNone/>
              <a:defRPr b="1">
                <a:solidFill>
                  <a:schemeClr val="bg1"/>
                </a:solidFill>
              </a:defRPr>
            </a:lvl4pPr>
            <a:lvl5pPr marL="2874361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SKRIV HER</a:t>
            </a:r>
          </a:p>
        </p:txBody>
      </p:sp>
    </p:spTree>
    <p:extLst>
      <p:ext uri="{BB962C8B-B14F-4D97-AF65-F5344CB8AC3E}">
        <p14:creationId xmlns:p14="http://schemas.microsoft.com/office/powerpoint/2010/main" val="19492377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bred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0" y="576000"/>
            <a:ext cx="12190413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619060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høj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420000" y="576000"/>
            <a:ext cx="4500000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</a:t>
            </a:r>
            <a:br>
              <a:rPr lang="da-DK" dirty="0"/>
            </a:br>
            <a:r>
              <a:rPr lang="da-DK" dirty="0"/>
              <a:t>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-1488649" y="3141698"/>
            <a:ext cx="1151978" cy="4309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900" dirty="0"/>
              <a:t>Foto kan også placeres længere til venstre på siden</a:t>
            </a:r>
          </a:p>
        </p:txBody>
      </p:sp>
    </p:spTree>
    <p:extLst>
      <p:ext uri="{BB962C8B-B14F-4D97-AF65-F5344CB8AC3E}">
        <p14:creationId xmlns:p14="http://schemas.microsoft.com/office/powerpoint/2010/main" val="37716133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ed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720000" y="1800000"/>
            <a:ext cx="10080000" cy="4176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828000"/>
            <a:ext cx="100800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6048000"/>
            <a:ext cx="10080000" cy="36008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833946" indent="0">
              <a:buNone/>
              <a:defRPr sz="1900">
                <a:solidFill>
                  <a:schemeClr val="tx1"/>
                </a:solidFill>
              </a:defRPr>
            </a:lvl2pPr>
            <a:lvl3pPr marL="1549361" indent="0">
              <a:buNone/>
              <a:defRPr sz="1900">
                <a:solidFill>
                  <a:schemeClr val="tx1"/>
                </a:solidFill>
              </a:defRPr>
            </a:lvl3pPr>
            <a:lvl4pPr marL="2279592" indent="0">
              <a:buNone/>
              <a:defRPr sz="1900">
                <a:solidFill>
                  <a:schemeClr val="tx1"/>
                </a:solidFill>
              </a:defRPr>
            </a:lvl4pPr>
            <a:lvl5pPr marL="2874361" indent="0">
              <a:buNone/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Skriv tekst her</a:t>
            </a:r>
          </a:p>
        </p:txBody>
      </p:sp>
    </p:spTree>
    <p:extLst>
      <p:ext uri="{BB962C8B-B14F-4D97-AF65-F5344CB8AC3E}">
        <p14:creationId xmlns:p14="http://schemas.microsoft.com/office/powerpoint/2010/main" val="33692708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12190413" cy="6859588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493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7291249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26117141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29978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306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740000" y="2880000"/>
            <a:ext cx="306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1"/>
            <a:ext cx="4140000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02161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630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0"/>
            <a:ext cx="4140000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478284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redformat - 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54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1800000"/>
            <a:ext cx="3240000" cy="439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720000" y="1800000"/>
            <a:ext cx="6660000" cy="4392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630553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 noChangeAspect="1"/>
          </p:cNvSpPr>
          <p:nvPr>
            <p:ph sz="half" idx="1" hasCustomPrompt="1"/>
          </p:nvPr>
        </p:nvSpPr>
        <p:spPr>
          <a:xfrm>
            <a:off x="720000" y="2159502"/>
            <a:ext cx="4860000" cy="4032000"/>
          </a:xfrm>
        </p:spPr>
        <p:txBody>
          <a:bodyPr anchor="t" anchorCtr="0"/>
          <a:lstStyle>
            <a:lvl1pPr>
              <a:defRPr sz="3200"/>
            </a:lvl1pPr>
            <a:lvl2pPr marL="628650" indent="-271463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</a:t>
            </a:r>
            <a:br>
              <a:rPr lang="da-DK" altLang="da-DK" dirty="0"/>
            </a:br>
            <a:r>
              <a:rPr lang="da-DK" altLang="da-DK" dirty="0"/>
              <a:t>på ikon for at tilføje indhold</a:t>
            </a:r>
          </a:p>
        </p:txBody>
      </p:sp>
      <p:sp>
        <p:nvSpPr>
          <p:cNvPr id="6" name="Pladsholder til indhold 2"/>
          <p:cNvSpPr>
            <a:spLocks noGrp="1" noChangeAspect="1"/>
          </p:cNvSpPr>
          <p:nvPr>
            <p:ph sz="half" idx="10" hasCustomPrompt="1"/>
          </p:nvPr>
        </p:nvSpPr>
        <p:spPr>
          <a:xfrm>
            <a:off x="5940000" y="2160000"/>
            <a:ext cx="4860000" cy="4032000"/>
          </a:xfrm>
        </p:spPr>
        <p:txBody>
          <a:bodyPr anchor="t" anchorCtr="0"/>
          <a:lstStyle>
            <a:lvl1pPr>
              <a:defRPr sz="3200"/>
            </a:lvl1pPr>
            <a:lvl2pPr marL="357188" indent="-357188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1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24377347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t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720000" y="2159502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182563" indent="-182563">
              <a:defRPr sz="2600"/>
            </a:lvl2pPr>
            <a:lvl3pPr marL="1549361" indent="0">
              <a:buNone/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140000" y="2160000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2160000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417053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79816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- høj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6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921552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m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798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20857562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8" name="Pladsholder til billede 8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56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56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9935115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0000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7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694606" y="5342988"/>
            <a:ext cx="10801200" cy="637334"/>
          </a:xfrm>
        </p:spPr>
        <p:txBody>
          <a:bodyPr anchor="t"/>
          <a:lstStyle>
            <a:lvl1pPr marL="0" indent="0" algn="ctr">
              <a:buFont typeface="Wingdings" pitchFamily="2" charset="2"/>
              <a:buNone/>
              <a:tabLst>
                <a:tab pos="1168400" algn="l"/>
              </a:tabLs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</p:spTree>
    <p:extLst>
      <p:ext uri="{BB962C8B-B14F-4D97-AF65-F5344CB8AC3E}">
        <p14:creationId xmlns:p14="http://schemas.microsoft.com/office/powerpoint/2010/main" val="15383422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0000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6D24FC3-458B-D284-0C5F-EB1D506AC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2000" y="5278592"/>
            <a:ext cx="5256584" cy="1175538"/>
          </a:xfrm>
        </p:spPr>
        <p:txBody>
          <a:bodyPr anchor="t"/>
          <a:lstStyle>
            <a:lvl1pPr algn="ctr">
              <a:defRPr lang="en-IN" sz="2600" b="1" dirty="0">
                <a:solidFill>
                  <a:srgbClr val="F4BC30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IN" dirty="0"/>
          </a:p>
        </p:txBody>
      </p:sp>
      <p:cxnSp>
        <p:nvCxnSpPr>
          <p:cNvPr id="8" name="Buet forbindelse 9">
            <a:extLst>
              <a:ext uri="{FF2B5EF4-FFF2-40B4-BE49-F238E27FC236}">
                <a16:creationId xmlns:a16="http://schemas.microsoft.com/office/drawing/2014/main" id="{75A88C61-4B2A-722C-93A7-44FB5D09E408}"/>
              </a:ext>
            </a:extLst>
          </p:cNvPr>
          <p:cNvCxnSpPr/>
          <p:nvPr userDrawn="1"/>
        </p:nvCxnSpPr>
        <p:spPr bwMode="auto">
          <a:xfrm rot="5400000" flipH="1" flipV="1">
            <a:off x="9367994" y="3271250"/>
            <a:ext cx="927052" cy="559860"/>
          </a:xfrm>
          <a:prstGeom prst="curvedConnector3">
            <a:avLst>
              <a:gd name="adj1" fmla="val 37408"/>
            </a:avLst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82D2938-965B-68A7-56CD-03F45236B53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 rot="20760000">
            <a:off x="9280800" y="3812400"/>
            <a:ext cx="2736850" cy="1176338"/>
          </a:xfrm>
        </p:spPr>
        <p:txBody>
          <a:bodyPr anchor="t"/>
          <a:lstStyle>
            <a:lvl1pPr>
              <a:defRPr lang="en-IN" sz="1300" kern="1200" dirty="0">
                <a:solidFill>
                  <a:srgbClr val="F4BC3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08347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38442245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7918160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35470006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3563466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85471793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 bullit-form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 marL="457200" indent="-45720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32037456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4BC30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pic>
        <p:nvPicPr>
          <p:cNvPr id="2" name="Billede 5" descr="cid:image002.png@01D8FA87.DA4E6790">
            <a:extLst>
              <a:ext uri="{FF2B5EF4-FFF2-40B4-BE49-F238E27FC236}">
                <a16:creationId xmlns:a16="http://schemas.microsoft.com/office/drawing/2014/main" id="{E73ED99A-CCC9-AC7B-D3C4-AD8D7842400D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100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43049163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4B4BBE8-D957-54D7-44D1-9B6F8E43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83238" y="863358"/>
            <a:ext cx="4032448" cy="694228"/>
          </a:xfrm>
        </p:spPr>
        <p:txBody>
          <a:bodyPr anchor="t"/>
          <a:lstStyle>
            <a:lvl1pPr algn="ctr">
              <a:buClr>
                <a:schemeClr val="accent6"/>
              </a:buClr>
              <a:defRPr lang="da-DK" altLang="da-DK" sz="1400" kern="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endParaRPr lang="da-DK" altLang="da-DK" dirty="0"/>
          </a:p>
        </p:txBody>
      </p:sp>
      <p:pic>
        <p:nvPicPr>
          <p:cNvPr id="2" name="Billede 11" descr="cid:image002.png@01D8FA87.DA4E6790">
            <a:extLst>
              <a:ext uri="{FF2B5EF4-FFF2-40B4-BE49-F238E27FC236}">
                <a16:creationId xmlns:a16="http://schemas.microsoft.com/office/drawing/2014/main" id="{0B7E87D8-68BC-6C41-3001-2342B4F28513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lede 13" descr="Decorative">
            <a:extLst>
              <a:ext uri="{FF2B5EF4-FFF2-40B4-BE49-F238E27FC236}">
                <a16:creationId xmlns:a16="http://schemas.microsoft.com/office/drawing/2014/main" id="{E26406CB-4959-A6AC-B6C4-63E7662A565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936" y="2370393"/>
            <a:ext cx="4059421" cy="306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9925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28550806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accent5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74914673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18839651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74961091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tekst, 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800000"/>
            <a:ext cx="10080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1" hasCustomPrompt="1"/>
          </p:nvPr>
        </p:nvSpPr>
        <p:spPr>
          <a:xfrm>
            <a:off x="720000" y="2700000"/>
            <a:ext cx="10080000" cy="3600000"/>
          </a:xfrm>
        </p:spPr>
        <p:txBody>
          <a:bodyPr anchor="t" anchorCtr="0"/>
          <a:lstStyle/>
          <a:p>
            <a:pPr lvl="0"/>
            <a:r>
              <a:rPr lang="da-DK" altLang="da-DK" dirty="0"/>
              <a:t>Skriv tekst eller klik på ikon for at tilføje indhold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188000"/>
            <a:ext cx="2502174" cy="453179"/>
          </a:xfrm>
          <a:solidFill>
            <a:schemeClr val="accent3"/>
          </a:solidFill>
          <a:ln>
            <a:noFill/>
          </a:ln>
        </p:spPr>
        <p:txBody>
          <a:bodyPr wrap="none" lIns="720000" tIns="71998" rIns="180000" bIns="71998">
            <a:sp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  <a:lvl2pPr marL="833946" indent="0">
              <a:buNone/>
              <a:defRPr b="1">
                <a:solidFill>
                  <a:schemeClr val="bg1"/>
                </a:solidFill>
              </a:defRPr>
            </a:lvl2pPr>
            <a:lvl3pPr marL="1549361" indent="0">
              <a:buNone/>
              <a:defRPr b="1">
                <a:solidFill>
                  <a:schemeClr val="bg1"/>
                </a:solidFill>
              </a:defRPr>
            </a:lvl3pPr>
            <a:lvl4pPr marL="2279592" indent="0">
              <a:buNone/>
              <a:defRPr b="1">
                <a:solidFill>
                  <a:schemeClr val="bg1"/>
                </a:solidFill>
              </a:defRPr>
            </a:lvl4pPr>
            <a:lvl5pPr marL="2874361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SKRIV HER</a:t>
            </a:r>
          </a:p>
        </p:txBody>
      </p:sp>
    </p:spTree>
    <p:extLst>
      <p:ext uri="{BB962C8B-B14F-4D97-AF65-F5344CB8AC3E}">
        <p14:creationId xmlns:p14="http://schemas.microsoft.com/office/powerpoint/2010/main" val="251970177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bred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0" y="576000"/>
            <a:ext cx="12190413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4457962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høj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420000" y="576000"/>
            <a:ext cx="4500000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</a:t>
            </a:r>
            <a:br>
              <a:rPr lang="da-DK" dirty="0"/>
            </a:br>
            <a:r>
              <a:rPr lang="da-DK" dirty="0"/>
              <a:t>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-1488649" y="3141698"/>
            <a:ext cx="1151978" cy="4309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900" dirty="0"/>
              <a:t>Foto kan også placeres længere til venstre på siden</a:t>
            </a:r>
          </a:p>
        </p:txBody>
      </p:sp>
    </p:spTree>
    <p:extLst>
      <p:ext uri="{BB962C8B-B14F-4D97-AF65-F5344CB8AC3E}">
        <p14:creationId xmlns:p14="http://schemas.microsoft.com/office/powerpoint/2010/main" val="9176868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ed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720000" y="1800000"/>
            <a:ext cx="10080000" cy="4176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828000"/>
            <a:ext cx="100800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6048000"/>
            <a:ext cx="10080000" cy="36008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833946" indent="0">
              <a:buNone/>
              <a:defRPr sz="1900">
                <a:solidFill>
                  <a:schemeClr val="tx1"/>
                </a:solidFill>
              </a:defRPr>
            </a:lvl2pPr>
            <a:lvl3pPr marL="1549361" indent="0">
              <a:buNone/>
              <a:defRPr sz="1900">
                <a:solidFill>
                  <a:schemeClr val="tx1"/>
                </a:solidFill>
              </a:defRPr>
            </a:lvl3pPr>
            <a:lvl4pPr marL="2279592" indent="0">
              <a:buNone/>
              <a:defRPr sz="1900">
                <a:solidFill>
                  <a:schemeClr val="tx1"/>
                </a:solidFill>
              </a:defRPr>
            </a:lvl4pPr>
            <a:lvl5pPr marL="2874361" indent="0">
              <a:buNone/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Skriv tekst her</a:t>
            </a:r>
          </a:p>
        </p:txBody>
      </p:sp>
    </p:spTree>
    <p:extLst>
      <p:ext uri="{BB962C8B-B14F-4D97-AF65-F5344CB8AC3E}">
        <p14:creationId xmlns:p14="http://schemas.microsoft.com/office/powerpoint/2010/main" val="24723499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12190413" cy="6859588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6189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 bullit-form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 marL="457200" indent="-45720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166450806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19440723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4144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306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740000" y="2880000"/>
            <a:ext cx="306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1"/>
            <a:ext cx="4140000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956514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630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0"/>
            <a:ext cx="4140000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9636478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redformat - 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54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1800000"/>
            <a:ext cx="3240000" cy="439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720000" y="1800000"/>
            <a:ext cx="6660000" cy="4392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226438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 noChangeAspect="1"/>
          </p:cNvSpPr>
          <p:nvPr>
            <p:ph sz="half" idx="1" hasCustomPrompt="1"/>
          </p:nvPr>
        </p:nvSpPr>
        <p:spPr>
          <a:xfrm>
            <a:off x="720000" y="2159502"/>
            <a:ext cx="4860000" cy="4032000"/>
          </a:xfrm>
        </p:spPr>
        <p:txBody>
          <a:bodyPr anchor="t" anchorCtr="0"/>
          <a:lstStyle>
            <a:lvl1pPr>
              <a:defRPr sz="3200"/>
            </a:lvl1pPr>
            <a:lvl2pPr marL="628650" indent="-271463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</a:t>
            </a:r>
            <a:br>
              <a:rPr lang="da-DK" altLang="da-DK" dirty="0"/>
            </a:br>
            <a:r>
              <a:rPr lang="da-DK" altLang="da-DK" dirty="0"/>
              <a:t>på ikon for at tilføje indhold</a:t>
            </a:r>
          </a:p>
        </p:txBody>
      </p:sp>
      <p:sp>
        <p:nvSpPr>
          <p:cNvPr id="6" name="Pladsholder til indhold 2"/>
          <p:cNvSpPr>
            <a:spLocks noGrp="1" noChangeAspect="1"/>
          </p:cNvSpPr>
          <p:nvPr>
            <p:ph sz="half" idx="10" hasCustomPrompt="1"/>
          </p:nvPr>
        </p:nvSpPr>
        <p:spPr>
          <a:xfrm>
            <a:off x="5940000" y="2160000"/>
            <a:ext cx="4860000" cy="4032000"/>
          </a:xfrm>
        </p:spPr>
        <p:txBody>
          <a:bodyPr anchor="t" anchorCtr="0"/>
          <a:lstStyle>
            <a:lvl1pPr>
              <a:defRPr sz="3200"/>
            </a:lvl1pPr>
            <a:lvl2pPr marL="357188" indent="-357188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1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308766330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t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720000" y="2159502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182563" indent="-182563">
              <a:defRPr sz="2600"/>
            </a:lvl2pPr>
            <a:lvl3pPr marL="1549361" indent="0">
              <a:buNone/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140000" y="2160000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2160000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58794420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8176144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- høj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6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166826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m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139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4BC30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pic>
        <p:nvPicPr>
          <p:cNvPr id="2" name="Billede 5" descr="cid:image002.png@01D8FA87.DA4E6790">
            <a:extLst>
              <a:ext uri="{FF2B5EF4-FFF2-40B4-BE49-F238E27FC236}">
                <a16:creationId xmlns:a16="http://schemas.microsoft.com/office/drawing/2014/main" id="{A6CABCCC-F3EC-A907-38ED-81772E8F8C65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469014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8" name="Pladsholder til billede 8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56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56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7734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slideLayout" Target="../slideLayouts/slideLayout49.xml"/><Relationship Id="rId26" Type="http://schemas.openxmlformats.org/officeDocument/2006/relationships/slideLayout" Target="../slideLayouts/slideLayout57.xml"/><Relationship Id="rId3" Type="http://schemas.openxmlformats.org/officeDocument/2006/relationships/slideLayout" Target="../slideLayouts/slideLayout34.xml"/><Relationship Id="rId21" Type="http://schemas.openxmlformats.org/officeDocument/2006/relationships/slideLayout" Target="../slideLayouts/slideLayout52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slideLayout" Target="../slideLayouts/slideLayout48.xml"/><Relationship Id="rId25" Type="http://schemas.openxmlformats.org/officeDocument/2006/relationships/slideLayout" Target="../slideLayouts/slideLayout56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20" Type="http://schemas.openxmlformats.org/officeDocument/2006/relationships/slideLayout" Target="../slideLayouts/slideLayout51.xml"/><Relationship Id="rId29" Type="http://schemas.openxmlformats.org/officeDocument/2006/relationships/slideLayout" Target="../slideLayouts/slideLayout60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24" Type="http://schemas.openxmlformats.org/officeDocument/2006/relationships/slideLayout" Target="../slideLayouts/slideLayout55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23" Type="http://schemas.openxmlformats.org/officeDocument/2006/relationships/slideLayout" Target="../slideLayouts/slideLayout54.xml"/><Relationship Id="rId28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41.xml"/><Relationship Id="rId19" Type="http://schemas.openxmlformats.org/officeDocument/2006/relationships/slideLayout" Target="../slideLayouts/slideLayout50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Relationship Id="rId22" Type="http://schemas.openxmlformats.org/officeDocument/2006/relationships/slideLayout" Target="../slideLayouts/slideLayout53.xml"/><Relationship Id="rId27" Type="http://schemas.openxmlformats.org/officeDocument/2006/relationships/slideLayout" Target="../slideLayouts/slideLayout58.xml"/><Relationship Id="rId30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18" Type="http://schemas.openxmlformats.org/officeDocument/2006/relationships/slideLayout" Target="../slideLayouts/slideLayout78.xml"/><Relationship Id="rId26" Type="http://schemas.openxmlformats.org/officeDocument/2006/relationships/slideLayout" Target="../slideLayouts/slideLayout86.xml"/><Relationship Id="rId3" Type="http://schemas.openxmlformats.org/officeDocument/2006/relationships/slideLayout" Target="../slideLayouts/slideLayout63.xml"/><Relationship Id="rId21" Type="http://schemas.openxmlformats.org/officeDocument/2006/relationships/slideLayout" Target="../slideLayouts/slideLayout81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openxmlformats.org/officeDocument/2006/relationships/slideLayout" Target="../slideLayouts/slideLayout77.xml"/><Relationship Id="rId25" Type="http://schemas.openxmlformats.org/officeDocument/2006/relationships/slideLayout" Target="../slideLayouts/slideLayout85.xml"/><Relationship Id="rId2" Type="http://schemas.openxmlformats.org/officeDocument/2006/relationships/slideLayout" Target="../slideLayouts/slideLayout62.xml"/><Relationship Id="rId16" Type="http://schemas.openxmlformats.org/officeDocument/2006/relationships/slideLayout" Target="../slideLayouts/slideLayout76.xml"/><Relationship Id="rId20" Type="http://schemas.openxmlformats.org/officeDocument/2006/relationships/slideLayout" Target="../slideLayouts/slideLayout80.xml"/><Relationship Id="rId29" Type="http://schemas.openxmlformats.org/officeDocument/2006/relationships/slideLayout" Target="../slideLayouts/slideLayout89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24" Type="http://schemas.openxmlformats.org/officeDocument/2006/relationships/slideLayout" Target="../slideLayouts/slideLayout84.xml"/><Relationship Id="rId32" Type="http://schemas.openxmlformats.org/officeDocument/2006/relationships/image" Target="../media/image1.emf"/><Relationship Id="rId5" Type="http://schemas.openxmlformats.org/officeDocument/2006/relationships/slideLayout" Target="../slideLayouts/slideLayout65.xml"/><Relationship Id="rId15" Type="http://schemas.openxmlformats.org/officeDocument/2006/relationships/slideLayout" Target="../slideLayouts/slideLayout75.xml"/><Relationship Id="rId23" Type="http://schemas.openxmlformats.org/officeDocument/2006/relationships/slideLayout" Target="../slideLayouts/slideLayout83.xml"/><Relationship Id="rId28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70.xml"/><Relationship Id="rId19" Type="http://schemas.openxmlformats.org/officeDocument/2006/relationships/slideLayout" Target="../slideLayouts/slideLayout79.xml"/><Relationship Id="rId31" Type="http://schemas.openxmlformats.org/officeDocument/2006/relationships/theme" Target="../theme/theme3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slideLayout" Target="../slideLayouts/slideLayout74.xml"/><Relationship Id="rId22" Type="http://schemas.openxmlformats.org/officeDocument/2006/relationships/slideLayout" Target="../slideLayouts/slideLayout82.xml"/><Relationship Id="rId27" Type="http://schemas.openxmlformats.org/officeDocument/2006/relationships/slideLayout" Target="../slideLayouts/slideLayout87.xml"/><Relationship Id="rId30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37893" name="Rectangle 5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19906" y="2159502"/>
            <a:ext cx="10078688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tekst</a:t>
            </a:r>
          </a:p>
          <a:p>
            <a:pPr lvl="1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  <p:sp>
        <p:nvSpPr>
          <p:cNvPr id="26" name="Rectangle 7"/>
          <p:cNvSpPr txBox="1">
            <a:spLocks noChangeArrowheads="1"/>
          </p:cNvSpPr>
          <p:nvPr/>
        </p:nvSpPr>
        <p:spPr bwMode="auto">
          <a:xfrm>
            <a:off x="8964000" y="6444000"/>
            <a:ext cx="3098397" cy="30804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0" latinLnBrk="0" hangingPunct="0">
              <a:defRPr sz="9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a-DK" altLang="da-DK" sz="800" b="1" dirty="0">
                <a:solidFill>
                  <a:schemeClr val="bg2"/>
                </a:solidFill>
              </a:rPr>
              <a:t>Socialområdet og Region Midtjylland</a:t>
            </a:r>
          </a:p>
        </p:txBody>
      </p:sp>
      <p:pic>
        <p:nvPicPr>
          <p:cNvPr id="2" name="Billede 1"/>
          <p:cNvPicPr preferRelativeResize="0"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000" y="108000"/>
            <a:ext cx="841358" cy="4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0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70" r:id="rId2"/>
    <p:sldLayoutId id="2147483862" r:id="rId3"/>
    <p:sldLayoutId id="2147483853" r:id="rId4"/>
    <p:sldLayoutId id="2147483852" r:id="rId5"/>
    <p:sldLayoutId id="2147483861" r:id="rId6"/>
    <p:sldLayoutId id="2147483837" r:id="rId7"/>
    <p:sldLayoutId id="2147483860" r:id="rId8"/>
    <p:sldLayoutId id="2147483851" r:id="rId9"/>
    <p:sldLayoutId id="2147483871" r:id="rId10"/>
    <p:sldLayoutId id="2147483869" r:id="rId11"/>
    <p:sldLayoutId id="2147483850" r:id="rId12"/>
    <p:sldLayoutId id="2147483868" r:id="rId13"/>
    <p:sldLayoutId id="2147483854" r:id="rId14"/>
    <p:sldLayoutId id="2147483867" r:id="rId15"/>
    <p:sldLayoutId id="2147483842" r:id="rId16"/>
    <p:sldLayoutId id="2147483838" r:id="rId17"/>
    <p:sldLayoutId id="2147483849" r:id="rId18"/>
    <p:sldLayoutId id="2147483839" r:id="rId19"/>
    <p:sldLayoutId id="2147483840" r:id="rId20"/>
    <p:sldLayoutId id="2147483844" r:id="rId21"/>
    <p:sldLayoutId id="2147483845" r:id="rId22"/>
    <p:sldLayoutId id="2147483855" r:id="rId23"/>
    <p:sldLayoutId id="2147483857" r:id="rId24"/>
    <p:sldLayoutId id="2147483859" r:id="rId25"/>
    <p:sldLayoutId id="2147483846" r:id="rId26"/>
    <p:sldLayoutId id="2147483856" r:id="rId27"/>
    <p:sldLayoutId id="2147483863" r:id="rId28"/>
    <p:sldLayoutId id="2147483864" r:id="rId29"/>
    <p:sldLayoutId id="2147483865" r:id="rId30"/>
    <p:sldLayoutId id="2147483866" r:id="rId3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baseline="0">
          <a:solidFill>
            <a:srgbClr val="F2B10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5pPr>
      <a:lvl6pPr marL="60958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6pPr>
      <a:lvl7pPr marL="121917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7pPr>
      <a:lvl8pPr marL="182875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8pPr>
      <a:lvl9pPr marL="2438339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20000"/>
        </a:spcAft>
        <a:buClr>
          <a:schemeClr val="accent3"/>
        </a:buClr>
        <a:buSzTx/>
        <a:buFont typeface="Wingdings" pitchFamily="2" charset="2"/>
        <a:buNone/>
        <a:tabLst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98003" indent="-364058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2pPr>
      <a:lvl3pPr marL="1790655" indent="-241294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3pPr>
      <a:lvl4pPr marL="2523004" indent="-243411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109306" indent="-234945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371889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4328476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493806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5547645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37893" name="Rectangle 5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19906" y="2159502"/>
            <a:ext cx="10078688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tekst</a:t>
            </a:r>
          </a:p>
          <a:p>
            <a:pPr lvl="1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  <p:sp>
        <p:nvSpPr>
          <p:cNvPr id="26" name="Rectangle 7"/>
          <p:cNvSpPr txBox="1">
            <a:spLocks noChangeArrowheads="1"/>
          </p:cNvSpPr>
          <p:nvPr/>
        </p:nvSpPr>
        <p:spPr bwMode="auto">
          <a:xfrm>
            <a:off x="8964000" y="6444000"/>
            <a:ext cx="3098397" cy="30804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0" latinLnBrk="0" hangingPunct="0">
              <a:defRPr sz="9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a-DK" altLang="da-DK" sz="800" b="1" dirty="0">
                <a:solidFill>
                  <a:schemeClr val="bg2"/>
                </a:solidFill>
              </a:rPr>
              <a:t>Socialområdet og Region Midtjylland</a:t>
            </a:r>
          </a:p>
        </p:txBody>
      </p:sp>
      <p:pic>
        <p:nvPicPr>
          <p:cNvPr id="2" name="Billede 1"/>
          <p:cNvPicPr preferRelativeResize="0"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000" y="108000"/>
            <a:ext cx="841358" cy="4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37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  <p:sldLayoutId id="2147483890" r:id="rId18"/>
    <p:sldLayoutId id="2147483891" r:id="rId19"/>
    <p:sldLayoutId id="2147483892" r:id="rId20"/>
    <p:sldLayoutId id="2147483893" r:id="rId21"/>
    <p:sldLayoutId id="2147483894" r:id="rId22"/>
    <p:sldLayoutId id="2147483895" r:id="rId23"/>
    <p:sldLayoutId id="2147483896" r:id="rId24"/>
    <p:sldLayoutId id="2147483897" r:id="rId25"/>
    <p:sldLayoutId id="2147483898" r:id="rId26"/>
    <p:sldLayoutId id="2147483899" r:id="rId27"/>
    <p:sldLayoutId id="2147483900" r:id="rId28"/>
    <p:sldLayoutId id="2147483901" r:id="rId29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baseline="0">
          <a:solidFill>
            <a:srgbClr val="F2B10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5pPr>
      <a:lvl6pPr marL="60958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6pPr>
      <a:lvl7pPr marL="121917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7pPr>
      <a:lvl8pPr marL="182875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8pPr>
      <a:lvl9pPr marL="2438339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20000"/>
        </a:spcAft>
        <a:buClr>
          <a:schemeClr val="accent3"/>
        </a:buClr>
        <a:buSzTx/>
        <a:buFont typeface="Wingdings" pitchFamily="2" charset="2"/>
        <a:buNone/>
        <a:tabLst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98003" indent="-364058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2pPr>
      <a:lvl3pPr marL="1790655" indent="-241294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3pPr>
      <a:lvl4pPr marL="2523004" indent="-243411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109306" indent="-234945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371889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4328476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493806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5547645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37893" name="Rectangle 5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19906" y="2159502"/>
            <a:ext cx="10078688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tekst</a:t>
            </a:r>
          </a:p>
          <a:p>
            <a:pPr lvl="1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  <p:sp>
        <p:nvSpPr>
          <p:cNvPr id="26" name="Rectangle 7"/>
          <p:cNvSpPr txBox="1">
            <a:spLocks noChangeArrowheads="1"/>
          </p:cNvSpPr>
          <p:nvPr/>
        </p:nvSpPr>
        <p:spPr bwMode="auto">
          <a:xfrm>
            <a:off x="8964000" y="6444000"/>
            <a:ext cx="3098397" cy="30804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0" latinLnBrk="0" hangingPunct="0">
              <a:defRPr sz="9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a-DK" altLang="da-DK" sz="800" b="1" dirty="0">
                <a:solidFill>
                  <a:schemeClr val="bg2"/>
                </a:solidFill>
              </a:rPr>
              <a:t>Socialområdet og Region Midtjylland</a:t>
            </a:r>
          </a:p>
        </p:txBody>
      </p:sp>
      <p:pic>
        <p:nvPicPr>
          <p:cNvPr id="2" name="Billede 1"/>
          <p:cNvPicPr preferRelativeResize="0"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000" y="108000"/>
            <a:ext cx="841358" cy="4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48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  <p:sldLayoutId id="2147483916" r:id="rId14"/>
    <p:sldLayoutId id="2147483917" r:id="rId15"/>
    <p:sldLayoutId id="2147483918" r:id="rId16"/>
    <p:sldLayoutId id="2147483919" r:id="rId17"/>
    <p:sldLayoutId id="2147483920" r:id="rId18"/>
    <p:sldLayoutId id="2147483921" r:id="rId19"/>
    <p:sldLayoutId id="2147483922" r:id="rId20"/>
    <p:sldLayoutId id="2147483923" r:id="rId21"/>
    <p:sldLayoutId id="2147483924" r:id="rId22"/>
    <p:sldLayoutId id="2147483925" r:id="rId23"/>
    <p:sldLayoutId id="2147483926" r:id="rId24"/>
    <p:sldLayoutId id="2147483927" r:id="rId25"/>
    <p:sldLayoutId id="2147483928" r:id="rId26"/>
    <p:sldLayoutId id="2147483929" r:id="rId27"/>
    <p:sldLayoutId id="2147483930" r:id="rId28"/>
    <p:sldLayoutId id="2147483931" r:id="rId29"/>
    <p:sldLayoutId id="2147483932" r:id="rId30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baseline="0">
          <a:solidFill>
            <a:srgbClr val="F2B10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5pPr>
      <a:lvl6pPr marL="60958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6pPr>
      <a:lvl7pPr marL="121917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7pPr>
      <a:lvl8pPr marL="182875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8pPr>
      <a:lvl9pPr marL="2438339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20000"/>
        </a:spcAft>
        <a:buClr>
          <a:schemeClr val="accent3"/>
        </a:buClr>
        <a:buSzTx/>
        <a:buFont typeface="Wingdings" pitchFamily="2" charset="2"/>
        <a:buNone/>
        <a:tabLst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98003" indent="-364058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2pPr>
      <a:lvl3pPr marL="1790655" indent="-241294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3pPr>
      <a:lvl4pPr marL="2523004" indent="-243411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109306" indent="-234945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371889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4328476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493806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5547645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D8FA87.DA4E679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Logo, Region Midtjylland">
            <a:extLst>
              <a:ext uri="{FF2B5EF4-FFF2-40B4-BE49-F238E27FC236}">
                <a16:creationId xmlns:a16="http://schemas.microsoft.com/office/drawing/2014/main" id="{14501960-6975-6CAE-AD83-DC2C0B61CDDC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000" y="1989634"/>
            <a:ext cx="4859463" cy="234251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4D97280-FB7B-B341-A957-302A8BEE3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914" y="5302002"/>
            <a:ext cx="5256584" cy="11755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da-DK" b="1" dirty="0">
                <a:solidFill>
                  <a:srgbClr val="F4BC30"/>
                </a:solidFill>
              </a:rPr>
              <a:t>3-meter reglen 2025</a:t>
            </a:r>
            <a:br>
              <a:rPr lang="da-DK" b="1" dirty="0">
                <a:solidFill>
                  <a:srgbClr val="F4BC30"/>
                </a:solidFill>
              </a:rPr>
            </a:br>
            <a:r>
              <a:rPr lang="da-DK" sz="2000" b="0" i="1" dirty="0">
                <a:solidFill>
                  <a:schemeClr val="bg1"/>
                </a:solidFill>
              </a:rPr>
              <a:t>Generelt om 3-meter reglen</a:t>
            </a:r>
            <a:br>
              <a:rPr lang="da-DK" sz="2000" b="0" i="1" dirty="0">
                <a:solidFill>
                  <a:schemeClr val="bg1"/>
                </a:solidFill>
              </a:rPr>
            </a:br>
            <a:r>
              <a:rPr lang="da-DK" sz="2000" b="0" i="1" dirty="0">
                <a:solidFill>
                  <a:schemeClr val="bg1"/>
                </a:solidFill>
              </a:rPr>
              <a:t> i Region Midtjylland</a:t>
            </a:r>
          </a:p>
        </p:txBody>
      </p:sp>
      <p:pic>
        <p:nvPicPr>
          <p:cNvPr id="12" name="Billede 11"/>
          <p:cNvPicPr/>
          <p:nvPr/>
        </p:nvPicPr>
        <p:blipFill rotWithShape="1"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 rot="1009519">
            <a:off x="9878867" y="1976451"/>
            <a:ext cx="1304925" cy="108064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ladsholder til indhold 3"/>
          <p:cNvSpPr>
            <a:spLocks noGrp="1"/>
          </p:cNvSpPr>
          <p:nvPr>
            <p:ph sz="quarter" idx="10"/>
          </p:nvPr>
        </p:nvSpPr>
        <p:spPr>
          <a:xfrm rot="20760000">
            <a:off x="8845091" y="3960158"/>
            <a:ext cx="2790871" cy="1176338"/>
          </a:xfrm>
        </p:spPr>
        <p:txBody>
          <a:bodyPr/>
          <a:lstStyle/>
          <a:p>
            <a:pPr algn="ctr"/>
            <a:r>
              <a:rPr lang="da-DK" sz="1300" dirty="0">
                <a:solidFill>
                  <a:srgbClr val="F4BC30"/>
                </a:solidFill>
              </a:rPr>
              <a:t>Det, du går forbi, accepterer du. </a:t>
            </a:r>
          </a:p>
          <a:p>
            <a:pPr algn="ctr"/>
            <a:r>
              <a:rPr lang="da-DK" sz="1300" dirty="0">
                <a:solidFill>
                  <a:srgbClr val="F4BC30"/>
                </a:solidFill>
              </a:rPr>
              <a:t>- Du er din egen 'direktør’ for dine "3 meter"</a:t>
            </a:r>
          </a:p>
        </p:txBody>
      </p:sp>
    </p:spTree>
    <p:extLst>
      <p:ext uri="{BB962C8B-B14F-4D97-AF65-F5344CB8AC3E}">
        <p14:creationId xmlns:p14="http://schemas.microsoft.com/office/powerpoint/2010/main" val="254404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19906" y="765498"/>
            <a:ext cx="10078688" cy="900000"/>
          </a:xfrm>
        </p:spPr>
        <p:txBody>
          <a:bodyPr/>
          <a:lstStyle/>
          <a:p>
            <a:r>
              <a:rPr lang="da-DK" dirty="0"/>
              <a:t>Velkommen til 3-meter reglen i </a:t>
            </a:r>
            <a:br>
              <a:rPr lang="da-DK" dirty="0"/>
            </a:br>
            <a:r>
              <a:rPr lang="da-DK" dirty="0"/>
              <a:t>Region Midtjylland</a:t>
            </a:r>
          </a:p>
        </p:txBody>
      </p:sp>
      <p:sp>
        <p:nvSpPr>
          <p:cNvPr id="7" name="Pladsholder til indhold 2"/>
          <p:cNvSpPr>
            <a:spLocks noGrp="1"/>
          </p:cNvSpPr>
          <p:nvPr>
            <p:ph idx="1"/>
          </p:nvPr>
        </p:nvSpPr>
        <p:spPr>
          <a:xfrm>
            <a:off x="719906" y="2277666"/>
            <a:ext cx="10847908" cy="3888432"/>
          </a:xfrm>
        </p:spPr>
        <p:txBody>
          <a:bodyPr/>
          <a:lstStyle/>
          <a:p>
            <a:pPr algn="l"/>
            <a:r>
              <a:rPr lang="da-DK" sz="1800" dirty="0">
                <a:solidFill>
                  <a:schemeClr val="bg1"/>
                </a:solidFill>
              </a:rPr>
              <a:t>I Region Midtjylland er </a:t>
            </a:r>
            <a:r>
              <a:rPr lang="da-DK" altLang="da-DK" sz="1800" dirty="0">
                <a:solidFill>
                  <a:srgbClr val="F4BC30"/>
                </a:solidFill>
              </a:rPr>
              <a:t>3-meter reglen </a:t>
            </a:r>
            <a:r>
              <a:rPr lang="da-DK" sz="1800" dirty="0">
                <a:solidFill>
                  <a:schemeClr val="bg1"/>
                </a:solidFill>
              </a:rPr>
              <a:t>metoden, der anvendes i arbejdet med den gode sikkerhedskultur. </a:t>
            </a:r>
          </a:p>
          <a:p>
            <a:pPr algn="l"/>
            <a:endParaRPr lang="da-DK" dirty="0">
              <a:solidFill>
                <a:schemeClr val="bg1"/>
              </a:solidFill>
            </a:endParaRPr>
          </a:p>
          <a:p>
            <a:pPr algn="l"/>
            <a:r>
              <a:rPr lang="da-DK" sz="1400" dirty="0">
                <a:solidFill>
                  <a:schemeClr val="bg1"/>
                </a:solidFill>
              </a:rPr>
              <a:t>3-meter reglen og den gode sikkerhedskultur er en holdsport, hvor både </a:t>
            </a:r>
            <a:r>
              <a:rPr lang="da-DK" altLang="da-DK" dirty="0">
                <a:solidFill>
                  <a:srgbClr val="F4BC30"/>
                </a:solidFill>
              </a:rPr>
              <a:t>individet, gruppen, ledelsen og organisationen </a:t>
            </a:r>
            <a:r>
              <a:rPr lang="da-DK" sz="1400" dirty="0">
                <a:solidFill>
                  <a:schemeClr val="bg1"/>
                </a:solidFill>
              </a:rPr>
              <a:t>har et fælles ansvar for at:</a:t>
            </a:r>
          </a:p>
          <a:p>
            <a:pPr marL="285750" indent="-285750" algn="l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Ingen kommer til skade</a:t>
            </a:r>
          </a:p>
          <a:p>
            <a:pPr marL="285750" indent="-285750" algn="l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Der tages et fælles ansvar for at gøre opmærksom på og handle på både fysiske og psykiske arbejdsmiljøforhold, der udgør en risiko</a:t>
            </a:r>
          </a:p>
          <a:p>
            <a:pPr marL="285750" indent="-285750" algn="l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Alle har et medansvar for at forbedre eget og andres arbejdsmiljø</a:t>
            </a:r>
          </a:p>
          <a:p>
            <a:pPr>
              <a:spcBef>
                <a:spcPts val="4000"/>
              </a:spcBef>
            </a:pPr>
            <a:r>
              <a:rPr lang="da-DK" altLang="da-DK" dirty="0">
                <a:solidFill>
                  <a:srgbClr val="F4BC30"/>
                </a:solidFill>
              </a:rPr>
              <a:t>Uge 3 er hvert år tilegnet en kampagneuge for 3-meter reglen og den gode sikkerhedskultur.</a:t>
            </a:r>
          </a:p>
          <a:p>
            <a:r>
              <a:rPr lang="da-DK" sz="1800" dirty="0">
                <a:solidFill>
                  <a:srgbClr val="F4BC30"/>
                </a:solidFill>
              </a:rPr>
              <a:t>Det overordnede fokus i 2024 og 2025 er på</a:t>
            </a:r>
          </a:p>
          <a:p>
            <a:r>
              <a:rPr lang="da-DK" sz="1800" dirty="0">
                <a:solidFill>
                  <a:srgbClr val="F4BC30"/>
                </a:solidFill>
              </a:rPr>
              <a:t> ”at give </a:t>
            </a:r>
            <a:r>
              <a:rPr lang="da-DK" altLang="da-DK" sz="1800" dirty="0">
                <a:solidFill>
                  <a:srgbClr val="F4BC30"/>
                </a:solidFill>
              </a:rPr>
              <a:t>din næste det </a:t>
            </a:r>
            <a:r>
              <a:rPr lang="da-DK" sz="1800" dirty="0">
                <a:solidFill>
                  <a:srgbClr val="F4BC30"/>
                </a:solidFill>
              </a:rPr>
              <a:t>bedste”.</a:t>
            </a:r>
            <a:endParaRPr lang="da-DK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84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906" y="909514"/>
            <a:ext cx="10078688" cy="900000"/>
          </a:xfrm>
        </p:spPr>
        <p:txBody>
          <a:bodyPr/>
          <a:lstStyle/>
          <a:p>
            <a:r>
              <a:rPr lang="da-DK" dirty="0"/>
              <a:t>Hvad er 3-meter reglen?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551" y="2206106"/>
            <a:ext cx="10078688" cy="4032000"/>
          </a:xfrm>
        </p:spPr>
        <p:txBody>
          <a:bodyPr/>
          <a:lstStyle/>
          <a:p>
            <a:pPr>
              <a:buClr>
                <a:srgbClr val="F2B10F"/>
              </a:buClr>
            </a:pPr>
            <a:r>
              <a:rPr lang="da-DK" sz="2400" dirty="0">
                <a:solidFill>
                  <a:schemeClr val="bg1"/>
                </a:solidFill>
              </a:rPr>
              <a:t>3-meter reglen handler om, at alle har ansvar for det, der sker omkring os. Alle skal handle på risikoen for fysiske og psykiske arbejdsmiljøforhold, der udgør en risiko. </a:t>
            </a:r>
          </a:p>
          <a:p>
            <a:pPr>
              <a:buClr>
                <a:srgbClr val="F2B10F"/>
              </a:buClr>
            </a:pPr>
            <a:r>
              <a:rPr lang="da-DK" sz="2400" dirty="0">
                <a:solidFill>
                  <a:srgbClr val="F4BC30"/>
                </a:solidFill>
              </a:rPr>
              <a:t>Grundtanken i 3-meter reglen er:</a:t>
            </a:r>
          </a:p>
          <a:p>
            <a:pPr>
              <a:buClr>
                <a:srgbClr val="F2B10F"/>
              </a:buClr>
            </a:pPr>
            <a:endParaRPr lang="da-DK" sz="2400" dirty="0">
              <a:solidFill>
                <a:schemeClr val="bg1"/>
              </a:solidFill>
            </a:endParaRPr>
          </a:p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2400" dirty="0">
                <a:solidFill>
                  <a:schemeClr val="bg1"/>
                </a:solidFill>
              </a:rPr>
              <a:t>JEG er direktør i en radius af 3 meter</a:t>
            </a:r>
          </a:p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2400" dirty="0">
                <a:solidFill>
                  <a:schemeClr val="bg1"/>
                </a:solidFill>
              </a:rPr>
              <a:t>JEG vil ikke have at nogen kommer til skade</a:t>
            </a:r>
          </a:p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2400" dirty="0">
                <a:solidFill>
                  <a:schemeClr val="bg1"/>
                </a:solidFill>
              </a:rPr>
              <a:t>Hvad JEG går forbi, accepterer JEG</a:t>
            </a:r>
          </a:p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2400" dirty="0">
                <a:solidFill>
                  <a:schemeClr val="bg1"/>
                </a:solidFill>
              </a:rPr>
              <a:t>Et godt arbejdsmiljø skabes i FÆLLESSKAB </a:t>
            </a:r>
            <a:endParaRPr lang="da-DK" sz="24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7B655D5E-21F3-FF5F-6B86-4D8C3DFD2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10" y="3541945"/>
            <a:ext cx="2804403" cy="24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4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19906" y="837506"/>
            <a:ext cx="10078688" cy="648072"/>
          </a:xfrm>
        </p:spPr>
        <p:txBody>
          <a:bodyPr/>
          <a:lstStyle/>
          <a:p>
            <a:r>
              <a:rPr lang="da-DK" dirty="0"/>
              <a:t>IGLO-modellen</a:t>
            </a:r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719906" y="1573200"/>
            <a:ext cx="10775900" cy="4320480"/>
          </a:xfrm>
        </p:spPr>
        <p:txBody>
          <a:bodyPr/>
          <a:lstStyle/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IGLO er en model som tydeliggør, at det er en </a:t>
            </a:r>
            <a:r>
              <a:rPr lang="da-DK" sz="1400" dirty="0">
                <a:solidFill>
                  <a:srgbClr val="F4BC30"/>
                </a:solidFill>
              </a:rPr>
              <a:t>fælles opgave </a:t>
            </a:r>
            <a:r>
              <a:rPr lang="da-DK" sz="1400" dirty="0">
                <a:solidFill>
                  <a:schemeClr val="bg1"/>
                </a:solidFill>
              </a:rPr>
              <a:t>at skabe og bevare den gode sikkerhedskultur på arbejdspladsen.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 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IGLO er definitionerne for:</a:t>
            </a:r>
            <a:endParaRPr lang="da-DK" sz="1400" dirty="0">
              <a:solidFill>
                <a:schemeClr val="bg1"/>
              </a:solidFill>
            </a:endParaRP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I</a:t>
            </a:r>
            <a:r>
              <a:rPr lang="da-DK" sz="1400" dirty="0">
                <a:solidFill>
                  <a:schemeClr val="bg1"/>
                </a:solidFill>
              </a:rPr>
              <a:t>ndivid – den enkelte ansatte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G</a:t>
            </a:r>
            <a:r>
              <a:rPr lang="da-DK" sz="1400" dirty="0">
                <a:solidFill>
                  <a:schemeClr val="bg1"/>
                </a:solidFill>
              </a:rPr>
              <a:t>ruppe – teamet eller gruppen af de nærmeste kollegaer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L</a:t>
            </a:r>
            <a:r>
              <a:rPr lang="da-DK" sz="1400" dirty="0">
                <a:solidFill>
                  <a:schemeClr val="bg1"/>
                </a:solidFill>
              </a:rPr>
              <a:t>edelse – ledelse på alle niveauer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O</a:t>
            </a:r>
            <a:r>
              <a:rPr lang="da-DK" sz="1400" dirty="0">
                <a:solidFill>
                  <a:schemeClr val="bg1"/>
                </a:solidFill>
              </a:rPr>
              <a:t>rganisation – MED- og arbejdsmiljøorganisationen (AMG)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 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Ifølge arbejdsmiljøloven er det lederens </a:t>
            </a:r>
            <a:r>
              <a:rPr lang="da-DK" sz="1400" i="1" dirty="0">
                <a:solidFill>
                  <a:schemeClr val="bg1"/>
                </a:solidFill>
              </a:rPr>
              <a:t>ansvar</a:t>
            </a:r>
            <a:r>
              <a:rPr lang="da-DK" sz="1400" dirty="0">
                <a:solidFill>
                  <a:schemeClr val="bg1"/>
                </a:solidFill>
              </a:rPr>
              <a:t> at tage hånd om arbejdsmiljøet 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– Arbejdsmiljørepræsentanten er den gode </a:t>
            </a:r>
            <a:r>
              <a:rPr lang="da-DK" sz="1400" i="1" dirty="0">
                <a:solidFill>
                  <a:schemeClr val="bg1"/>
                </a:solidFill>
              </a:rPr>
              <a:t>hjælper</a:t>
            </a:r>
            <a:r>
              <a:rPr lang="da-DK" sz="1400" dirty="0">
                <a:solidFill>
                  <a:schemeClr val="bg1"/>
                </a:solidFill>
              </a:rPr>
              <a:t>. 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I hverdagen </a:t>
            </a:r>
            <a:r>
              <a:rPr lang="da-DK" sz="1400" i="1" dirty="0">
                <a:solidFill>
                  <a:schemeClr val="bg1"/>
                </a:solidFill>
              </a:rPr>
              <a:t>skabes</a:t>
            </a:r>
            <a:r>
              <a:rPr lang="da-DK" sz="1400" dirty="0">
                <a:solidFill>
                  <a:schemeClr val="bg1"/>
                </a:solidFill>
              </a:rPr>
              <a:t> den </a:t>
            </a:r>
            <a:r>
              <a:rPr lang="da-DK" sz="1400" dirty="0">
                <a:solidFill>
                  <a:srgbClr val="F4BC30"/>
                </a:solidFill>
              </a:rPr>
              <a:t>gode sikkerhedskultur </a:t>
            </a:r>
            <a:r>
              <a:rPr lang="da-DK" sz="1400" dirty="0">
                <a:solidFill>
                  <a:schemeClr val="bg1"/>
                </a:solidFill>
              </a:rPr>
              <a:t>ved hjælp af alle på arbejdspladsen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 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Princippet i IGLO-modellen er, at de vellykkede forandringer i arbejdsmiljøet bedst opnås, når indsatsen er flerstrenget og understøttes på alle 4 niveauer.</a:t>
            </a:r>
            <a:endParaRPr lang="da-DK" sz="1400" dirty="0">
              <a:solidFill>
                <a:schemeClr val="bg1"/>
              </a:solidFill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5F70709A-F9FC-A635-4D82-4071588B6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5486" y="2553494"/>
            <a:ext cx="18669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65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906" y="909514"/>
            <a:ext cx="10078688" cy="900000"/>
          </a:xfrm>
        </p:spPr>
        <p:txBody>
          <a:bodyPr/>
          <a:lstStyle/>
          <a:p>
            <a:r>
              <a:rPr lang="da-DK" dirty="0"/>
              <a:t>Drøftelse i plenum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50590" y="1557586"/>
            <a:ext cx="11568344" cy="4032000"/>
          </a:xfrm>
        </p:spPr>
        <p:txBody>
          <a:bodyPr/>
          <a:lstStyle/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dirty="0">
                <a:solidFill>
                  <a:schemeClr val="bg1"/>
                </a:solidFill>
              </a:rPr>
              <a:t>Hvordan vil vi styrke sikkerhedskulturen via </a:t>
            </a:r>
            <a:r>
              <a:rPr lang="da-DK" i="1" dirty="0">
                <a:solidFill>
                  <a:srgbClr val="F4BC30"/>
                </a:solidFill>
              </a:rPr>
              <a:t>3-meter reglen:</a:t>
            </a:r>
            <a:endParaRPr lang="da-DK" dirty="0">
              <a:solidFill>
                <a:schemeClr val="bg1"/>
              </a:solidFill>
            </a:endParaRPr>
          </a:p>
          <a:p>
            <a:pPr marL="1655203" lvl="1" indent="-457200">
              <a:buClr>
                <a:srgbClr val="F2B10F"/>
              </a:buClr>
            </a:pPr>
            <a:r>
              <a:rPr lang="da-DK" dirty="0">
                <a:solidFill>
                  <a:schemeClr val="bg1"/>
                </a:solidFill>
              </a:rPr>
              <a:t>Hvordan husker vi hinanden på at bruge 3-meter reglen i hverdagen?</a:t>
            </a:r>
          </a:p>
          <a:p>
            <a:pPr marL="1655203" lvl="1" indent="-457200">
              <a:buClr>
                <a:srgbClr val="F2B10F"/>
              </a:buClr>
            </a:pPr>
            <a:r>
              <a:rPr lang="da-DK" dirty="0">
                <a:solidFill>
                  <a:schemeClr val="bg1"/>
                </a:solidFill>
              </a:rPr>
              <a:t>Hvad er næste skridt efter i dag?</a:t>
            </a:r>
          </a:p>
        </p:txBody>
      </p:sp>
    </p:spTree>
    <p:extLst>
      <p:ext uri="{BB962C8B-B14F-4D97-AF65-F5344CB8AC3E}">
        <p14:creationId xmlns:p14="http://schemas.microsoft.com/office/powerpoint/2010/main" val="417501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M-farver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RM med petrol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Overskrift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Overskrift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M med grøn&amp;quot;&quot;/&gt;&lt;property id=&quot;20307&quot; value=&quot;258&quot;/&gt;&lt;/object&gt;&lt;object type=&quot;3&quot; unique_id=&quot;10009&quot;&gt;&lt;property id=&quot;20148&quot; value=&quot;5&quot;/&gt;&lt;property id=&quot;20300&quot; value=&quot;Slide 6 - &amp;quot;Overskrift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RM med orange&amp;quot;&quot;/&gt;&lt;property id=&quot;20307&quot; value=&quot;259&quot;/&gt;&lt;/object&gt;&lt;object type=&quot;3&quot; unique_id=&quot;10011&quot;&gt;&lt;property id=&quot;20148&quot; value=&quot;5&quot;/&gt;&lt;property id=&quot;20300&quot; value=&quot;Slide 8 - &amp;quot;Overskrift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M-multicolour_16-9_v02">
  <a:themeElements>
    <a:clrScheme name="RM Multicolour2">
      <a:dk1>
        <a:srgbClr val="000000"/>
      </a:dk1>
      <a:lt1>
        <a:srgbClr val="FFFFFF"/>
      </a:lt1>
      <a:dk2>
        <a:srgbClr val="990033"/>
      </a:dk2>
      <a:lt2>
        <a:srgbClr val="EFECE6"/>
      </a:lt2>
      <a:accent1>
        <a:srgbClr val="CCCC66"/>
      </a:accent1>
      <a:accent2>
        <a:srgbClr val="256575"/>
      </a:accent2>
      <a:accent3>
        <a:srgbClr val="CC6633"/>
      </a:accent3>
      <a:accent4>
        <a:srgbClr val="9B9B50"/>
      </a:accent4>
      <a:accent5>
        <a:srgbClr val="84715E"/>
      </a:accent5>
      <a:accent6>
        <a:srgbClr val="990033"/>
      </a:accent6>
      <a:hlink>
        <a:srgbClr val="990033"/>
      </a:hlink>
      <a:folHlink>
        <a:srgbClr val="113F49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æsentation1" id="{026B9C26-36EA-4739-B75C-F4B01A0B7BEC}" vid="{9235BEF5-F166-4813-91EC-35E9200DD150}"/>
    </a:ext>
  </a:extLst>
</a:theme>
</file>

<file path=ppt/theme/theme2.xml><?xml version="1.0" encoding="utf-8"?>
<a:theme xmlns:a="http://schemas.openxmlformats.org/drawingml/2006/main" name="1_RM-multicolour_16-9_v02">
  <a:themeElements>
    <a:clrScheme name="RM Multicolour2">
      <a:dk1>
        <a:srgbClr val="000000"/>
      </a:dk1>
      <a:lt1>
        <a:srgbClr val="FFFFFF"/>
      </a:lt1>
      <a:dk2>
        <a:srgbClr val="990033"/>
      </a:dk2>
      <a:lt2>
        <a:srgbClr val="EFECE6"/>
      </a:lt2>
      <a:accent1>
        <a:srgbClr val="CCCC66"/>
      </a:accent1>
      <a:accent2>
        <a:srgbClr val="256575"/>
      </a:accent2>
      <a:accent3>
        <a:srgbClr val="CC6633"/>
      </a:accent3>
      <a:accent4>
        <a:srgbClr val="9B9B50"/>
      </a:accent4>
      <a:accent5>
        <a:srgbClr val="84715E"/>
      </a:accent5>
      <a:accent6>
        <a:srgbClr val="990033"/>
      </a:accent6>
      <a:hlink>
        <a:srgbClr val="990033"/>
      </a:hlink>
      <a:folHlink>
        <a:srgbClr val="113F49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æsentation1" id="{026B9C26-36EA-4739-B75C-F4B01A0B7BEC}" vid="{9235BEF5-F166-4813-91EC-35E9200DD150}"/>
    </a:ext>
  </a:extLst>
</a:theme>
</file>

<file path=ppt/theme/theme3.xml><?xml version="1.0" encoding="utf-8"?>
<a:theme xmlns:a="http://schemas.openxmlformats.org/drawingml/2006/main" name="2_RM-multicolour_16-9_v02">
  <a:themeElements>
    <a:clrScheme name="RM Multicolour2">
      <a:dk1>
        <a:srgbClr val="000000"/>
      </a:dk1>
      <a:lt1>
        <a:srgbClr val="FFFFFF"/>
      </a:lt1>
      <a:dk2>
        <a:srgbClr val="990033"/>
      </a:dk2>
      <a:lt2>
        <a:srgbClr val="EFECE6"/>
      </a:lt2>
      <a:accent1>
        <a:srgbClr val="CCCC66"/>
      </a:accent1>
      <a:accent2>
        <a:srgbClr val="256575"/>
      </a:accent2>
      <a:accent3>
        <a:srgbClr val="CC6633"/>
      </a:accent3>
      <a:accent4>
        <a:srgbClr val="9B9B50"/>
      </a:accent4>
      <a:accent5>
        <a:srgbClr val="84715E"/>
      </a:accent5>
      <a:accent6>
        <a:srgbClr val="990033"/>
      </a:accent6>
      <a:hlink>
        <a:srgbClr val="990033"/>
      </a:hlink>
      <a:folHlink>
        <a:srgbClr val="113F49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æsentation1" id="{026B9C26-36EA-4739-B75C-F4B01A0B7BEC}" vid="{9235BEF5-F166-4813-91EC-35E9200DD150}"/>
    </a:ext>
  </a:extLst>
</a:theme>
</file>

<file path=ppt/theme/theme4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ae0adb3-8717-46ff-a4b9-d0edecfe40f3}" enabled="0" method="" siteId="{5ae0adb3-8717-46ff-a4b9-d0edecfe40f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</TotalTime>
  <Words>380</Words>
  <Application>Microsoft Office PowerPoint</Application>
  <PresentationFormat>Custom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Verdana</vt:lpstr>
      <vt:lpstr>Wingdings</vt:lpstr>
      <vt:lpstr>RM-multicolour_16-9_v02</vt:lpstr>
      <vt:lpstr>1_RM-multicolour_16-9_v02</vt:lpstr>
      <vt:lpstr>2_RM-multicolour_16-9_v02</vt:lpstr>
      <vt:lpstr>3-meter reglen 2025 Generelt om 3-meter reglen  i Region Midtjylland</vt:lpstr>
      <vt:lpstr>Velkommen til 3-meter reglen i  Region Midtjylland</vt:lpstr>
      <vt:lpstr>Hvad er 3-meter reglen?</vt:lpstr>
      <vt:lpstr>IGLO-modellen</vt:lpstr>
      <vt:lpstr>Drøftelse i plenum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3-meter reglen 2025 Generelt om 3-meter reglen i Region Midtjylland</dc:title>
  <dc:creator>Lotte Koldtoft</dc:creator>
  <cp:revision>73</cp:revision>
  <cp:lastPrinted>2020-01-23T11:37:56Z</cp:lastPrinted>
  <dcterms:created xsi:type="dcterms:W3CDTF">2022-11-21T10:30:04Z</dcterms:created>
  <dcterms:modified xsi:type="dcterms:W3CDTF">2024-11-15T06:11:08Z</dcterms:modified>
</cp:coreProperties>
</file>