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91" r:id="rId5"/>
  </p:sldMasterIdLst>
  <p:notesMasterIdLst>
    <p:notesMasterId r:id="rId14"/>
  </p:notesMasterIdLst>
  <p:handoutMasterIdLst>
    <p:handoutMasterId r:id="rId15"/>
  </p:handoutMasterIdLst>
  <p:sldIdLst>
    <p:sldId id="256" r:id="rId6"/>
    <p:sldId id="258" r:id="rId7"/>
    <p:sldId id="259" r:id="rId8"/>
    <p:sldId id="260" r:id="rId9"/>
    <p:sldId id="262" r:id="rId10"/>
    <p:sldId id="263" r:id="rId11"/>
    <p:sldId id="264" r:id="rId12"/>
    <p:sldId id="265" r:id="rId13"/>
  </p:sldIdLst>
  <p:sldSz cx="12192000" cy="6858000"/>
  <p:notesSz cx="6858000" cy="9144000"/>
  <p:defaultTextStyle>
    <a:defPPr>
      <a:defRPr lang="da-DK"/>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F7E8C88-D117-3BCC-B341-F05998B4B35B}" v="3" dt="2025-10-14T11:58:53.087"/>
    <p1510:client id="{5EFC975C-280C-49BB-AF1A-30B3C4E128DC}" v="191" dt="2025-10-14T11:45:30.475"/>
    <p1510:client id="{7363DC8C-94E9-4E4D-8E0F-D2E3E0496D66}" v="89" dt="2025-10-14T10:44:27.628"/>
    <p1510:client id="{8273EE48-DC78-4C90-9085-82EB21D39CD3}" v="7" dt="2025-10-14T12:06:03.920"/>
    <p1510:client id="{F7D0712C-93C4-C6C2-B676-E985C82F1F9A}" v="2" dt="2025-10-14T10:51:08.42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handoutMaster" Target="handoutMasters/handoutMaster1.xml"/><Relationship Id="rId10" Type="http://schemas.openxmlformats.org/officeDocument/2006/relationships/slide" Target="slides/slide5.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clId="Web-{F7D0712C-93C4-C6C2-B676-E985C82F1F9A}"/>
    <pc:docChg chg="modSld">
      <pc:chgData name="" userId="" providerId="" clId="Web-{F7D0712C-93C4-C6C2-B676-E985C82F1F9A}" dt="2025-10-14T10:51:00.233" v="0" actId="20577"/>
      <pc:docMkLst>
        <pc:docMk/>
      </pc:docMkLst>
      <pc:sldChg chg="modSp">
        <pc:chgData name="" userId="" providerId="" clId="Web-{F7D0712C-93C4-C6C2-B676-E985C82F1F9A}" dt="2025-10-14T10:51:00.233" v="0" actId="20577"/>
        <pc:sldMkLst>
          <pc:docMk/>
          <pc:sldMk cId="494706353" sldId="257"/>
        </pc:sldMkLst>
        <pc:spChg chg="mod">
          <ac:chgData name="" userId="" providerId="" clId="Web-{F7D0712C-93C4-C6C2-B676-E985C82F1F9A}" dt="2025-10-14T10:51:00.233" v="0" actId="20577"/>
          <ac:spMkLst>
            <pc:docMk/>
            <pc:sldMk cId="494706353" sldId="257"/>
            <ac:spMk id="2" creationId="{1DC2BD3D-227E-6C7A-A73B-3F5783ED0017}"/>
          </ac:spMkLst>
        </pc:spChg>
      </pc:sldChg>
    </pc:docChg>
  </pc:docChgLst>
  <pc:docChgLst>
    <pc:chgData name="Louise Larsen" userId="2406c346-188d-4537-bad6-295739f8f676" providerId="ADAL" clId="{5EFC975C-280C-49BB-AF1A-30B3C4E128DC}"/>
    <pc:docChg chg="undo redo custSel addSld delSld modSld">
      <pc:chgData name="Louise Larsen" userId="2406c346-188d-4537-bad6-295739f8f676" providerId="ADAL" clId="{5EFC975C-280C-49BB-AF1A-30B3C4E128DC}" dt="2025-10-14T11:45:30.475" v="187" actId="113"/>
      <pc:docMkLst>
        <pc:docMk/>
      </pc:docMkLst>
      <pc:sldChg chg="modSp mod">
        <pc:chgData name="Louise Larsen" userId="2406c346-188d-4537-bad6-295739f8f676" providerId="ADAL" clId="{5EFC975C-280C-49BB-AF1A-30B3C4E128DC}" dt="2025-10-14T11:43:11.177" v="127" actId="20577"/>
        <pc:sldMkLst>
          <pc:docMk/>
          <pc:sldMk cId="3424942676" sldId="256"/>
        </pc:sldMkLst>
        <pc:spChg chg="mod">
          <ac:chgData name="Louise Larsen" userId="2406c346-188d-4537-bad6-295739f8f676" providerId="ADAL" clId="{5EFC975C-280C-49BB-AF1A-30B3C4E128DC}" dt="2025-10-14T11:43:11.177" v="127" actId="20577"/>
          <ac:spMkLst>
            <pc:docMk/>
            <pc:sldMk cId="3424942676" sldId="256"/>
            <ac:spMk id="4" creationId="{9A7378BE-45E4-375A-41F3-956DE44B3353}"/>
          </ac:spMkLst>
        </pc:spChg>
        <pc:spChg chg="mod">
          <ac:chgData name="Louise Larsen" userId="2406c346-188d-4537-bad6-295739f8f676" providerId="ADAL" clId="{5EFC975C-280C-49BB-AF1A-30B3C4E128DC}" dt="2025-10-14T11:37:51.119" v="11" actId="207"/>
          <ac:spMkLst>
            <pc:docMk/>
            <pc:sldMk cId="3424942676" sldId="256"/>
            <ac:spMk id="5" creationId="{4E5AA426-6CF5-402A-C1BF-CA0C9F03B752}"/>
          </ac:spMkLst>
        </pc:spChg>
      </pc:sldChg>
      <pc:sldChg chg="del">
        <pc:chgData name="Louise Larsen" userId="2406c346-188d-4537-bad6-295739f8f676" providerId="ADAL" clId="{5EFC975C-280C-49BB-AF1A-30B3C4E128DC}" dt="2025-10-14T11:38:58.311" v="13" actId="47"/>
        <pc:sldMkLst>
          <pc:docMk/>
          <pc:sldMk cId="494706353" sldId="257"/>
        </pc:sldMkLst>
      </pc:sldChg>
      <pc:sldChg chg="modSp add mod">
        <pc:chgData name="Louise Larsen" userId="2406c346-188d-4537-bad6-295739f8f676" providerId="ADAL" clId="{5EFC975C-280C-49BB-AF1A-30B3C4E128DC}" dt="2025-10-14T11:43:19.890" v="131" actId="20577"/>
        <pc:sldMkLst>
          <pc:docMk/>
          <pc:sldMk cId="2738186684" sldId="258"/>
        </pc:sldMkLst>
        <pc:spChg chg="mod">
          <ac:chgData name="Louise Larsen" userId="2406c346-188d-4537-bad6-295739f8f676" providerId="ADAL" clId="{5EFC975C-280C-49BB-AF1A-30B3C4E128DC}" dt="2025-10-14T11:43:19.890" v="131" actId="20577"/>
          <ac:spMkLst>
            <pc:docMk/>
            <pc:sldMk cId="2738186684" sldId="258"/>
            <ac:spMk id="3" creationId="{E857F117-363A-44A1-8B00-69FFC99AFE82}"/>
          </ac:spMkLst>
        </pc:spChg>
      </pc:sldChg>
      <pc:sldChg chg="modSp add mod">
        <pc:chgData name="Louise Larsen" userId="2406c346-188d-4537-bad6-295739f8f676" providerId="ADAL" clId="{5EFC975C-280C-49BB-AF1A-30B3C4E128DC}" dt="2025-10-14T11:43:41.456" v="146" actId="20577"/>
        <pc:sldMkLst>
          <pc:docMk/>
          <pc:sldMk cId="3060441634" sldId="259"/>
        </pc:sldMkLst>
        <pc:spChg chg="mod">
          <ac:chgData name="Louise Larsen" userId="2406c346-188d-4537-bad6-295739f8f676" providerId="ADAL" clId="{5EFC975C-280C-49BB-AF1A-30B3C4E128DC}" dt="2025-10-14T11:43:41.456" v="146" actId="20577"/>
          <ac:spMkLst>
            <pc:docMk/>
            <pc:sldMk cId="3060441634" sldId="259"/>
            <ac:spMk id="3" creationId="{92F86B75-2C30-9D39-6A02-F2AF8D0BA8C6}"/>
          </ac:spMkLst>
        </pc:spChg>
      </pc:sldChg>
      <pc:sldChg chg="modSp new mod">
        <pc:chgData name="Louise Larsen" userId="2406c346-188d-4537-bad6-295739f8f676" providerId="ADAL" clId="{5EFC975C-280C-49BB-AF1A-30B3C4E128DC}" dt="2025-10-14T11:40:51.941" v="41" actId="113"/>
        <pc:sldMkLst>
          <pc:docMk/>
          <pc:sldMk cId="3410482975" sldId="260"/>
        </pc:sldMkLst>
        <pc:spChg chg="mod">
          <ac:chgData name="Louise Larsen" userId="2406c346-188d-4537-bad6-295739f8f676" providerId="ADAL" clId="{5EFC975C-280C-49BB-AF1A-30B3C4E128DC}" dt="2025-10-14T11:39:31.969" v="22" actId="20577"/>
          <ac:spMkLst>
            <pc:docMk/>
            <pc:sldMk cId="3410482975" sldId="260"/>
            <ac:spMk id="2" creationId="{70D7E39C-6E53-BA78-2780-BCBE09F78389}"/>
          </ac:spMkLst>
        </pc:spChg>
        <pc:spChg chg="mod">
          <ac:chgData name="Louise Larsen" userId="2406c346-188d-4537-bad6-295739f8f676" providerId="ADAL" clId="{5EFC975C-280C-49BB-AF1A-30B3C4E128DC}" dt="2025-10-14T11:40:51.941" v="41" actId="113"/>
          <ac:spMkLst>
            <pc:docMk/>
            <pc:sldMk cId="3410482975" sldId="260"/>
            <ac:spMk id="3" creationId="{F270FDEC-3481-24AA-3AEE-154497DA485E}"/>
          </ac:spMkLst>
        </pc:spChg>
      </pc:sldChg>
      <pc:sldChg chg="new del">
        <pc:chgData name="Louise Larsen" userId="2406c346-188d-4537-bad6-295739f8f676" providerId="ADAL" clId="{5EFC975C-280C-49BB-AF1A-30B3C4E128DC}" dt="2025-10-14T11:39:37.687" v="25" actId="47"/>
        <pc:sldMkLst>
          <pc:docMk/>
          <pc:sldMk cId="4213256347" sldId="261"/>
        </pc:sldMkLst>
      </pc:sldChg>
      <pc:sldChg chg="add">
        <pc:chgData name="Louise Larsen" userId="2406c346-188d-4537-bad6-295739f8f676" providerId="ADAL" clId="{5EFC975C-280C-49BB-AF1A-30B3C4E128DC}" dt="2025-10-14T11:39:35.854" v="24"/>
        <pc:sldMkLst>
          <pc:docMk/>
          <pc:sldMk cId="1199192934" sldId="262"/>
        </pc:sldMkLst>
      </pc:sldChg>
      <pc:sldChg chg="addSp modSp new mod">
        <pc:chgData name="Louise Larsen" userId="2406c346-188d-4537-bad6-295739f8f676" providerId="ADAL" clId="{5EFC975C-280C-49BB-AF1A-30B3C4E128DC}" dt="2025-10-14T11:44:06.318" v="154" actId="20577"/>
        <pc:sldMkLst>
          <pc:docMk/>
          <pc:sldMk cId="1147405365" sldId="263"/>
        </pc:sldMkLst>
        <pc:spChg chg="mod">
          <ac:chgData name="Louise Larsen" userId="2406c346-188d-4537-bad6-295739f8f676" providerId="ADAL" clId="{5EFC975C-280C-49BB-AF1A-30B3C4E128DC}" dt="2025-10-14T11:44:06.318" v="154" actId="20577"/>
          <ac:spMkLst>
            <pc:docMk/>
            <pc:sldMk cId="1147405365" sldId="263"/>
            <ac:spMk id="2" creationId="{3E7C2C6A-FCB7-5088-4AF4-A9D810EA5B63}"/>
          </ac:spMkLst>
        </pc:spChg>
        <pc:spChg chg="mod">
          <ac:chgData name="Louise Larsen" userId="2406c346-188d-4537-bad6-295739f8f676" providerId="ADAL" clId="{5EFC975C-280C-49BB-AF1A-30B3C4E128DC}" dt="2025-10-14T11:41:29.051" v="52" actId="207"/>
          <ac:spMkLst>
            <pc:docMk/>
            <pc:sldMk cId="1147405365" sldId="263"/>
            <ac:spMk id="3" creationId="{B49DA7D5-03A1-B154-8492-EB71A3CC2B7B}"/>
          </ac:spMkLst>
        </pc:spChg>
        <pc:spChg chg="add mod">
          <ac:chgData name="Louise Larsen" userId="2406c346-188d-4537-bad6-295739f8f676" providerId="ADAL" clId="{5EFC975C-280C-49BB-AF1A-30B3C4E128DC}" dt="2025-10-14T11:42:14.299" v="119" actId="1036"/>
          <ac:spMkLst>
            <pc:docMk/>
            <pc:sldMk cId="1147405365" sldId="263"/>
            <ac:spMk id="5" creationId="{A1CA1173-721E-DCCC-01BA-E8AE83BCD67D}"/>
          </ac:spMkLst>
        </pc:spChg>
        <pc:picChg chg="add mod">
          <ac:chgData name="Louise Larsen" userId="2406c346-188d-4537-bad6-295739f8f676" providerId="ADAL" clId="{5EFC975C-280C-49BB-AF1A-30B3C4E128DC}" dt="2025-10-14T11:41:51.064" v="105"/>
          <ac:picMkLst>
            <pc:docMk/>
            <pc:sldMk cId="1147405365" sldId="263"/>
            <ac:picMk id="4" creationId="{481CA523-31A9-7E3D-C94C-F130BF9E1928}"/>
          </ac:picMkLst>
        </pc:picChg>
      </pc:sldChg>
      <pc:sldChg chg="modSp new mod">
        <pc:chgData name="Louise Larsen" userId="2406c346-188d-4537-bad6-295739f8f676" providerId="ADAL" clId="{5EFC975C-280C-49BB-AF1A-30B3C4E128DC}" dt="2025-10-14T11:44:24.204" v="164" actId="207"/>
        <pc:sldMkLst>
          <pc:docMk/>
          <pc:sldMk cId="3536779614" sldId="264"/>
        </pc:sldMkLst>
        <pc:spChg chg="mod">
          <ac:chgData name="Louise Larsen" userId="2406c346-188d-4537-bad6-295739f8f676" providerId="ADAL" clId="{5EFC975C-280C-49BB-AF1A-30B3C4E128DC}" dt="2025-10-14T11:42:33.559" v="121"/>
          <ac:spMkLst>
            <pc:docMk/>
            <pc:sldMk cId="3536779614" sldId="264"/>
            <ac:spMk id="2" creationId="{A611CDFA-F49D-7B6C-13BE-B78CD310F096}"/>
          </ac:spMkLst>
        </pc:spChg>
        <pc:spChg chg="mod">
          <ac:chgData name="Louise Larsen" userId="2406c346-188d-4537-bad6-295739f8f676" providerId="ADAL" clId="{5EFC975C-280C-49BB-AF1A-30B3C4E128DC}" dt="2025-10-14T11:44:24.204" v="164" actId="207"/>
          <ac:spMkLst>
            <pc:docMk/>
            <pc:sldMk cId="3536779614" sldId="264"/>
            <ac:spMk id="3" creationId="{59EDB47D-E450-7144-8F4B-16A35D3685E4}"/>
          </ac:spMkLst>
        </pc:spChg>
      </pc:sldChg>
      <pc:sldChg chg="modSp new mod">
        <pc:chgData name="Louise Larsen" userId="2406c346-188d-4537-bad6-295739f8f676" providerId="ADAL" clId="{5EFC975C-280C-49BB-AF1A-30B3C4E128DC}" dt="2025-10-14T11:45:30.475" v="187" actId="113"/>
        <pc:sldMkLst>
          <pc:docMk/>
          <pc:sldMk cId="636245484" sldId="265"/>
        </pc:sldMkLst>
        <pc:spChg chg="mod">
          <ac:chgData name="Louise Larsen" userId="2406c346-188d-4537-bad6-295739f8f676" providerId="ADAL" clId="{5EFC975C-280C-49BB-AF1A-30B3C4E128DC}" dt="2025-10-14T11:44:53.842" v="183" actId="20577"/>
          <ac:spMkLst>
            <pc:docMk/>
            <pc:sldMk cId="636245484" sldId="265"/>
            <ac:spMk id="2" creationId="{57AD9220-347B-36F3-FA3E-3C93E30AE2A8}"/>
          </ac:spMkLst>
        </pc:spChg>
        <pc:spChg chg="mod">
          <ac:chgData name="Louise Larsen" userId="2406c346-188d-4537-bad6-295739f8f676" providerId="ADAL" clId="{5EFC975C-280C-49BB-AF1A-30B3C4E128DC}" dt="2025-10-14T11:45:30.475" v="187" actId="113"/>
          <ac:spMkLst>
            <pc:docMk/>
            <pc:sldMk cId="636245484" sldId="265"/>
            <ac:spMk id="3" creationId="{CF901501-1C87-ECCA-BB4C-2AB0DB850419}"/>
          </ac:spMkLst>
        </pc:spChg>
      </pc:sldChg>
    </pc:docChg>
  </pc:docChgLst>
  <pc:docChgLst>
    <pc:chgData name="Louise Larsen" userId="S::mallr1@onerm.dk::2406c346-188d-4537-bad6-295739f8f676" providerId="AD" clId="Web-{8273EE48-DC78-4C90-9085-82EB21D39CD3}"/>
    <pc:docChg chg="modSld">
      <pc:chgData name="Louise Larsen" userId="S::mallr1@onerm.dk::2406c346-188d-4537-bad6-295739f8f676" providerId="AD" clId="Web-{8273EE48-DC78-4C90-9085-82EB21D39CD3}" dt="2025-10-14T12:06:03.795" v="4" actId="20577"/>
      <pc:docMkLst>
        <pc:docMk/>
      </pc:docMkLst>
      <pc:sldChg chg="modSp">
        <pc:chgData name="Louise Larsen" userId="S::mallr1@onerm.dk::2406c346-188d-4537-bad6-295739f8f676" providerId="AD" clId="Web-{8273EE48-DC78-4C90-9085-82EB21D39CD3}" dt="2025-10-14T12:06:03.795" v="4" actId="20577"/>
        <pc:sldMkLst>
          <pc:docMk/>
          <pc:sldMk cId="3536779614" sldId="264"/>
        </pc:sldMkLst>
        <pc:spChg chg="mod">
          <ac:chgData name="Louise Larsen" userId="S::mallr1@onerm.dk::2406c346-188d-4537-bad6-295739f8f676" providerId="AD" clId="Web-{8273EE48-DC78-4C90-9085-82EB21D39CD3}" dt="2025-10-14T12:06:03.795" v="4" actId="20577"/>
          <ac:spMkLst>
            <pc:docMk/>
            <pc:sldMk cId="3536779614" sldId="264"/>
            <ac:spMk id="3" creationId="{59EDB47D-E450-7144-8F4B-16A35D3685E4}"/>
          </ac:spMkLst>
        </pc:spChg>
      </pc:sldChg>
    </pc:docChg>
  </pc:docChgLst>
  <pc:docChgLst>
    <pc:chgData name="Louise Larsen" userId="2406c346-188d-4537-bad6-295739f8f676" providerId="ADAL" clId="{7363DC8C-94E9-4E4D-8E0F-D2E3E0496D66}"/>
    <pc:docChg chg="undo custSel addSld modSld addMainMaster delMainMaster modMainMaster">
      <pc:chgData name="Louise Larsen" userId="2406c346-188d-4537-bad6-295739f8f676" providerId="ADAL" clId="{7363DC8C-94E9-4E4D-8E0F-D2E3E0496D66}" dt="2025-10-14T10:42:51.934" v="184" actId="20577"/>
      <pc:docMkLst>
        <pc:docMk/>
      </pc:docMkLst>
      <pc:sldChg chg="addSp delSp modSp mod modClrScheme chgLayout">
        <pc:chgData name="Louise Larsen" userId="2406c346-188d-4537-bad6-295739f8f676" providerId="ADAL" clId="{7363DC8C-94E9-4E4D-8E0F-D2E3E0496D66}" dt="2025-10-14T10:42:51.934" v="184" actId="20577"/>
        <pc:sldMkLst>
          <pc:docMk/>
          <pc:sldMk cId="3424942676" sldId="256"/>
        </pc:sldMkLst>
        <pc:spChg chg="del mod">
          <ac:chgData name="Louise Larsen" userId="2406c346-188d-4537-bad6-295739f8f676" providerId="ADAL" clId="{7363DC8C-94E9-4E4D-8E0F-D2E3E0496D66}" dt="2025-10-14T10:30:28.820" v="118" actId="700"/>
          <ac:spMkLst>
            <pc:docMk/>
            <pc:sldMk cId="3424942676" sldId="256"/>
            <ac:spMk id="2" creationId="{00000000-0000-0000-0000-000000000000}"/>
          </ac:spMkLst>
        </pc:spChg>
        <pc:spChg chg="del mod ord">
          <ac:chgData name="Louise Larsen" userId="2406c346-188d-4537-bad6-295739f8f676" providerId="ADAL" clId="{7363DC8C-94E9-4E4D-8E0F-D2E3E0496D66}" dt="2025-10-14T10:30:28.820" v="118" actId="700"/>
          <ac:spMkLst>
            <pc:docMk/>
            <pc:sldMk cId="3424942676" sldId="256"/>
            <ac:spMk id="3" creationId="{00000000-0000-0000-0000-000000000000}"/>
          </ac:spMkLst>
        </pc:spChg>
        <pc:spChg chg="add mod ord">
          <ac:chgData name="Louise Larsen" userId="2406c346-188d-4537-bad6-295739f8f676" providerId="ADAL" clId="{7363DC8C-94E9-4E4D-8E0F-D2E3E0496D66}" dt="2025-10-14T10:42:51.934" v="184" actId="20577"/>
          <ac:spMkLst>
            <pc:docMk/>
            <pc:sldMk cId="3424942676" sldId="256"/>
            <ac:spMk id="4" creationId="{9A7378BE-45E4-375A-41F3-956DE44B3353}"/>
          </ac:spMkLst>
        </pc:spChg>
        <pc:spChg chg="add mod ord">
          <ac:chgData name="Louise Larsen" userId="2406c346-188d-4537-bad6-295739f8f676" providerId="ADAL" clId="{7363DC8C-94E9-4E4D-8E0F-D2E3E0496D66}" dt="2025-10-14T10:30:28.820" v="118" actId="700"/>
          <ac:spMkLst>
            <pc:docMk/>
            <pc:sldMk cId="3424942676" sldId="256"/>
            <ac:spMk id="5" creationId="{4E5AA426-6CF5-402A-C1BF-CA0C9F03B752}"/>
          </ac:spMkLst>
        </pc:spChg>
      </pc:sldChg>
      <pc:sldChg chg="new">
        <pc:chgData name="Louise Larsen" userId="2406c346-188d-4537-bad6-295739f8f676" providerId="ADAL" clId="{7363DC8C-94E9-4E4D-8E0F-D2E3E0496D66}" dt="2025-10-14T10:34:38.379" v="136" actId="680"/>
        <pc:sldMkLst>
          <pc:docMk/>
          <pc:sldMk cId="494706353" sldId="257"/>
        </pc:sldMkLst>
      </pc:sldChg>
      <pc:sldMasterChg chg="modSldLayout sldLayoutOrd">
        <pc:chgData name="Louise Larsen" userId="2406c346-188d-4537-bad6-295739f8f676" providerId="ADAL" clId="{7363DC8C-94E9-4E4D-8E0F-D2E3E0496D66}" dt="2025-10-14T10:18:38.557" v="2" actId="20578"/>
        <pc:sldMasterMkLst>
          <pc:docMk/>
          <pc:sldMasterMk cId="571789769" sldId="2147483660"/>
        </pc:sldMasterMkLst>
        <pc:sldLayoutChg chg="ord">
          <pc:chgData name="Louise Larsen" userId="2406c346-188d-4537-bad6-295739f8f676" providerId="ADAL" clId="{7363DC8C-94E9-4E4D-8E0F-D2E3E0496D66}" dt="2025-10-14T10:18:38.557" v="2" actId="20578"/>
          <pc:sldLayoutMkLst>
            <pc:docMk/>
            <pc:sldMasterMk cId="571789769" sldId="2147483660"/>
            <pc:sldLayoutMk cId="667717620" sldId="2147483690"/>
          </pc:sldLayoutMkLst>
        </pc:sldLayoutChg>
      </pc:sldMasterChg>
      <pc:sldMasterChg chg="new del mod addSldLayout delSldLayout">
        <pc:chgData name="Louise Larsen" userId="2406c346-188d-4537-bad6-295739f8f676" providerId="ADAL" clId="{7363DC8C-94E9-4E4D-8E0F-D2E3E0496D66}" dt="2025-10-14T10:19:36.371" v="4" actId="6938"/>
        <pc:sldMasterMkLst>
          <pc:docMk/>
          <pc:sldMasterMk cId="2443569853" sldId="2147483691"/>
        </pc:sldMasterMkLst>
        <pc:sldLayoutChg chg="new del replId">
          <pc:chgData name="Louise Larsen" userId="2406c346-188d-4537-bad6-295739f8f676" providerId="ADAL" clId="{7363DC8C-94E9-4E4D-8E0F-D2E3E0496D66}" dt="2025-10-14T10:19:36.371" v="4" actId="6938"/>
          <pc:sldLayoutMkLst>
            <pc:docMk/>
            <pc:sldMasterMk cId="2443569853" sldId="2147483691"/>
            <pc:sldLayoutMk cId="3780231331" sldId="2147483692"/>
          </pc:sldLayoutMkLst>
        </pc:sldLayoutChg>
        <pc:sldLayoutChg chg="new del replId">
          <pc:chgData name="Louise Larsen" userId="2406c346-188d-4537-bad6-295739f8f676" providerId="ADAL" clId="{7363DC8C-94E9-4E4D-8E0F-D2E3E0496D66}" dt="2025-10-14T10:19:36.371" v="4" actId="6938"/>
          <pc:sldLayoutMkLst>
            <pc:docMk/>
            <pc:sldMasterMk cId="2443569853" sldId="2147483691"/>
            <pc:sldLayoutMk cId="2205751000" sldId="2147483693"/>
          </pc:sldLayoutMkLst>
        </pc:sldLayoutChg>
        <pc:sldLayoutChg chg="new del replId">
          <pc:chgData name="Louise Larsen" userId="2406c346-188d-4537-bad6-295739f8f676" providerId="ADAL" clId="{7363DC8C-94E9-4E4D-8E0F-D2E3E0496D66}" dt="2025-10-14T10:19:36.371" v="4" actId="6938"/>
          <pc:sldLayoutMkLst>
            <pc:docMk/>
            <pc:sldMasterMk cId="2443569853" sldId="2147483691"/>
            <pc:sldLayoutMk cId="1608130268" sldId="2147483694"/>
          </pc:sldLayoutMkLst>
        </pc:sldLayoutChg>
        <pc:sldLayoutChg chg="new del replId">
          <pc:chgData name="Louise Larsen" userId="2406c346-188d-4537-bad6-295739f8f676" providerId="ADAL" clId="{7363DC8C-94E9-4E4D-8E0F-D2E3E0496D66}" dt="2025-10-14T10:19:36.371" v="4" actId="6938"/>
          <pc:sldLayoutMkLst>
            <pc:docMk/>
            <pc:sldMasterMk cId="2443569853" sldId="2147483691"/>
            <pc:sldLayoutMk cId="1851749269" sldId="2147483695"/>
          </pc:sldLayoutMkLst>
        </pc:sldLayoutChg>
        <pc:sldLayoutChg chg="new del replId">
          <pc:chgData name="Louise Larsen" userId="2406c346-188d-4537-bad6-295739f8f676" providerId="ADAL" clId="{7363DC8C-94E9-4E4D-8E0F-D2E3E0496D66}" dt="2025-10-14T10:19:36.371" v="4" actId="6938"/>
          <pc:sldLayoutMkLst>
            <pc:docMk/>
            <pc:sldMasterMk cId="2443569853" sldId="2147483691"/>
            <pc:sldLayoutMk cId="2616777999" sldId="2147483696"/>
          </pc:sldLayoutMkLst>
        </pc:sldLayoutChg>
        <pc:sldLayoutChg chg="new del replId">
          <pc:chgData name="Louise Larsen" userId="2406c346-188d-4537-bad6-295739f8f676" providerId="ADAL" clId="{7363DC8C-94E9-4E4D-8E0F-D2E3E0496D66}" dt="2025-10-14T10:19:36.371" v="4" actId="6938"/>
          <pc:sldLayoutMkLst>
            <pc:docMk/>
            <pc:sldMasterMk cId="2443569853" sldId="2147483691"/>
            <pc:sldLayoutMk cId="3685889169" sldId="2147483697"/>
          </pc:sldLayoutMkLst>
        </pc:sldLayoutChg>
        <pc:sldLayoutChg chg="new del replId">
          <pc:chgData name="Louise Larsen" userId="2406c346-188d-4537-bad6-295739f8f676" providerId="ADAL" clId="{7363DC8C-94E9-4E4D-8E0F-D2E3E0496D66}" dt="2025-10-14T10:19:36.371" v="4" actId="6938"/>
          <pc:sldLayoutMkLst>
            <pc:docMk/>
            <pc:sldMasterMk cId="2443569853" sldId="2147483691"/>
            <pc:sldLayoutMk cId="3399406563" sldId="2147483698"/>
          </pc:sldLayoutMkLst>
        </pc:sldLayoutChg>
        <pc:sldLayoutChg chg="new del replId">
          <pc:chgData name="Louise Larsen" userId="2406c346-188d-4537-bad6-295739f8f676" providerId="ADAL" clId="{7363DC8C-94E9-4E4D-8E0F-D2E3E0496D66}" dt="2025-10-14T10:19:36.371" v="4" actId="6938"/>
          <pc:sldLayoutMkLst>
            <pc:docMk/>
            <pc:sldMasterMk cId="2443569853" sldId="2147483691"/>
            <pc:sldLayoutMk cId="2535919624" sldId="2147483699"/>
          </pc:sldLayoutMkLst>
        </pc:sldLayoutChg>
        <pc:sldLayoutChg chg="new del replId">
          <pc:chgData name="Louise Larsen" userId="2406c346-188d-4537-bad6-295739f8f676" providerId="ADAL" clId="{7363DC8C-94E9-4E4D-8E0F-D2E3E0496D66}" dt="2025-10-14T10:19:36.371" v="4" actId="6938"/>
          <pc:sldLayoutMkLst>
            <pc:docMk/>
            <pc:sldMasterMk cId="2443569853" sldId="2147483691"/>
            <pc:sldLayoutMk cId="1590211236" sldId="2147483700"/>
          </pc:sldLayoutMkLst>
        </pc:sldLayoutChg>
        <pc:sldLayoutChg chg="new del replId">
          <pc:chgData name="Louise Larsen" userId="2406c346-188d-4537-bad6-295739f8f676" providerId="ADAL" clId="{7363DC8C-94E9-4E4D-8E0F-D2E3E0496D66}" dt="2025-10-14T10:19:36.371" v="4" actId="6938"/>
          <pc:sldLayoutMkLst>
            <pc:docMk/>
            <pc:sldMasterMk cId="2443569853" sldId="2147483691"/>
            <pc:sldLayoutMk cId="3433890784" sldId="2147483701"/>
          </pc:sldLayoutMkLst>
        </pc:sldLayoutChg>
        <pc:sldLayoutChg chg="new del replId">
          <pc:chgData name="Louise Larsen" userId="2406c346-188d-4537-bad6-295739f8f676" providerId="ADAL" clId="{7363DC8C-94E9-4E4D-8E0F-D2E3E0496D66}" dt="2025-10-14T10:19:36.371" v="4" actId="6938"/>
          <pc:sldLayoutMkLst>
            <pc:docMk/>
            <pc:sldMasterMk cId="2443569853" sldId="2147483691"/>
            <pc:sldLayoutMk cId="273134428" sldId="2147483702"/>
          </pc:sldLayoutMkLst>
        </pc:sldLayoutChg>
      </pc:sldMasterChg>
      <pc:sldMasterChg chg="new mod addSldLayout modSldLayout">
        <pc:chgData name="Louise Larsen" userId="2406c346-188d-4537-bad6-295739f8f676" providerId="ADAL" clId="{7363DC8C-94E9-4E4D-8E0F-D2E3E0496D66}" dt="2025-10-14T10:34:17.447" v="135" actId="404"/>
        <pc:sldMasterMkLst>
          <pc:docMk/>
          <pc:sldMasterMk cId="2661960024" sldId="2147483691"/>
        </pc:sldMasterMkLst>
        <pc:sldLayoutChg chg="addSp delSp modSp new mod replId">
          <pc:chgData name="Louise Larsen" userId="2406c346-188d-4537-bad6-295739f8f676" providerId="ADAL" clId="{7363DC8C-94E9-4E4D-8E0F-D2E3E0496D66}" dt="2025-10-14T10:30:12.444" v="117" actId="1076"/>
          <pc:sldLayoutMkLst>
            <pc:docMk/>
            <pc:sldMasterMk cId="2661960024" sldId="2147483691"/>
            <pc:sldLayoutMk cId="4293239631" sldId="2147483692"/>
          </pc:sldLayoutMkLst>
          <pc:spChg chg="del">
            <ac:chgData name="Louise Larsen" userId="2406c346-188d-4537-bad6-295739f8f676" providerId="ADAL" clId="{7363DC8C-94E9-4E4D-8E0F-D2E3E0496D66}" dt="2025-10-14T10:25:17.287" v="15" actId="478"/>
            <ac:spMkLst>
              <pc:docMk/>
              <pc:sldMasterMk cId="2661960024" sldId="2147483691"/>
              <pc:sldLayoutMk cId="4293239631" sldId="2147483692"/>
              <ac:spMk id="2" creationId="{36F07AA0-7B8F-92CA-C56D-D6F60EC3195A}"/>
            </ac:spMkLst>
          </pc:spChg>
          <pc:spChg chg="mod">
            <ac:chgData name="Louise Larsen" userId="2406c346-188d-4537-bad6-295739f8f676" providerId="ADAL" clId="{7363DC8C-94E9-4E4D-8E0F-D2E3E0496D66}" dt="2025-10-14T10:27:53.681" v="38" actId="2711"/>
            <ac:spMkLst>
              <pc:docMk/>
              <pc:sldMasterMk cId="2661960024" sldId="2147483691"/>
              <pc:sldLayoutMk cId="4293239631" sldId="2147483692"/>
              <ac:spMk id="3" creationId="{4D23FCD9-2300-A2C3-0304-49B0AE0EC467}"/>
            </ac:spMkLst>
          </pc:spChg>
          <pc:spChg chg="add del">
            <ac:chgData name="Louise Larsen" userId="2406c346-188d-4537-bad6-295739f8f676" providerId="ADAL" clId="{7363DC8C-94E9-4E4D-8E0F-D2E3E0496D66}" dt="2025-10-14T10:28:18.527" v="40" actId="11529"/>
            <ac:spMkLst>
              <pc:docMk/>
              <pc:sldMasterMk cId="2661960024" sldId="2147483691"/>
              <pc:sldLayoutMk cId="4293239631" sldId="2147483692"/>
              <ac:spMk id="17" creationId="{D3E7F0B4-4FEA-C0E5-5272-ADCD963BCEEE}"/>
            </ac:spMkLst>
          </pc:spChg>
          <pc:spChg chg="add del mod">
            <ac:chgData name="Louise Larsen" userId="2406c346-188d-4537-bad6-295739f8f676" providerId="ADAL" clId="{7363DC8C-94E9-4E4D-8E0F-D2E3E0496D66}" dt="2025-10-14T10:28:20.489" v="41" actId="478"/>
            <ac:spMkLst>
              <pc:docMk/>
              <pc:sldMasterMk cId="2661960024" sldId="2147483691"/>
              <pc:sldLayoutMk cId="4293239631" sldId="2147483692"/>
              <ac:spMk id="18" creationId="{23621653-0C85-0821-2F12-FE483C596C67}"/>
            </ac:spMkLst>
          </pc:spChg>
          <pc:spChg chg="add del">
            <ac:chgData name="Louise Larsen" userId="2406c346-188d-4537-bad6-295739f8f676" providerId="ADAL" clId="{7363DC8C-94E9-4E4D-8E0F-D2E3E0496D66}" dt="2025-10-14T10:28:25.859" v="42" actId="11529"/>
            <ac:spMkLst>
              <pc:docMk/>
              <pc:sldMasterMk cId="2661960024" sldId="2147483691"/>
              <pc:sldLayoutMk cId="4293239631" sldId="2147483692"/>
              <ac:spMk id="19" creationId="{9F7F761B-E85D-2FA4-C608-5E75C2C2E2DB}"/>
            </ac:spMkLst>
          </pc:spChg>
          <pc:spChg chg="add mod">
            <ac:chgData name="Louise Larsen" userId="2406c346-188d-4537-bad6-295739f8f676" providerId="ADAL" clId="{7363DC8C-94E9-4E4D-8E0F-D2E3E0496D66}" dt="2025-10-14T10:29:57.990" v="114" actId="1035"/>
            <ac:spMkLst>
              <pc:docMk/>
              <pc:sldMasterMk cId="2661960024" sldId="2147483691"/>
              <pc:sldLayoutMk cId="4293239631" sldId="2147483692"/>
              <ac:spMk id="20" creationId="{703B4029-B642-B65B-F861-25AF1D6078F9}"/>
            </ac:spMkLst>
          </pc:spChg>
          <pc:picChg chg="add mod ord">
            <ac:chgData name="Louise Larsen" userId="2406c346-188d-4537-bad6-295739f8f676" providerId="ADAL" clId="{7363DC8C-94E9-4E4D-8E0F-D2E3E0496D66}" dt="2025-10-14T10:29:15.910" v="57" actId="1076"/>
            <ac:picMkLst>
              <pc:docMk/>
              <pc:sldMasterMk cId="2661960024" sldId="2147483691"/>
              <pc:sldLayoutMk cId="4293239631" sldId="2147483692"/>
              <ac:picMk id="8" creationId="{C61EF7EE-6580-AC77-7608-99F95080A53B}"/>
            </ac:picMkLst>
          </pc:picChg>
          <pc:picChg chg="add mod">
            <ac:chgData name="Louise Larsen" userId="2406c346-188d-4537-bad6-295739f8f676" providerId="ADAL" clId="{7363DC8C-94E9-4E4D-8E0F-D2E3E0496D66}" dt="2025-10-14T10:30:10.849" v="116" actId="1076"/>
            <ac:picMkLst>
              <pc:docMk/>
              <pc:sldMasterMk cId="2661960024" sldId="2147483691"/>
              <pc:sldLayoutMk cId="4293239631" sldId="2147483692"/>
              <ac:picMk id="10" creationId="{8540F312-ED76-707F-B17A-B3596ACBA617}"/>
            </ac:picMkLst>
          </pc:picChg>
          <pc:picChg chg="add del mod">
            <ac:chgData name="Louise Larsen" userId="2406c346-188d-4537-bad6-295739f8f676" providerId="ADAL" clId="{7363DC8C-94E9-4E4D-8E0F-D2E3E0496D66}" dt="2025-10-14T10:25:48.116" v="22" actId="478"/>
            <ac:picMkLst>
              <pc:docMk/>
              <pc:sldMasterMk cId="2661960024" sldId="2147483691"/>
              <pc:sldLayoutMk cId="4293239631" sldId="2147483692"/>
              <ac:picMk id="12" creationId="{5A8C4E81-6CFE-CA81-4930-A55A44153D00}"/>
            </ac:picMkLst>
          </pc:picChg>
          <pc:picChg chg="add del mod">
            <ac:chgData name="Louise Larsen" userId="2406c346-188d-4537-bad6-295739f8f676" providerId="ADAL" clId="{7363DC8C-94E9-4E4D-8E0F-D2E3E0496D66}" dt="2025-10-14T10:28:05.893" v="39" actId="478"/>
            <ac:picMkLst>
              <pc:docMk/>
              <pc:sldMasterMk cId="2661960024" sldId="2147483691"/>
              <pc:sldLayoutMk cId="4293239631" sldId="2147483692"/>
              <ac:picMk id="14" creationId="{47A28900-2CC2-F392-AB5F-5344B2016A4A}"/>
            </ac:picMkLst>
          </pc:picChg>
          <pc:picChg chg="add mod">
            <ac:chgData name="Louise Larsen" userId="2406c346-188d-4537-bad6-295739f8f676" providerId="ADAL" clId="{7363DC8C-94E9-4E4D-8E0F-D2E3E0496D66}" dt="2025-10-14T10:27:12.964" v="35" actId="1076"/>
            <ac:picMkLst>
              <pc:docMk/>
              <pc:sldMasterMk cId="2661960024" sldId="2147483691"/>
              <pc:sldLayoutMk cId="4293239631" sldId="2147483692"/>
              <ac:picMk id="16" creationId="{44BC5FBE-5B7D-7012-9FCD-8BA9D9BC88BD}"/>
            </ac:picMkLst>
          </pc:picChg>
          <pc:picChg chg="add mod">
            <ac:chgData name="Louise Larsen" userId="2406c346-188d-4537-bad6-295739f8f676" providerId="ADAL" clId="{7363DC8C-94E9-4E4D-8E0F-D2E3E0496D66}" dt="2025-10-14T10:30:12.444" v="117" actId="1076"/>
            <ac:picMkLst>
              <pc:docMk/>
              <pc:sldMasterMk cId="2661960024" sldId="2147483691"/>
              <pc:sldLayoutMk cId="4293239631" sldId="2147483692"/>
              <ac:picMk id="22" creationId="{144D8910-930D-5BDB-BE2C-14B73EF02D4F}"/>
            </ac:picMkLst>
          </pc:picChg>
        </pc:sldLayoutChg>
        <pc:sldLayoutChg chg="addSp delSp modSp new mod replId">
          <pc:chgData name="Louise Larsen" userId="2406c346-188d-4537-bad6-295739f8f676" providerId="ADAL" clId="{7363DC8C-94E9-4E4D-8E0F-D2E3E0496D66}" dt="2025-10-14T10:34:17.447" v="135" actId="404"/>
          <pc:sldLayoutMkLst>
            <pc:docMk/>
            <pc:sldMasterMk cId="2661960024" sldId="2147483691"/>
            <pc:sldLayoutMk cId="503890121" sldId="2147483693"/>
          </pc:sldLayoutMkLst>
          <pc:spChg chg="mod">
            <ac:chgData name="Louise Larsen" userId="2406c346-188d-4537-bad6-295739f8f676" providerId="ADAL" clId="{7363DC8C-94E9-4E4D-8E0F-D2E3E0496D66}" dt="2025-10-14T10:34:17.447" v="135" actId="404"/>
            <ac:spMkLst>
              <pc:docMk/>
              <pc:sldMasterMk cId="2661960024" sldId="2147483691"/>
              <pc:sldLayoutMk cId="503890121" sldId="2147483693"/>
              <ac:spMk id="2" creationId="{2F348549-4AD3-C51F-A2DD-D86FDD7C4745}"/>
            </ac:spMkLst>
          </pc:spChg>
          <pc:spChg chg="add del">
            <ac:chgData name="Louise Larsen" userId="2406c346-188d-4537-bad6-295739f8f676" providerId="ADAL" clId="{7363DC8C-94E9-4E4D-8E0F-D2E3E0496D66}" dt="2025-10-14T10:32:47.208" v="126" actId="22"/>
            <ac:spMkLst>
              <pc:docMk/>
              <pc:sldMasterMk cId="2661960024" sldId="2147483691"/>
              <pc:sldLayoutMk cId="503890121" sldId="2147483693"/>
              <ac:spMk id="11" creationId="{5C3743C9-A0A7-FD1C-ABFA-786FA43496BB}"/>
            </ac:spMkLst>
          </pc:spChg>
          <pc:spChg chg="add mod">
            <ac:chgData name="Louise Larsen" userId="2406c346-188d-4537-bad6-295739f8f676" providerId="ADAL" clId="{7363DC8C-94E9-4E4D-8E0F-D2E3E0496D66}" dt="2025-10-14T10:33:10.253" v="129" actId="1076"/>
            <ac:spMkLst>
              <pc:docMk/>
              <pc:sldMasterMk cId="2661960024" sldId="2147483691"/>
              <pc:sldLayoutMk cId="503890121" sldId="2147483693"/>
              <ac:spMk id="13" creationId="{8D13664D-365B-19E1-0D6E-25CE441F1F86}"/>
            </ac:spMkLst>
          </pc:spChg>
          <pc:picChg chg="add del mod ord">
            <ac:chgData name="Louise Larsen" userId="2406c346-188d-4537-bad6-295739f8f676" providerId="ADAL" clId="{7363DC8C-94E9-4E4D-8E0F-D2E3E0496D66}" dt="2025-10-14T10:32:00.414" v="121" actId="478"/>
            <ac:picMkLst>
              <pc:docMk/>
              <pc:sldMasterMk cId="2661960024" sldId="2147483691"/>
              <pc:sldLayoutMk cId="503890121" sldId="2147483693"/>
              <ac:picMk id="7" creationId="{AE31EEA2-0734-B527-AE72-C53CD31E4677}"/>
            </ac:picMkLst>
          </pc:picChg>
          <pc:picChg chg="add mod ord">
            <ac:chgData name="Louise Larsen" userId="2406c346-188d-4537-bad6-295739f8f676" providerId="ADAL" clId="{7363DC8C-94E9-4E4D-8E0F-D2E3E0496D66}" dt="2025-10-14T10:32:25.732" v="124" actId="14100"/>
            <ac:picMkLst>
              <pc:docMk/>
              <pc:sldMasterMk cId="2661960024" sldId="2147483691"/>
              <pc:sldLayoutMk cId="503890121" sldId="2147483693"/>
              <ac:picMk id="9" creationId="{57247584-8788-DE63-FE44-7751BA0A5358}"/>
            </ac:picMkLst>
          </pc:picChg>
        </pc:sldLayoutChg>
        <pc:sldLayoutChg chg="new replId">
          <pc:chgData name="Louise Larsen" userId="2406c346-188d-4537-bad6-295739f8f676" providerId="ADAL" clId="{7363DC8C-94E9-4E4D-8E0F-D2E3E0496D66}" dt="2025-10-14T10:23:55.429" v="5" actId="6938"/>
          <pc:sldLayoutMkLst>
            <pc:docMk/>
            <pc:sldMasterMk cId="2661960024" sldId="2147483691"/>
            <pc:sldLayoutMk cId="4045135678" sldId="2147483694"/>
          </pc:sldLayoutMkLst>
        </pc:sldLayoutChg>
        <pc:sldLayoutChg chg="new replId">
          <pc:chgData name="Louise Larsen" userId="2406c346-188d-4537-bad6-295739f8f676" providerId="ADAL" clId="{7363DC8C-94E9-4E4D-8E0F-D2E3E0496D66}" dt="2025-10-14T10:23:55.429" v="5" actId="6938"/>
          <pc:sldLayoutMkLst>
            <pc:docMk/>
            <pc:sldMasterMk cId="2661960024" sldId="2147483691"/>
            <pc:sldLayoutMk cId="3795163944" sldId="2147483695"/>
          </pc:sldLayoutMkLst>
        </pc:sldLayoutChg>
        <pc:sldLayoutChg chg="new replId">
          <pc:chgData name="Louise Larsen" userId="2406c346-188d-4537-bad6-295739f8f676" providerId="ADAL" clId="{7363DC8C-94E9-4E4D-8E0F-D2E3E0496D66}" dt="2025-10-14T10:23:55.429" v="5" actId="6938"/>
          <pc:sldLayoutMkLst>
            <pc:docMk/>
            <pc:sldMasterMk cId="2661960024" sldId="2147483691"/>
            <pc:sldLayoutMk cId="997392357" sldId="2147483696"/>
          </pc:sldLayoutMkLst>
        </pc:sldLayoutChg>
        <pc:sldLayoutChg chg="new replId">
          <pc:chgData name="Louise Larsen" userId="2406c346-188d-4537-bad6-295739f8f676" providerId="ADAL" clId="{7363DC8C-94E9-4E4D-8E0F-D2E3E0496D66}" dt="2025-10-14T10:23:55.429" v="5" actId="6938"/>
          <pc:sldLayoutMkLst>
            <pc:docMk/>
            <pc:sldMasterMk cId="2661960024" sldId="2147483691"/>
            <pc:sldLayoutMk cId="3292227010" sldId="2147483697"/>
          </pc:sldLayoutMkLst>
        </pc:sldLayoutChg>
        <pc:sldLayoutChg chg="new replId">
          <pc:chgData name="Louise Larsen" userId="2406c346-188d-4537-bad6-295739f8f676" providerId="ADAL" clId="{7363DC8C-94E9-4E4D-8E0F-D2E3E0496D66}" dt="2025-10-14T10:23:55.429" v="5" actId="6938"/>
          <pc:sldLayoutMkLst>
            <pc:docMk/>
            <pc:sldMasterMk cId="2661960024" sldId="2147483691"/>
            <pc:sldLayoutMk cId="2856001422" sldId="2147483698"/>
          </pc:sldLayoutMkLst>
        </pc:sldLayoutChg>
        <pc:sldLayoutChg chg="new replId">
          <pc:chgData name="Louise Larsen" userId="2406c346-188d-4537-bad6-295739f8f676" providerId="ADAL" clId="{7363DC8C-94E9-4E4D-8E0F-D2E3E0496D66}" dt="2025-10-14T10:23:55.429" v="5" actId="6938"/>
          <pc:sldLayoutMkLst>
            <pc:docMk/>
            <pc:sldMasterMk cId="2661960024" sldId="2147483691"/>
            <pc:sldLayoutMk cId="1423706413" sldId="2147483699"/>
          </pc:sldLayoutMkLst>
        </pc:sldLayoutChg>
        <pc:sldLayoutChg chg="new replId">
          <pc:chgData name="Louise Larsen" userId="2406c346-188d-4537-bad6-295739f8f676" providerId="ADAL" clId="{7363DC8C-94E9-4E4D-8E0F-D2E3E0496D66}" dt="2025-10-14T10:23:55.429" v="5" actId="6938"/>
          <pc:sldLayoutMkLst>
            <pc:docMk/>
            <pc:sldMasterMk cId="2661960024" sldId="2147483691"/>
            <pc:sldLayoutMk cId="3256648854" sldId="2147483700"/>
          </pc:sldLayoutMkLst>
        </pc:sldLayoutChg>
        <pc:sldLayoutChg chg="new replId">
          <pc:chgData name="Louise Larsen" userId="2406c346-188d-4537-bad6-295739f8f676" providerId="ADAL" clId="{7363DC8C-94E9-4E4D-8E0F-D2E3E0496D66}" dt="2025-10-14T10:23:55.429" v="5" actId="6938"/>
          <pc:sldLayoutMkLst>
            <pc:docMk/>
            <pc:sldMasterMk cId="2661960024" sldId="2147483691"/>
            <pc:sldLayoutMk cId="745501509" sldId="2147483701"/>
          </pc:sldLayoutMkLst>
        </pc:sldLayoutChg>
        <pc:sldLayoutChg chg="new replId">
          <pc:chgData name="Louise Larsen" userId="2406c346-188d-4537-bad6-295739f8f676" providerId="ADAL" clId="{7363DC8C-94E9-4E4D-8E0F-D2E3E0496D66}" dt="2025-10-14T10:23:55.429" v="5" actId="6938"/>
          <pc:sldLayoutMkLst>
            <pc:docMk/>
            <pc:sldMasterMk cId="2661960024" sldId="2147483691"/>
            <pc:sldLayoutMk cId="2848353852" sldId="2147483702"/>
          </pc:sldLayoutMkLst>
        </pc:sldLayoutChg>
      </pc:sldMasterChg>
    </pc:docChg>
  </pc:docChgLst>
  <pc:docChgLst>
    <pc:chgData name="Louise Larsen" userId="S::mallr1@onerm.dk::2406c346-188d-4537-bad6-295739f8f676" providerId="AD" clId="Web-{0F7E8C88-D117-3BCC-B341-F05998B4B35B}"/>
    <pc:docChg chg="modSld">
      <pc:chgData name="Louise Larsen" userId="S::mallr1@onerm.dk::2406c346-188d-4537-bad6-295739f8f676" providerId="AD" clId="Web-{0F7E8C88-D117-3BCC-B341-F05998B4B35B}" dt="2025-10-14T11:58:53.087" v="2" actId="14100"/>
      <pc:docMkLst>
        <pc:docMk/>
      </pc:docMkLst>
      <pc:sldChg chg="modSp">
        <pc:chgData name="Louise Larsen" userId="S::mallr1@onerm.dk::2406c346-188d-4537-bad6-295739f8f676" providerId="AD" clId="Web-{0F7E8C88-D117-3BCC-B341-F05998B4B35B}" dt="2025-10-14T11:58:39.071" v="1" actId="20577"/>
        <pc:sldMkLst>
          <pc:docMk/>
          <pc:sldMk cId="2738186684" sldId="258"/>
        </pc:sldMkLst>
        <pc:spChg chg="mod">
          <ac:chgData name="Louise Larsen" userId="S::mallr1@onerm.dk::2406c346-188d-4537-bad6-295739f8f676" providerId="AD" clId="Web-{0F7E8C88-D117-3BCC-B341-F05998B4B35B}" dt="2025-10-14T11:58:39.071" v="1" actId="20577"/>
          <ac:spMkLst>
            <pc:docMk/>
            <pc:sldMk cId="2738186684" sldId="258"/>
            <ac:spMk id="3" creationId="{E857F117-363A-44A1-8B00-69FFC99AFE82}"/>
          </ac:spMkLst>
        </pc:spChg>
      </pc:sldChg>
      <pc:sldChg chg="modSp">
        <pc:chgData name="Louise Larsen" userId="S::mallr1@onerm.dk::2406c346-188d-4537-bad6-295739f8f676" providerId="AD" clId="Web-{0F7E8C88-D117-3BCC-B341-F05998B4B35B}" dt="2025-10-14T11:58:53.087" v="2" actId="14100"/>
        <pc:sldMkLst>
          <pc:docMk/>
          <pc:sldMk cId="1147405365" sldId="263"/>
        </pc:sldMkLst>
        <pc:spChg chg="mod">
          <ac:chgData name="Louise Larsen" userId="S::mallr1@onerm.dk::2406c346-188d-4537-bad6-295739f8f676" providerId="AD" clId="Web-{0F7E8C88-D117-3BCC-B341-F05998B4B35B}" dt="2025-10-14T11:58:53.087" v="2" actId="14100"/>
          <ac:spMkLst>
            <pc:docMk/>
            <pc:sldMk cId="1147405365" sldId="263"/>
            <ac:spMk id="3" creationId="{B49DA7D5-03A1-B154-8492-EB71A3CC2B7B}"/>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a:extLst>
              <a:ext uri="{FF2B5EF4-FFF2-40B4-BE49-F238E27FC236}">
                <a16:creationId xmlns:a16="http://schemas.microsoft.com/office/drawing/2014/main" id="{9E64B7A8-55FB-8A84-1ABD-7B60EF7B39F1}"/>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a-DK"/>
          </a:p>
        </p:txBody>
      </p:sp>
      <p:sp>
        <p:nvSpPr>
          <p:cNvPr id="3" name="Pladsholder til dato 2">
            <a:extLst>
              <a:ext uri="{FF2B5EF4-FFF2-40B4-BE49-F238E27FC236}">
                <a16:creationId xmlns:a16="http://schemas.microsoft.com/office/drawing/2014/main" id="{14E02B0C-5335-5787-B560-FD518A7A2A00}"/>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BECE43A-5EBF-415A-8427-362AA60AA68D}" type="datetimeFigureOut">
              <a:rPr lang="da-DK" smtClean="0"/>
              <a:t>14-10-2025</a:t>
            </a:fld>
            <a:endParaRPr lang="da-DK"/>
          </a:p>
        </p:txBody>
      </p:sp>
      <p:sp>
        <p:nvSpPr>
          <p:cNvPr id="4" name="Pladsholder til sidefod 3">
            <a:extLst>
              <a:ext uri="{FF2B5EF4-FFF2-40B4-BE49-F238E27FC236}">
                <a16:creationId xmlns:a16="http://schemas.microsoft.com/office/drawing/2014/main" id="{93C31D34-0BEF-22F4-7042-C617BD063325}"/>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da-DK"/>
          </a:p>
        </p:txBody>
      </p:sp>
      <p:sp>
        <p:nvSpPr>
          <p:cNvPr id="5" name="Pladsholder til slidenummer 4">
            <a:extLst>
              <a:ext uri="{FF2B5EF4-FFF2-40B4-BE49-F238E27FC236}">
                <a16:creationId xmlns:a16="http://schemas.microsoft.com/office/drawing/2014/main" id="{FAA16CA3-CC64-046A-1F36-73497ED02FCD}"/>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F8D7E62-EFA0-4FF3-8DC1-A07323D24E81}" type="slidenum">
              <a:rPr lang="da-DK" smtClean="0"/>
              <a:t>‹#›</a:t>
            </a:fld>
            <a:endParaRPr lang="da-DK"/>
          </a:p>
        </p:txBody>
      </p:sp>
    </p:spTree>
    <p:extLst>
      <p:ext uri="{BB962C8B-B14F-4D97-AF65-F5344CB8AC3E}">
        <p14:creationId xmlns:p14="http://schemas.microsoft.com/office/powerpoint/2010/main" val="16000707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D63FC88-EAFB-4969-BF6A-F257EA6EEF1D}" type="datetimeFigureOut">
              <a:rPr lang="da-DK" smtClean="0"/>
              <a:t>14-10-2025</a:t>
            </a:fld>
            <a:endParaRPr lang="da-DK"/>
          </a:p>
        </p:txBody>
      </p:sp>
      <p:sp>
        <p:nvSpPr>
          <p:cNvPr id="4" name="Pladsholder til slidebille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6" name="Pladsholder til sidefod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a-DK"/>
          </a:p>
        </p:txBody>
      </p:sp>
      <p:sp>
        <p:nvSpPr>
          <p:cNvPr id="7" name="Pladsholder til sli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C0692A0-1763-4EEB-AFAC-4AEB02DB3978}" type="slidenum">
              <a:rPr lang="da-DK" smtClean="0"/>
              <a:t>‹#›</a:t>
            </a:fld>
            <a:endParaRPr lang="da-DK"/>
          </a:p>
        </p:txBody>
      </p:sp>
    </p:spTree>
    <p:extLst>
      <p:ext uri="{BB962C8B-B14F-4D97-AF65-F5344CB8AC3E}">
        <p14:creationId xmlns:p14="http://schemas.microsoft.com/office/powerpoint/2010/main" val="38643577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Master" Target="../slideMasters/slideMaster2.xml"/><Relationship Id="rId5" Type="http://schemas.openxmlformats.org/officeDocument/2006/relationships/image" Target="../media/image6.emf"/><Relationship Id="rId4" Type="http://schemas.openxmlformats.org/officeDocument/2006/relationships/image" Target="../media/image5.emf"/></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eldias_RM-logo">
    <p:spTree>
      <p:nvGrpSpPr>
        <p:cNvPr id="1" name=""/>
        <p:cNvGrpSpPr/>
        <p:nvPr/>
      </p:nvGrpSpPr>
      <p:grpSpPr>
        <a:xfrm>
          <a:off x="0" y="0"/>
          <a:ext cx="0" cy="0"/>
          <a:chOff x="0" y="0"/>
          <a:chExt cx="0" cy="0"/>
        </a:xfrm>
      </p:grpSpPr>
      <p:sp>
        <p:nvSpPr>
          <p:cNvPr id="2" name="Rektangel 1"/>
          <p:cNvSpPr>
            <a:spLocks noChangeAspect="1"/>
          </p:cNvSpPr>
          <p:nvPr/>
        </p:nvSpPr>
        <p:spPr>
          <a:xfrm>
            <a:off x="1" y="0"/>
            <a:ext cx="12192000" cy="6858000"/>
          </a:xfrm>
          <a:prstGeom prst="rect">
            <a:avLst/>
          </a:prstGeom>
          <a:solidFill>
            <a:schemeClr val="tx2"/>
          </a:solidFill>
          <a:ln w="152400" cap="rnd">
            <a:noFill/>
          </a:ln>
        </p:spPr>
        <p:style>
          <a:lnRef idx="2">
            <a:schemeClr val="accent1">
              <a:shade val="50000"/>
            </a:schemeClr>
          </a:lnRef>
          <a:fillRef idx="1">
            <a:schemeClr val="accent1"/>
          </a:fillRef>
          <a:effectRef idx="0">
            <a:schemeClr val="accent1"/>
          </a:effectRef>
          <a:fontRef idx="minor">
            <a:schemeClr val="lt1"/>
          </a:fontRef>
        </p:style>
        <p:txBody>
          <a:bodyPr lIns="121885" tIns="60942" rIns="121885" bIns="60942" rtlCol="0" anchor="ctr"/>
          <a:lstStyle/>
          <a:p>
            <a:pPr algn="ctr"/>
            <a:endParaRPr lang="da-DK" sz="2399">
              <a:solidFill>
                <a:srgbClr val="3F3018"/>
              </a:solidFill>
            </a:endParaRPr>
          </a:p>
        </p:txBody>
      </p:sp>
      <p:pic>
        <p:nvPicPr>
          <p:cNvPr id="3" name="Billede 2"/>
          <p:cNvPicPr preferRelativeResize="0">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582468" y="1989173"/>
            <a:ext cx="4860095" cy="2341968"/>
          </a:xfrm>
          <a:prstGeom prst="rect">
            <a:avLst/>
          </a:prstGeom>
        </p:spPr>
      </p:pic>
      <p:sp>
        <p:nvSpPr>
          <p:cNvPr id="7" name="Rectangle 113"/>
          <p:cNvSpPr>
            <a:spLocks noGrp="1" noChangeAspect="1" noChangeArrowheads="1"/>
          </p:cNvSpPr>
          <p:nvPr>
            <p:ph type="subTitle" sz="quarter" idx="1" hasCustomPrompt="1"/>
          </p:nvPr>
        </p:nvSpPr>
        <p:spPr>
          <a:xfrm>
            <a:off x="694697" y="5341751"/>
            <a:ext cx="10802606" cy="637186"/>
          </a:xfrm>
        </p:spPr>
        <p:txBody>
          <a:bodyPr anchor="t"/>
          <a:lstStyle>
            <a:lvl1pPr marL="0" indent="0" algn="ctr">
              <a:buFont typeface="Wingdings" pitchFamily="2" charset="2"/>
              <a:buNone/>
              <a:tabLst>
                <a:tab pos="1168049" algn="l"/>
              </a:tabLst>
              <a:defRPr sz="2599">
                <a:solidFill>
                  <a:schemeClr val="bg1"/>
                </a:solidFill>
              </a:defRPr>
            </a:lvl1pPr>
          </a:lstStyle>
          <a:p>
            <a:pPr lvl="0"/>
            <a:r>
              <a:rPr lang="da-DK" altLang="da-DK" noProof="0"/>
              <a:t>Skriv titel her</a:t>
            </a:r>
          </a:p>
        </p:txBody>
      </p:sp>
    </p:spTree>
    <p:extLst>
      <p:ext uri="{BB962C8B-B14F-4D97-AF65-F5344CB8AC3E}">
        <p14:creationId xmlns:p14="http://schemas.microsoft.com/office/powerpoint/2010/main" val="1089322599"/>
      </p:ext>
    </p:extLst>
  </p:cSld>
  <p:clrMapOvr>
    <a:masterClrMapping/>
  </p:clrMapOvr>
  <p:extLst>
    <p:ext uri="{DCECCB84-F9BA-43D5-87BE-67443E8EF086}">
      <p15:sldGuideLst xmlns:p15="http://schemas.microsoft.com/office/powerpoint/2012/main">
        <p15:guide id="1" orient="horz" pos="2160">
          <p15:clr>
            <a:srgbClr val="FBAE40"/>
          </p15:clr>
        </p15:guide>
        <p15:guide id="2" pos="384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Overskrift og indhold_LYSGRØN">
    <p:spTree>
      <p:nvGrpSpPr>
        <p:cNvPr id="1" name=""/>
        <p:cNvGrpSpPr/>
        <p:nvPr/>
      </p:nvGrpSpPr>
      <p:grpSpPr>
        <a:xfrm>
          <a:off x="0" y="0"/>
          <a:ext cx="0" cy="0"/>
          <a:chOff x="0" y="0"/>
          <a:chExt cx="0" cy="0"/>
        </a:xfrm>
      </p:grpSpPr>
      <p:sp>
        <p:nvSpPr>
          <p:cNvPr id="5" name="Rektangel 4"/>
          <p:cNvSpPr/>
          <p:nvPr/>
        </p:nvSpPr>
        <p:spPr>
          <a:xfrm>
            <a:off x="1" y="575867"/>
            <a:ext cx="12192000" cy="5938625"/>
          </a:xfrm>
          <a:prstGeom prst="rect">
            <a:avLst/>
          </a:prstGeom>
          <a:solidFill>
            <a:schemeClr val="accent1"/>
          </a:solidFill>
          <a:ln w="152400" cap="rnd">
            <a:noFill/>
          </a:ln>
        </p:spPr>
        <p:style>
          <a:lnRef idx="2">
            <a:schemeClr val="accent1">
              <a:shade val="50000"/>
            </a:schemeClr>
          </a:lnRef>
          <a:fillRef idx="1">
            <a:schemeClr val="accent1"/>
          </a:fillRef>
          <a:effectRef idx="0">
            <a:schemeClr val="accent1"/>
          </a:effectRef>
          <a:fontRef idx="minor">
            <a:schemeClr val="lt1"/>
          </a:fontRef>
        </p:style>
        <p:txBody>
          <a:bodyPr lIns="121885" tIns="60942" rIns="121885" bIns="60942" rtlCol="0" anchor="ctr"/>
          <a:lstStyle/>
          <a:p>
            <a:pPr algn="ctr"/>
            <a:endParaRPr lang="da-DK" sz="2399">
              <a:solidFill>
                <a:srgbClr val="3F3018"/>
              </a:solidFill>
            </a:endParaRPr>
          </a:p>
        </p:txBody>
      </p:sp>
      <p:sp>
        <p:nvSpPr>
          <p:cNvPr id="4" name="Rectangle 4"/>
          <p:cNvSpPr>
            <a:spLocks noGrp="1" noChangeArrowheads="1"/>
          </p:cNvSpPr>
          <p:nvPr>
            <p:ph type="title" hasCustomPrompt="1"/>
          </p:nvPr>
        </p:nvSpPr>
        <p:spPr bwMode="auto">
          <a:xfrm>
            <a:off x="720000" y="1187725"/>
            <a:ext cx="10080000" cy="8997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a:defRPr>
                <a:solidFill>
                  <a:schemeClr val="accent1">
                    <a:lumMod val="50000"/>
                  </a:schemeClr>
                </a:solidFill>
              </a:defRPr>
            </a:lvl1pPr>
          </a:lstStyle>
          <a:p>
            <a:pPr lvl="0"/>
            <a:r>
              <a:rPr lang="da-DK" altLang="da-DK"/>
              <a:t>Skriv overskrift her</a:t>
            </a:r>
          </a:p>
        </p:txBody>
      </p:sp>
      <p:sp>
        <p:nvSpPr>
          <p:cNvPr id="6" name="Pladsholder til indhold 2"/>
          <p:cNvSpPr>
            <a:spLocks noGrp="1"/>
          </p:cNvSpPr>
          <p:nvPr>
            <p:ph idx="1" hasCustomPrompt="1"/>
          </p:nvPr>
        </p:nvSpPr>
        <p:spPr>
          <a:xfrm>
            <a:off x="720000" y="2159002"/>
            <a:ext cx="10080000" cy="4031067"/>
          </a:xfrm>
        </p:spPr>
        <p:txBody>
          <a:bodyPr/>
          <a:lstStyle>
            <a:lvl1pPr marL="0" indent="0">
              <a:buClr>
                <a:schemeClr val="bg1"/>
              </a:buClr>
              <a:buFont typeface="Wingdings" panose="05000000000000000000" pitchFamily="2" charset="2"/>
              <a:buNone/>
              <a:defRPr>
                <a:solidFill>
                  <a:schemeClr val="accent1">
                    <a:lumMod val="50000"/>
                  </a:schemeClr>
                </a:solidFill>
              </a:defRPr>
            </a:lvl1pPr>
            <a:lvl2pPr>
              <a:buClr>
                <a:schemeClr val="bg1"/>
              </a:buClr>
              <a:defRPr>
                <a:solidFill>
                  <a:schemeClr val="accent1">
                    <a:lumMod val="50000"/>
                  </a:schemeClr>
                </a:solidFill>
              </a:defRPr>
            </a:lvl2pPr>
            <a:lvl3pPr>
              <a:buClr>
                <a:schemeClr val="bg1"/>
              </a:buClr>
              <a:defRPr>
                <a:solidFill>
                  <a:schemeClr val="accent1">
                    <a:lumMod val="50000"/>
                  </a:schemeClr>
                </a:solidFill>
              </a:defRPr>
            </a:lvl3pPr>
            <a:lvl4pPr>
              <a:buClr>
                <a:schemeClr val="bg1"/>
              </a:buClr>
              <a:defRPr>
                <a:solidFill>
                  <a:schemeClr val="accent1">
                    <a:lumMod val="50000"/>
                  </a:schemeClr>
                </a:solidFill>
              </a:defRPr>
            </a:lvl4pPr>
            <a:lvl5pPr>
              <a:buClr>
                <a:schemeClr val="bg1"/>
              </a:buClr>
              <a:defRPr>
                <a:solidFill>
                  <a:schemeClr val="accent1">
                    <a:lumMod val="50000"/>
                  </a:schemeClr>
                </a:solidFill>
              </a:defRPr>
            </a:lvl5pPr>
          </a:lstStyle>
          <a:p>
            <a:pPr lvl="0"/>
            <a:r>
              <a:rPr lang="da-DK" altLang="da-DK"/>
              <a:t>Skriv tekst eller klik på ikon for at tilføje indhold</a:t>
            </a:r>
          </a:p>
          <a:p>
            <a:pPr lvl="1"/>
            <a:r>
              <a:rPr lang="da-DK" altLang="da-DK"/>
              <a:t>første niveau</a:t>
            </a:r>
          </a:p>
          <a:p>
            <a:pPr lvl="2"/>
            <a:r>
              <a:rPr lang="da-DK" altLang="da-DK"/>
              <a:t>andet niveau</a:t>
            </a:r>
          </a:p>
          <a:p>
            <a:pPr lvl="3"/>
            <a:r>
              <a:rPr lang="da-DK" altLang="da-DK"/>
              <a:t>tredje niveau</a:t>
            </a:r>
          </a:p>
          <a:p>
            <a:pPr lvl="4"/>
            <a:r>
              <a:rPr lang="da-DK" altLang="da-DK"/>
              <a:t>fjerde niveau</a:t>
            </a:r>
          </a:p>
        </p:txBody>
      </p:sp>
    </p:spTree>
    <p:extLst>
      <p:ext uri="{BB962C8B-B14F-4D97-AF65-F5344CB8AC3E}">
        <p14:creationId xmlns:p14="http://schemas.microsoft.com/office/powerpoint/2010/main" val="33535933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Overskrift og indhold_ORANGE">
    <p:spTree>
      <p:nvGrpSpPr>
        <p:cNvPr id="1" name=""/>
        <p:cNvGrpSpPr/>
        <p:nvPr/>
      </p:nvGrpSpPr>
      <p:grpSpPr>
        <a:xfrm>
          <a:off x="0" y="0"/>
          <a:ext cx="0" cy="0"/>
          <a:chOff x="0" y="0"/>
          <a:chExt cx="0" cy="0"/>
        </a:xfrm>
      </p:grpSpPr>
      <p:sp>
        <p:nvSpPr>
          <p:cNvPr id="5" name="Rektangel 4"/>
          <p:cNvSpPr/>
          <p:nvPr/>
        </p:nvSpPr>
        <p:spPr>
          <a:xfrm>
            <a:off x="1" y="575867"/>
            <a:ext cx="12192000" cy="5938625"/>
          </a:xfrm>
          <a:prstGeom prst="rect">
            <a:avLst/>
          </a:prstGeom>
          <a:solidFill>
            <a:schemeClr val="accent3"/>
          </a:solidFill>
          <a:ln w="152400" cap="rnd">
            <a:noFill/>
          </a:ln>
        </p:spPr>
        <p:style>
          <a:lnRef idx="2">
            <a:schemeClr val="accent1">
              <a:shade val="50000"/>
            </a:schemeClr>
          </a:lnRef>
          <a:fillRef idx="1">
            <a:schemeClr val="accent1"/>
          </a:fillRef>
          <a:effectRef idx="0">
            <a:schemeClr val="accent1"/>
          </a:effectRef>
          <a:fontRef idx="minor">
            <a:schemeClr val="lt1"/>
          </a:fontRef>
        </p:style>
        <p:txBody>
          <a:bodyPr lIns="121885" tIns="60942" rIns="121885" bIns="60942" rtlCol="0" anchor="ctr"/>
          <a:lstStyle/>
          <a:p>
            <a:pPr algn="ctr"/>
            <a:endParaRPr lang="da-DK" sz="2399">
              <a:solidFill>
                <a:srgbClr val="3F3018"/>
              </a:solidFill>
            </a:endParaRPr>
          </a:p>
        </p:txBody>
      </p:sp>
      <p:sp>
        <p:nvSpPr>
          <p:cNvPr id="3" name="Pladsholder til indhold 2"/>
          <p:cNvSpPr>
            <a:spLocks noGrp="1"/>
          </p:cNvSpPr>
          <p:nvPr>
            <p:ph idx="1" hasCustomPrompt="1"/>
          </p:nvPr>
        </p:nvSpPr>
        <p:spPr/>
        <p:txBody>
          <a:bodyPr/>
          <a:lstStyle>
            <a:lvl1pPr marL="0" indent="0">
              <a:buClr>
                <a:schemeClr val="bg1"/>
              </a:buClr>
              <a:buFont typeface="Wingdings" panose="05000000000000000000" pitchFamily="2" charset="2"/>
              <a:buNone/>
              <a:defRPr/>
            </a:lvl1pPr>
            <a:lvl2pPr>
              <a:buClr>
                <a:schemeClr val="bg1"/>
              </a:buClr>
              <a:defRPr/>
            </a:lvl2pPr>
            <a:lvl3pPr>
              <a:buClr>
                <a:schemeClr val="bg1"/>
              </a:buClr>
              <a:defRPr/>
            </a:lvl3pPr>
            <a:lvl4pPr>
              <a:buClr>
                <a:schemeClr val="bg1"/>
              </a:buClr>
              <a:defRPr/>
            </a:lvl4pPr>
            <a:lvl5pPr>
              <a:buClr>
                <a:schemeClr val="bg1"/>
              </a:buClr>
              <a:defRPr/>
            </a:lvl5pPr>
          </a:lstStyle>
          <a:p>
            <a:pPr lvl="0"/>
            <a:r>
              <a:rPr lang="da-DK" altLang="da-DK"/>
              <a:t>Skriv tekst eller klik på ikon for at tilføje indhold</a:t>
            </a:r>
          </a:p>
          <a:p>
            <a:pPr lvl="1"/>
            <a:r>
              <a:rPr lang="da-DK" altLang="da-DK"/>
              <a:t>første niveau</a:t>
            </a:r>
          </a:p>
          <a:p>
            <a:pPr lvl="2"/>
            <a:r>
              <a:rPr lang="da-DK" altLang="da-DK"/>
              <a:t>andet niveau</a:t>
            </a:r>
          </a:p>
          <a:p>
            <a:pPr lvl="3"/>
            <a:r>
              <a:rPr lang="da-DK" altLang="da-DK"/>
              <a:t>tredje niveau</a:t>
            </a:r>
          </a:p>
          <a:p>
            <a:pPr lvl="4"/>
            <a:r>
              <a:rPr lang="da-DK" altLang="da-DK"/>
              <a:t>fjerde niveau</a:t>
            </a:r>
          </a:p>
        </p:txBody>
      </p:sp>
      <p:sp>
        <p:nvSpPr>
          <p:cNvPr id="4" name="Rectangle 4"/>
          <p:cNvSpPr>
            <a:spLocks noGrp="1" noChangeArrowheads="1"/>
          </p:cNvSpPr>
          <p:nvPr>
            <p:ph type="title" hasCustomPrompt="1"/>
          </p:nvPr>
        </p:nvSpPr>
        <p:spPr bwMode="auto">
          <a:xfrm>
            <a:off x="720000" y="1187725"/>
            <a:ext cx="10080000" cy="8997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a:defRPr>
                <a:solidFill>
                  <a:schemeClr val="bg1"/>
                </a:solidFill>
              </a:defRPr>
            </a:lvl1pPr>
          </a:lstStyle>
          <a:p>
            <a:pPr lvl="0"/>
            <a:r>
              <a:rPr lang="da-DK" altLang="da-DK"/>
              <a:t>Skriv overskrift her</a:t>
            </a:r>
          </a:p>
        </p:txBody>
      </p:sp>
    </p:spTree>
    <p:extLst>
      <p:ext uri="{BB962C8B-B14F-4D97-AF65-F5344CB8AC3E}">
        <p14:creationId xmlns:p14="http://schemas.microsoft.com/office/powerpoint/2010/main" val="14756904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Overskrift og indhold_PETROL">
    <p:spTree>
      <p:nvGrpSpPr>
        <p:cNvPr id="1" name=""/>
        <p:cNvGrpSpPr/>
        <p:nvPr/>
      </p:nvGrpSpPr>
      <p:grpSpPr>
        <a:xfrm>
          <a:off x="0" y="0"/>
          <a:ext cx="0" cy="0"/>
          <a:chOff x="0" y="0"/>
          <a:chExt cx="0" cy="0"/>
        </a:xfrm>
      </p:grpSpPr>
      <p:sp>
        <p:nvSpPr>
          <p:cNvPr id="5" name="Rektangel 4"/>
          <p:cNvSpPr/>
          <p:nvPr/>
        </p:nvSpPr>
        <p:spPr>
          <a:xfrm>
            <a:off x="1" y="575867"/>
            <a:ext cx="12192000" cy="5938625"/>
          </a:xfrm>
          <a:prstGeom prst="rect">
            <a:avLst/>
          </a:prstGeom>
          <a:solidFill>
            <a:schemeClr val="accent2"/>
          </a:solidFill>
          <a:ln w="152400" cap="rnd">
            <a:noFill/>
          </a:ln>
        </p:spPr>
        <p:style>
          <a:lnRef idx="2">
            <a:schemeClr val="accent1">
              <a:shade val="50000"/>
            </a:schemeClr>
          </a:lnRef>
          <a:fillRef idx="1">
            <a:schemeClr val="accent1"/>
          </a:fillRef>
          <a:effectRef idx="0">
            <a:schemeClr val="accent1"/>
          </a:effectRef>
          <a:fontRef idx="minor">
            <a:schemeClr val="lt1"/>
          </a:fontRef>
        </p:style>
        <p:txBody>
          <a:bodyPr lIns="121885" tIns="60942" rIns="121885" bIns="60942" rtlCol="0" anchor="ctr"/>
          <a:lstStyle/>
          <a:p>
            <a:pPr algn="ctr"/>
            <a:endParaRPr lang="da-DK" sz="2399">
              <a:solidFill>
                <a:srgbClr val="3F3018"/>
              </a:solidFill>
            </a:endParaRPr>
          </a:p>
        </p:txBody>
      </p:sp>
      <p:sp>
        <p:nvSpPr>
          <p:cNvPr id="3" name="Pladsholder til indhold 2"/>
          <p:cNvSpPr>
            <a:spLocks noGrp="1"/>
          </p:cNvSpPr>
          <p:nvPr>
            <p:ph idx="1" hasCustomPrompt="1"/>
          </p:nvPr>
        </p:nvSpPr>
        <p:spPr/>
        <p:txBody>
          <a:bodyPr/>
          <a:lstStyle>
            <a:lvl1pPr marL="0" indent="0">
              <a:buClr>
                <a:schemeClr val="bg1"/>
              </a:buClr>
              <a:buFont typeface="Wingdings" panose="05000000000000000000" pitchFamily="2" charset="2"/>
              <a:buNone/>
              <a:defRPr>
                <a:solidFill>
                  <a:schemeClr val="bg2"/>
                </a:solidFill>
              </a:defRPr>
            </a:lvl1pPr>
            <a:lvl2pPr>
              <a:buClr>
                <a:schemeClr val="bg1"/>
              </a:buClr>
              <a:defRPr>
                <a:solidFill>
                  <a:schemeClr val="bg2"/>
                </a:solidFill>
              </a:defRPr>
            </a:lvl2pPr>
            <a:lvl3pPr>
              <a:buClr>
                <a:schemeClr val="bg1"/>
              </a:buClr>
              <a:defRPr>
                <a:solidFill>
                  <a:schemeClr val="bg2"/>
                </a:solidFill>
              </a:defRPr>
            </a:lvl3pPr>
            <a:lvl4pPr>
              <a:buClr>
                <a:schemeClr val="bg1"/>
              </a:buClr>
              <a:defRPr>
                <a:solidFill>
                  <a:schemeClr val="bg2"/>
                </a:solidFill>
              </a:defRPr>
            </a:lvl4pPr>
            <a:lvl5pPr>
              <a:buClr>
                <a:schemeClr val="bg1"/>
              </a:buClr>
              <a:defRPr>
                <a:solidFill>
                  <a:schemeClr val="bg2"/>
                </a:solidFill>
              </a:defRPr>
            </a:lvl5pPr>
          </a:lstStyle>
          <a:p>
            <a:pPr lvl="0"/>
            <a:r>
              <a:rPr lang="da-DK" altLang="da-DK"/>
              <a:t>Skriv tekst eller klik på ikon for at tilføje indhold</a:t>
            </a:r>
          </a:p>
          <a:p>
            <a:pPr lvl="1"/>
            <a:r>
              <a:rPr lang="da-DK" altLang="da-DK"/>
              <a:t>første niveau</a:t>
            </a:r>
          </a:p>
          <a:p>
            <a:pPr lvl="2"/>
            <a:r>
              <a:rPr lang="da-DK" altLang="da-DK"/>
              <a:t>andet niveau</a:t>
            </a:r>
          </a:p>
          <a:p>
            <a:pPr lvl="3"/>
            <a:r>
              <a:rPr lang="da-DK" altLang="da-DK"/>
              <a:t>tredje niveau</a:t>
            </a:r>
          </a:p>
          <a:p>
            <a:pPr lvl="4"/>
            <a:r>
              <a:rPr lang="da-DK" altLang="da-DK"/>
              <a:t>fjerde niveau</a:t>
            </a:r>
          </a:p>
        </p:txBody>
      </p:sp>
      <p:sp>
        <p:nvSpPr>
          <p:cNvPr id="4" name="Rectangle 4"/>
          <p:cNvSpPr>
            <a:spLocks noGrp="1" noChangeArrowheads="1"/>
          </p:cNvSpPr>
          <p:nvPr>
            <p:ph type="title" hasCustomPrompt="1"/>
          </p:nvPr>
        </p:nvSpPr>
        <p:spPr bwMode="auto">
          <a:xfrm>
            <a:off x="720000" y="1187725"/>
            <a:ext cx="10080000" cy="8997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a:defRPr>
                <a:solidFill>
                  <a:schemeClr val="bg1"/>
                </a:solidFill>
              </a:defRPr>
            </a:lvl1pPr>
          </a:lstStyle>
          <a:p>
            <a:pPr lvl="0"/>
            <a:r>
              <a:rPr lang="da-DK" altLang="da-DK"/>
              <a:t>Skriv overskrift her</a:t>
            </a:r>
          </a:p>
        </p:txBody>
      </p:sp>
    </p:spTree>
    <p:extLst>
      <p:ext uri="{BB962C8B-B14F-4D97-AF65-F5344CB8AC3E}">
        <p14:creationId xmlns:p14="http://schemas.microsoft.com/office/powerpoint/2010/main" val="35072078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optekst, overskrift og indhold_HVID">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720093" y="1799583"/>
            <a:ext cx="10081313" cy="719833"/>
          </a:xfrm>
        </p:spPr>
        <p:txBody>
          <a:bodyPr/>
          <a:lstStyle>
            <a:lvl1pPr>
              <a:defRPr/>
            </a:lvl1pPr>
          </a:lstStyle>
          <a:p>
            <a:r>
              <a:rPr lang="da-DK"/>
              <a:t>Skriv overskrift her</a:t>
            </a:r>
          </a:p>
        </p:txBody>
      </p:sp>
      <p:sp>
        <p:nvSpPr>
          <p:cNvPr id="5" name="Pladsholder til indhold 4"/>
          <p:cNvSpPr>
            <a:spLocks noGrp="1"/>
          </p:cNvSpPr>
          <p:nvPr>
            <p:ph sz="quarter" idx="11" hasCustomPrompt="1"/>
          </p:nvPr>
        </p:nvSpPr>
        <p:spPr>
          <a:xfrm>
            <a:off x="720093" y="2699375"/>
            <a:ext cx="10081313" cy="3599167"/>
          </a:xfrm>
        </p:spPr>
        <p:txBody>
          <a:bodyPr anchor="t" anchorCtr="0"/>
          <a:lstStyle/>
          <a:p>
            <a:pPr lvl="0"/>
            <a:r>
              <a:rPr lang="da-DK" altLang="da-DK"/>
              <a:t>Skriv tekst eller klik på ikon for at tilføje indhold</a:t>
            </a:r>
          </a:p>
          <a:p>
            <a:pPr lvl="1"/>
            <a:r>
              <a:rPr lang="da-DK" altLang="da-DK"/>
              <a:t>første niveau</a:t>
            </a:r>
          </a:p>
          <a:p>
            <a:pPr lvl="2"/>
            <a:r>
              <a:rPr lang="da-DK" altLang="da-DK"/>
              <a:t>andet niveau</a:t>
            </a:r>
          </a:p>
          <a:p>
            <a:pPr lvl="3"/>
            <a:r>
              <a:rPr lang="da-DK" altLang="da-DK"/>
              <a:t>tredje niveau</a:t>
            </a:r>
          </a:p>
          <a:p>
            <a:pPr lvl="4"/>
            <a:r>
              <a:rPr lang="da-DK" altLang="da-DK"/>
              <a:t>fjerde niveau</a:t>
            </a:r>
          </a:p>
        </p:txBody>
      </p:sp>
      <p:sp>
        <p:nvSpPr>
          <p:cNvPr id="4" name="Pladsholder til tekst 3"/>
          <p:cNvSpPr>
            <a:spLocks noGrp="1"/>
          </p:cNvSpPr>
          <p:nvPr>
            <p:ph type="body" sz="quarter" idx="12" hasCustomPrompt="1"/>
          </p:nvPr>
        </p:nvSpPr>
        <p:spPr>
          <a:xfrm>
            <a:off x="1" y="1187727"/>
            <a:ext cx="2502499" cy="453074"/>
          </a:xfrm>
          <a:solidFill>
            <a:schemeClr val="accent3"/>
          </a:solidFill>
          <a:ln>
            <a:noFill/>
          </a:ln>
        </p:spPr>
        <p:txBody>
          <a:bodyPr wrap="none" lIns="720000" tIns="71998" rIns="180000" bIns="71998">
            <a:spAutoFit/>
          </a:bodyPr>
          <a:lstStyle>
            <a:lvl1pPr marL="0" indent="0">
              <a:buNone/>
              <a:defRPr sz="1999" b="1" baseline="0">
                <a:solidFill>
                  <a:schemeClr val="bg1"/>
                </a:solidFill>
              </a:defRPr>
            </a:lvl1pPr>
            <a:lvl2pPr marL="833696" indent="0">
              <a:buNone/>
              <a:defRPr b="1">
                <a:solidFill>
                  <a:schemeClr val="bg1"/>
                </a:solidFill>
              </a:defRPr>
            </a:lvl2pPr>
            <a:lvl3pPr marL="1548896" indent="0">
              <a:buNone/>
              <a:defRPr b="1">
                <a:solidFill>
                  <a:schemeClr val="bg1"/>
                </a:solidFill>
              </a:defRPr>
            </a:lvl3pPr>
            <a:lvl4pPr marL="2278908" indent="0">
              <a:buNone/>
              <a:defRPr b="1">
                <a:solidFill>
                  <a:schemeClr val="bg1"/>
                </a:solidFill>
              </a:defRPr>
            </a:lvl4pPr>
            <a:lvl5pPr marL="2873499" indent="0">
              <a:buNone/>
              <a:defRPr b="1">
                <a:solidFill>
                  <a:schemeClr val="bg1"/>
                </a:solidFill>
              </a:defRPr>
            </a:lvl5pPr>
          </a:lstStyle>
          <a:p>
            <a:pPr lvl="0"/>
            <a:r>
              <a:rPr lang="da-DK"/>
              <a:t>SKRIV HER</a:t>
            </a:r>
          </a:p>
        </p:txBody>
      </p:sp>
    </p:spTree>
    <p:extLst>
      <p:ext uri="{BB962C8B-B14F-4D97-AF65-F5344CB8AC3E}">
        <p14:creationId xmlns:p14="http://schemas.microsoft.com/office/powerpoint/2010/main" val="395173182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Foto i bredformat med logo">
    <p:spTree>
      <p:nvGrpSpPr>
        <p:cNvPr id="1" name=""/>
        <p:cNvGrpSpPr/>
        <p:nvPr/>
      </p:nvGrpSpPr>
      <p:grpSpPr>
        <a:xfrm>
          <a:off x="0" y="0"/>
          <a:ext cx="0" cy="0"/>
          <a:chOff x="0" y="0"/>
          <a:chExt cx="0" cy="0"/>
        </a:xfrm>
      </p:grpSpPr>
      <p:sp>
        <p:nvSpPr>
          <p:cNvPr id="5" name="Pladsholder til billede 2"/>
          <p:cNvSpPr>
            <a:spLocks noGrp="1" noChangeAspect="1"/>
          </p:cNvSpPr>
          <p:nvPr>
            <p:ph type="pic" idx="11" hasCustomPrompt="1"/>
          </p:nvPr>
        </p:nvSpPr>
        <p:spPr>
          <a:xfrm>
            <a:off x="1" y="575867"/>
            <a:ext cx="12192000" cy="5938625"/>
          </a:xfrm>
        </p:spPr>
        <p:txBody>
          <a:bodyPr/>
          <a:lstStyle>
            <a:lvl1pPr marL="0" indent="0" algn="ctr">
              <a:buNone/>
              <a:defRPr sz="2699" baseline="0"/>
            </a:lvl1pPr>
            <a:lvl2pPr marL="609402" indent="0">
              <a:buNone/>
              <a:defRPr sz="3699"/>
            </a:lvl2pPr>
            <a:lvl3pPr marL="1218804" indent="0">
              <a:buNone/>
              <a:defRPr sz="3199"/>
            </a:lvl3pPr>
            <a:lvl4pPr marL="1828205" indent="0">
              <a:buNone/>
              <a:defRPr sz="2699"/>
            </a:lvl4pPr>
            <a:lvl5pPr marL="2437607" indent="0">
              <a:buNone/>
              <a:defRPr sz="2699"/>
            </a:lvl5pPr>
            <a:lvl6pPr marL="3047010" indent="0">
              <a:buNone/>
              <a:defRPr sz="2699"/>
            </a:lvl6pPr>
            <a:lvl7pPr marL="3656412" indent="0">
              <a:buNone/>
              <a:defRPr sz="2699"/>
            </a:lvl7pPr>
            <a:lvl8pPr marL="4265813" indent="0">
              <a:buNone/>
              <a:defRPr sz="2699"/>
            </a:lvl8pPr>
            <a:lvl9pPr marL="4875215" indent="0">
              <a:buNone/>
              <a:defRPr sz="2699"/>
            </a:lvl9pPr>
          </a:lstStyle>
          <a:p>
            <a:r>
              <a:rPr lang="da-DK"/>
              <a:t>Klik på ikonet for at tilføje et billede</a:t>
            </a:r>
            <a:br>
              <a:rPr lang="da-DK"/>
            </a:br>
            <a:br>
              <a:rPr lang="da-DK"/>
            </a:br>
            <a:endParaRPr lang="da-DK"/>
          </a:p>
        </p:txBody>
      </p:sp>
    </p:spTree>
    <p:extLst>
      <p:ext uri="{BB962C8B-B14F-4D97-AF65-F5344CB8AC3E}">
        <p14:creationId xmlns:p14="http://schemas.microsoft.com/office/powerpoint/2010/main" val="230784286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Foto i højformat med logo">
    <p:spTree>
      <p:nvGrpSpPr>
        <p:cNvPr id="1" name=""/>
        <p:cNvGrpSpPr/>
        <p:nvPr/>
      </p:nvGrpSpPr>
      <p:grpSpPr>
        <a:xfrm>
          <a:off x="0" y="0"/>
          <a:ext cx="0" cy="0"/>
          <a:chOff x="0" y="0"/>
          <a:chExt cx="0" cy="0"/>
        </a:xfrm>
      </p:grpSpPr>
      <p:sp>
        <p:nvSpPr>
          <p:cNvPr id="5" name="Pladsholder til billede 2"/>
          <p:cNvSpPr>
            <a:spLocks noGrp="1" noChangeAspect="1"/>
          </p:cNvSpPr>
          <p:nvPr>
            <p:ph type="pic" idx="11" hasCustomPrompt="1"/>
          </p:nvPr>
        </p:nvSpPr>
        <p:spPr>
          <a:xfrm>
            <a:off x="3420445" y="575867"/>
            <a:ext cx="4500586" cy="5938625"/>
          </a:xfrm>
        </p:spPr>
        <p:txBody>
          <a:bodyPr/>
          <a:lstStyle>
            <a:lvl1pPr marL="0" indent="0" algn="ctr">
              <a:buNone/>
              <a:defRPr sz="2699" baseline="0"/>
            </a:lvl1pPr>
            <a:lvl2pPr marL="609402" indent="0">
              <a:buNone/>
              <a:defRPr sz="3699"/>
            </a:lvl2pPr>
            <a:lvl3pPr marL="1218804" indent="0">
              <a:buNone/>
              <a:defRPr sz="3199"/>
            </a:lvl3pPr>
            <a:lvl4pPr marL="1828205" indent="0">
              <a:buNone/>
              <a:defRPr sz="2699"/>
            </a:lvl4pPr>
            <a:lvl5pPr marL="2437607" indent="0">
              <a:buNone/>
              <a:defRPr sz="2699"/>
            </a:lvl5pPr>
            <a:lvl6pPr marL="3047010" indent="0">
              <a:buNone/>
              <a:defRPr sz="2699"/>
            </a:lvl6pPr>
            <a:lvl7pPr marL="3656412" indent="0">
              <a:buNone/>
              <a:defRPr sz="2699"/>
            </a:lvl7pPr>
            <a:lvl8pPr marL="4265813" indent="0">
              <a:buNone/>
              <a:defRPr sz="2699"/>
            </a:lvl8pPr>
            <a:lvl9pPr marL="4875215" indent="0">
              <a:buNone/>
              <a:defRPr sz="2699"/>
            </a:lvl9pPr>
          </a:lstStyle>
          <a:p>
            <a:r>
              <a:rPr lang="da-DK"/>
              <a:t>Klik på ikonet </a:t>
            </a:r>
            <a:br>
              <a:rPr lang="da-DK"/>
            </a:br>
            <a:r>
              <a:rPr lang="da-DK"/>
              <a:t>for at tilføje et billede</a:t>
            </a:r>
            <a:br>
              <a:rPr lang="da-DK"/>
            </a:br>
            <a:br>
              <a:rPr lang="da-DK"/>
            </a:br>
            <a:br>
              <a:rPr lang="da-DK"/>
            </a:br>
            <a:endParaRPr lang="da-DK"/>
          </a:p>
        </p:txBody>
      </p:sp>
      <p:sp>
        <p:nvSpPr>
          <p:cNvPr id="3" name="Tekstboks 2"/>
          <p:cNvSpPr txBox="1"/>
          <p:nvPr/>
        </p:nvSpPr>
        <p:spPr>
          <a:xfrm>
            <a:off x="-1488843" y="3140971"/>
            <a:ext cx="1152128" cy="430886"/>
          </a:xfrm>
          <a:prstGeom prst="rect">
            <a:avLst/>
          </a:prstGeom>
          <a:noFill/>
        </p:spPr>
        <p:txBody>
          <a:bodyPr wrap="square" lIns="0" tIns="0" rIns="0" bIns="0" rtlCol="0">
            <a:spAutoFit/>
          </a:bodyPr>
          <a:lstStyle/>
          <a:p>
            <a:r>
              <a:rPr lang="da-DK" sz="900"/>
              <a:t>Foto kan også placeres længere til venstre på siden</a:t>
            </a:r>
          </a:p>
        </p:txBody>
      </p:sp>
    </p:spTree>
    <p:extLst>
      <p:ext uri="{BB962C8B-B14F-4D97-AF65-F5344CB8AC3E}">
        <p14:creationId xmlns:p14="http://schemas.microsoft.com/office/powerpoint/2010/main" val="262838440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Foto med overskrift og billedtekst">
    <p:spTree>
      <p:nvGrpSpPr>
        <p:cNvPr id="1" name=""/>
        <p:cNvGrpSpPr/>
        <p:nvPr/>
      </p:nvGrpSpPr>
      <p:grpSpPr>
        <a:xfrm>
          <a:off x="0" y="0"/>
          <a:ext cx="0" cy="0"/>
          <a:chOff x="0" y="0"/>
          <a:chExt cx="0" cy="0"/>
        </a:xfrm>
      </p:grpSpPr>
      <p:sp>
        <p:nvSpPr>
          <p:cNvPr id="5" name="Pladsholder til billede 2"/>
          <p:cNvSpPr>
            <a:spLocks noGrp="1"/>
          </p:cNvSpPr>
          <p:nvPr>
            <p:ph type="pic" idx="11" hasCustomPrompt="1"/>
          </p:nvPr>
        </p:nvSpPr>
        <p:spPr>
          <a:xfrm>
            <a:off x="720093" y="1799583"/>
            <a:ext cx="10081313" cy="4175033"/>
          </a:xfrm>
        </p:spPr>
        <p:txBody>
          <a:bodyPr/>
          <a:lstStyle>
            <a:lvl1pPr marL="0" indent="0" algn="ctr">
              <a:buNone/>
              <a:defRPr sz="2699" baseline="0"/>
            </a:lvl1pPr>
            <a:lvl2pPr marL="609402" indent="0">
              <a:buNone/>
              <a:defRPr sz="3699"/>
            </a:lvl2pPr>
            <a:lvl3pPr marL="1218804" indent="0">
              <a:buNone/>
              <a:defRPr sz="3199"/>
            </a:lvl3pPr>
            <a:lvl4pPr marL="1828205" indent="0">
              <a:buNone/>
              <a:defRPr sz="2699"/>
            </a:lvl4pPr>
            <a:lvl5pPr marL="2437607" indent="0">
              <a:buNone/>
              <a:defRPr sz="2699"/>
            </a:lvl5pPr>
            <a:lvl6pPr marL="3047010" indent="0">
              <a:buNone/>
              <a:defRPr sz="2699"/>
            </a:lvl6pPr>
            <a:lvl7pPr marL="3656412" indent="0">
              <a:buNone/>
              <a:defRPr sz="2699"/>
            </a:lvl7pPr>
            <a:lvl8pPr marL="4265813" indent="0">
              <a:buNone/>
              <a:defRPr sz="2699"/>
            </a:lvl8pPr>
            <a:lvl9pPr marL="4875215" indent="0">
              <a:buNone/>
              <a:defRPr sz="2699"/>
            </a:lvl9pPr>
          </a:lstStyle>
          <a:p>
            <a:r>
              <a:rPr lang="da-DK"/>
              <a:t>Klik på ikonet for at tilføje et billede</a:t>
            </a:r>
            <a:br>
              <a:rPr lang="da-DK"/>
            </a:br>
            <a:br>
              <a:rPr lang="da-DK"/>
            </a:br>
            <a:endParaRPr lang="da-DK"/>
          </a:p>
        </p:txBody>
      </p:sp>
      <p:sp>
        <p:nvSpPr>
          <p:cNvPr id="3" name="Titel 1"/>
          <p:cNvSpPr>
            <a:spLocks noGrp="1" noChangeAspect="1"/>
          </p:cNvSpPr>
          <p:nvPr>
            <p:ph type="title" hasCustomPrompt="1"/>
          </p:nvPr>
        </p:nvSpPr>
        <p:spPr>
          <a:xfrm>
            <a:off x="720093" y="827808"/>
            <a:ext cx="10081313" cy="899792"/>
          </a:xfrm>
        </p:spPr>
        <p:txBody>
          <a:bodyPr/>
          <a:lstStyle>
            <a:lvl1pPr>
              <a:defRPr/>
            </a:lvl1pPr>
          </a:lstStyle>
          <a:p>
            <a:r>
              <a:rPr lang="da-DK"/>
              <a:t>Skriv overskrift her</a:t>
            </a:r>
          </a:p>
        </p:txBody>
      </p:sp>
      <p:sp>
        <p:nvSpPr>
          <p:cNvPr id="4" name="Pladsholder til tekst 3"/>
          <p:cNvSpPr>
            <a:spLocks noGrp="1"/>
          </p:cNvSpPr>
          <p:nvPr>
            <p:ph type="body" sz="quarter" idx="12" hasCustomPrompt="1"/>
          </p:nvPr>
        </p:nvSpPr>
        <p:spPr>
          <a:xfrm>
            <a:off x="720093" y="6046601"/>
            <a:ext cx="10081313" cy="360000"/>
          </a:xfrm>
        </p:spPr>
        <p:txBody>
          <a:bodyPr anchor="t" anchorCtr="0">
            <a:normAutofit/>
          </a:bodyPr>
          <a:lstStyle>
            <a:lvl1pPr marL="0" indent="0">
              <a:buNone/>
              <a:defRPr sz="1799" baseline="0">
                <a:solidFill>
                  <a:schemeClr val="tx1"/>
                </a:solidFill>
              </a:defRPr>
            </a:lvl1pPr>
            <a:lvl2pPr marL="833696" indent="0">
              <a:buNone/>
              <a:defRPr sz="1899">
                <a:solidFill>
                  <a:schemeClr val="tx1"/>
                </a:solidFill>
              </a:defRPr>
            </a:lvl2pPr>
            <a:lvl3pPr marL="1548896" indent="0">
              <a:buNone/>
              <a:defRPr sz="1899">
                <a:solidFill>
                  <a:schemeClr val="tx1"/>
                </a:solidFill>
              </a:defRPr>
            </a:lvl3pPr>
            <a:lvl4pPr marL="2278908" indent="0">
              <a:buNone/>
              <a:defRPr sz="1899">
                <a:solidFill>
                  <a:schemeClr val="tx1"/>
                </a:solidFill>
              </a:defRPr>
            </a:lvl4pPr>
            <a:lvl5pPr marL="2873499" indent="0">
              <a:buNone/>
              <a:defRPr sz="1899">
                <a:solidFill>
                  <a:schemeClr val="tx1"/>
                </a:solidFill>
              </a:defRPr>
            </a:lvl5pPr>
          </a:lstStyle>
          <a:p>
            <a:pPr lvl="0"/>
            <a:r>
              <a:rPr lang="da-DK"/>
              <a:t>Skriv tekst her</a:t>
            </a:r>
          </a:p>
        </p:txBody>
      </p:sp>
    </p:spTree>
    <p:extLst>
      <p:ext uri="{BB962C8B-B14F-4D97-AF65-F5344CB8AC3E}">
        <p14:creationId xmlns:p14="http://schemas.microsoft.com/office/powerpoint/2010/main" val="54835305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p:cSld name="Foto på hele formatet">
    <p:spTree>
      <p:nvGrpSpPr>
        <p:cNvPr id="1" name=""/>
        <p:cNvGrpSpPr/>
        <p:nvPr/>
      </p:nvGrpSpPr>
      <p:grpSpPr>
        <a:xfrm>
          <a:off x="0" y="0"/>
          <a:ext cx="0" cy="0"/>
          <a:chOff x="0" y="0"/>
          <a:chExt cx="0" cy="0"/>
        </a:xfrm>
      </p:grpSpPr>
      <p:sp>
        <p:nvSpPr>
          <p:cNvPr id="6" name="Pladsholder til billede 2"/>
          <p:cNvSpPr>
            <a:spLocks noGrp="1"/>
          </p:cNvSpPr>
          <p:nvPr>
            <p:ph type="pic" idx="11" hasCustomPrompt="1"/>
          </p:nvPr>
        </p:nvSpPr>
        <p:spPr>
          <a:xfrm>
            <a:off x="1" y="0"/>
            <a:ext cx="12192000" cy="6858000"/>
          </a:xfrm>
        </p:spPr>
        <p:txBody>
          <a:bodyPr/>
          <a:lstStyle>
            <a:lvl1pPr marL="0" indent="0" algn="ctr">
              <a:buNone/>
              <a:defRPr sz="2699" baseline="0"/>
            </a:lvl1pPr>
            <a:lvl2pPr marL="609402" indent="0">
              <a:buNone/>
              <a:defRPr sz="3699"/>
            </a:lvl2pPr>
            <a:lvl3pPr marL="1218804" indent="0">
              <a:buNone/>
              <a:defRPr sz="3199"/>
            </a:lvl3pPr>
            <a:lvl4pPr marL="1828205" indent="0">
              <a:buNone/>
              <a:defRPr sz="2699"/>
            </a:lvl4pPr>
            <a:lvl5pPr marL="2437607" indent="0">
              <a:buNone/>
              <a:defRPr sz="2699"/>
            </a:lvl5pPr>
            <a:lvl6pPr marL="3047010" indent="0">
              <a:buNone/>
              <a:defRPr sz="2699"/>
            </a:lvl6pPr>
            <a:lvl7pPr marL="3656412" indent="0">
              <a:buNone/>
              <a:defRPr sz="2699"/>
            </a:lvl7pPr>
            <a:lvl8pPr marL="4265813" indent="0">
              <a:buNone/>
              <a:defRPr sz="2699"/>
            </a:lvl8pPr>
            <a:lvl9pPr marL="4875215" indent="0">
              <a:buNone/>
              <a:defRPr sz="2699"/>
            </a:lvl9pPr>
          </a:lstStyle>
          <a:p>
            <a:r>
              <a:rPr lang="da-DK"/>
              <a:t>Klik på ikonet for at tilføje et billede</a:t>
            </a:r>
            <a:br>
              <a:rPr lang="da-DK"/>
            </a:br>
            <a:br>
              <a:rPr lang="da-DK"/>
            </a:br>
            <a:br>
              <a:rPr lang="da-DK"/>
            </a:br>
            <a:endParaRPr lang="da-DK"/>
          </a:p>
        </p:txBody>
      </p:sp>
    </p:spTree>
    <p:extLst>
      <p:ext uri="{BB962C8B-B14F-4D97-AF65-F5344CB8AC3E}">
        <p14:creationId xmlns:p14="http://schemas.microsoft.com/office/powerpoint/2010/main" val="112507108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Kun overskrift">
    <p:spTree>
      <p:nvGrpSpPr>
        <p:cNvPr id="1" name=""/>
        <p:cNvGrpSpPr/>
        <p:nvPr/>
      </p:nvGrpSpPr>
      <p:grpSpPr>
        <a:xfrm>
          <a:off x="0" y="0"/>
          <a:ext cx="0" cy="0"/>
          <a:chOff x="0" y="0"/>
          <a:chExt cx="0" cy="0"/>
        </a:xfrm>
      </p:grpSpPr>
      <p:sp>
        <p:nvSpPr>
          <p:cNvPr id="2" name="Titel 1"/>
          <p:cNvSpPr>
            <a:spLocks noGrp="1" noChangeAspect="1"/>
          </p:cNvSpPr>
          <p:nvPr>
            <p:ph type="title" hasCustomPrompt="1"/>
          </p:nvPr>
        </p:nvSpPr>
        <p:spPr>
          <a:xfrm>
            <a:off x="720093" y="1187725"/>
            <a:ext cx="10081313" cy="899792"/>
          </a:xfrm>
        </p:spPr>
        <p:txBody>
          <a:bodyPr anchor="t" anchorCtr="0"/>
          <a:lstStyle>
            <a:lvl1pPr>
              <a:defRPr/>
            </a:lvl1pPr>
          </a:lstStyle>
          <a:p>
            <a:r>
              <a:rPr lang="da-DK"/>
              <a:t>Skriv overskrift her</a:t>
            </a:r>
          </a:p>
        </p:txBody>
      </p:sp>
    </p:spTree>
    <p:extLst>
      <p:ext uri="{BB962C8B-B14F-4D97-AF65-F5344CB8AC3E}">
        <p14:creationId xmlns:p14="http://schemas.microsoft.com/office/powerpoint/2010/main" val="166707455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Tree>
    <p:extLst>
      <p:ext uri="{BB962C8B-B14F-4D97-AF65-F5344CB8AC3E}">
        <p14:creationId xmlns:p14="http://schemas.microsoft.com/office/powerpoint/2010/main" val="35545780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rugerdefineret layou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99CA4EF-91EC-C142-CE19-E024D5B62222}"/>
              </a:ext>
            </a:extLst>
          </p:cNvPr>
          <p:cNvSpPr>
            <a:spLocks noGrp="1"/>
          </p:cNvSpPr>
          <p:nvPr>
            <p:ph type="title"/>
          </p:nvPr>
        </p:nvSpPr>
        <p:spPr/>
        <p:txBody>
          <a:bodyPr/>
          <a:lstStyle/>
          <a:p>
            <a:r>
              <a:rPr lang="da-DK"/>
              <a:t>Klik for at redigere titeltypografien i masteren</a:t>
            </a:r>
          </a:p>
        </p:txBody>
      </p:sp>
    </p:spTree>
    <p:extLst>
      <p:ext uri="{BB962C8B-B14F-4D97-AF65-F5344CB8AC3E}">
        <p14:creationId xmlns:p14="http://schemas.microsoft.com/office/powerpoint/2010/main" val="340707572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Foto højformat - overskrift og to indholdsobjekter">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4500587" y="1907558"/>
            <a:ext cx="6300820" cy="899792"/>
          </a:xfrm>
        </p:spPr>
        <p:txBody>
          <a:bodyPr anchor="t" anchorCtr="0"/>
          <a:lstStyle>
            <a:lvl1pPr>
              <a:defRPr/>
            </a:lvl1pPr>
          </a:lstStyle>
          <a:p>
            <a:r>
              <a:rPr lang="da-DK"/>
              <a:t>Skriv overskrift her</a:t>
            </a:r>
          </a:p>
        </p:txBody>
      </p:sp>
      <p:sp>
        <p:nvSpPr>
          <p:cNvPr id="5" name="Pladsholder til indhold 2"/>
          <p:cNvSpPr>
            <a:spLocks noGrp="1"/>
          </p:cNvSpPr>
          <p:nvPr>
            <p:ph sz="half" idx="10" hasCustomPrompt="1"/>
          </p:nvPr>
        </p:nvSpPr>
        <p:spPr>
          <a:xfrm>
            <a:off x="4500586" y="2879333"/>
            <a:ext cx="3060398" cy="3311233"/>
          </a:xfrm>
        </p:spPr>
        <p:txBody>
          <a:bodyPr anchor="t" anchorCtr="0"/>
          <a:lstStyle>
            <a:lvl1pPr marL="0" indent="0">
              <a:buNone/>
              <a:defRPr sz="2599"/>
            </a:lvl1pPr>
            <a:lvl2pPr marL="444367" indent="-263446">
              <a:tabLst/>
              <a:defRPr sz="2199"/>
            </a:lvl2pPr>
            <a:lvl3pPr>
              <a:defRPr sz="2699"/>
            </a:lvl3pPr>
            <a:lvl4pPr>
              <a:defRPr sz="2399"/>
            </a:lvl4pPr>
            <a:lvl5pPr>
              <a:defRPr sz="2399"/>
            </a:lvl5pPr>
            <a:lvl6pPr>
              <a:defRPr sz="2399"/>
            </a:lvl6pPr>
            <a:lvl7pPr>
              <a:defRPr sz="2399"/>
            </a:lvl7pPr>
            <a:lvl8pPr>
              <a:defRPr sz="2399"/>
            </a:lvl8pPr>
            <a:lvl9pPr>
              <a:defRPr sz="2399"/>
            </a:lvl9pPr>
          </a:lstStyle>
          <a:p>
            <a:pPr lvl="0"/>
            <a:r>
              <a:rPr lang="da-DK" altLang="da-DK"/>
              <a:t>Skriv tekst eller klik på ikon for at tilføje indhold</a:t>
            </a:r>
          </a:p>
          <a:p>
            <a:pPr lvl="1"/>
            <a:r>
              <a:rPr lang="da-DK" altLang="da-DK"/>
              <a:t>første niveau</a:t>
            </a:r>
          </a:p>
        </p:txBody>
      </p:sp>
      <p:sp>
        <p:nvSpPr>
          <p:cNvPr id="6" name="Pladsholder til indhold 2"/>
          <p:cNvSpPr>
            <a:spLocks noGrp="1"/>
          </p:cNvSpPr>
          <p:nvPr>
            <p:ph sz="half" idx="11" hasCustomPrompt="1"/>
          </p:nvPr>
        </p:nvSpPr>
        <p:spPr>
          <a:xfrm>
            <a:off x="7741009" y="2879333"/>
            <a:ext cx="3060398" cy="3311233"/>
          </a:xfrm>
        </p:spPr>
        <p:txBody>
          <a:bodyPr anchor="t" anchorCtr="0"/>
          <a:lstStyle>
            <a:lvl1pPr marL="0" indent="0">
              <a:buNone/>
              <a:defRPr sz="2599"/>
            </a:lvl1pPr>
            <a:lvl2pPr marL="444367" indent="-263446">
              <a:defRPr sz="2199"/>
            </a:lvl2pPr>
            <a:lvl3pPr>
              <a:defRPr sz="2699"/>
            </a:lvl3pPr>
            <a:lvl4pPr>
              <a:defRPr sz="2399"/>
            </a:lvl4pPr>
            <a:lvl5pPr>
              <a:defRPr sz="2399"/>
            </a:lvl5pPr>
            <a:lvl6pPr>
              <a:defRPr sz="2399"/>
            </a:lvl6pPr>
            <a:lvl7pPr>
              <a:defRPr sz="2399"/>
            </a:lvl7pPr>
            <a:lvl8pPr>
              <a:defRPr sz="2399"/>
            </a:lvl8pPr>
            <a:lvl9pPr>
              <a:defRPr sz="2399"/>
            </a:lvl9pPr>
          </a:lstStyle>
          <a:p>
            <a:pPr lvl="0"/>
            <a:r>
              <a:rPr lang="da-DK" altLang="da-DK"/>
              <a:t>Skriv tekst eller klik på ikon for at tilføje indhold</a:t>
            </a:r>
          </a:p>
          <a:p>
            <a:pPr lvl="1"/>
            <a:r>
              <a:rPr lang="da-DK" altLang="da-DK"/>
              <a:t>første niveau</a:t>
            </a:r>
          </a:p>
        </p:txBody>
      </p:sp>
      <p:sp>
        <p:nvSpPr>
          <p:cNvPr id="7" name="Pladsholder til billede 2"/>
          <p:cNvSpPr>
            <a:spLocks noGrp="1" noChangeAspect="1"/>
          </p:cNvSpPr>
          <p:nvPr>
            <p:ph type="pic" idx="12" hasCustomPrompt="1"/>
          </p:nvPr>
        </p:nvSpPr>
        <p:spPr>
          <a:xfrm>
            <a:off x="0" y="1"/>
            <a:ext cx="4140539" cy="6858000"/>
          </a:xfrm>
        </p:spPr>
        <p:txBody>
          <a:bodyPr/>
          <a:lstStyle>
            <a:lvl1pPr marL="0" indent="0" algn="ctr">
              <a:buNone/>
              <a:defRPr sz="1999" baseline="0"/>
            </a:lvl1pPr>
            <a:lvl2pPr marL="609402" indent="0">
              <a:buNone/>
              <a:defRPr sz="3699"/>
            </a:lvl2pPr>
            <a:lvl3pPr marL="1218804" indent="0">
              <a:buNone/>
              <a:defRPr sz="3199"/>
            </a:lvl3pPr>
            <a:lvl4pPr marL="1828205" indent="0">
              <a:buNone/>
              <a:defRPr sz="2699"/>
            </a:lvl4pPr>
            <a:lvl5pPr marL="2437607" indent="0">
              <a:buNone/>
              <a:defRPr sz="2699"/>
            </a:lvl5pPr>
            <a:lvl6pPr marL="3047010" indent="0">
              <a:buNone/>
              <a:defRPr sz="2699"/>
            </a:lvl6pPr>
            <a:lvl7pPr marL="3656412" indent="0">
              <a:buNone/>
              <a:defRPr sz="2699"/>
            </a:lvl7pPr>
            <a:lvl8pPr marL="4265813" indent="0">
              <a:buNone/>
              <a:defRPr sz="2699"/>
            </a:lvl8pPr>
            <a:lvl9pPr marL="4875215" indent="0">
              <a:buNone/>
              <a:defRPr sz="2699"/>
            </a:lvl9pPr>
          </a:lstStyle>
          <a:p>
            <a:r>
              <a:rPr lang="da-DK"/>
              <a:t>Klik på ikonet for </a:t>
            </a:r>
            <a:br>
              <a:rPr lang="da-DK"/>
            </a:br>
            <a:r>
              <a:rPr lang="da-DK"/>
              <a:t>at tilføje et billede</a:t>
            </a:r>
            <a:br>
              <a:rPr lang="da-DK"/>
            </a:br>
            <a:br>
              <a:rPr lang="da-DK"/>
            </a:br>
            <a:br>
              <a:rPr lang="da-DK"/>
            </a:br>
            <a:endParaRPr lang="da-DK"/>
          </a:p>
        </p:txBody>
      </p:sp>
    </p:spTree>
    <p:extLst>
      <p:ext uri="{BB962C8B-B14F-4D97-AF65-F5344CB8AC3E}">
        <p14:creationId xmlns:p14="http://schemas.microsoft.com/office/powerpoint/2010/main" val="642406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Foto højformat - overskrift og tekst">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4500587" y="1907558"/>
            <a:ext cx="6300820" cy="899792"/>
          </a:xfrm>
        </p:spPr>
        <p:txBody>
          <a:bodyPr anchor="t" anchorCtr="0"/>
          <a:lstStyle>
            <a:lvl1pPr>
              <a:defRPr/>
            </a:lvl1pPr>
          </a:lstStyle>
          <a:p>
            <a:r>
              <a:rPr lang="da-DK"/>
              <a:t>Skriv overskrift her</a:t>
            </a:r>
          </a:p>
        </p:txBody>
      </p:sp>
      <p:sp>
        <p:nvSpPr>
          <p:cNvPr id="5" name="Pladsholder til indhold 2"/>
          <p:cNvSpPr>
            <a:spLocks noGrp="1"/>
          </p:cNvSpPr>
          <p:nvPr>
            <p:ph sz="half" idx="10" hasCustomPrompt="1"/>
          </p:nvPr>
        </p:nvSpPr>
        <p:spPr>
          <a:xfrm>
            <a:off x="4500587" y="2879333"/>
            <a:ext cx="6300820" cy="3311233"/>
          </a:xfrm>
        </p:spPr>
        <p:txBody>
          <a:bodyPr anchor="t" anchorCtr="0"/>
          <a:lstStyle>
            <a:lvl1pPr marL="0" indent="0">
              <a:buNone/>
              <a:defRPr sz="2599"/>
            </a:lvl1pPr>
            <a:lvl2pPr marL="1079176" indent="-245989">
              <a:defRPr sz="2199"/>
            </a:lvl2pPr>
            <a:lvl3pPr>
              <a:defRPr sz="2699"/>
            </a:lvl3pPr>
            <a:lvl4pPr>
              <a:defRPr sz="2399"/>
            </a:lvl4pPr>
            <a:lvl5pPr>
              <a:defRPr sz="2399"/>
            </a:lvl5pPr>
            <a:lvl6pPr>
              <a:defRPr sz="2399"/>
            </a:lvl6pPr>
            <a:lvl7pPr>
              <a:defRPr sz="2399"/>
            </a:lvl7pPr>
            <a:lvl8pPr>
              <a:defRPr sz="2399"/>
            </a:lvl8pPr>
            <a:lvl9pPr>
              <a:defRPr sz="2399"/>
            </a:lvl9pPr>
          </a:lstStyle>
          <a:p>
            <a:pPr lvl="0"/>
            <a:r>
              <a:rPr lang="da-DK" altLang="da-DK"/>
              <a:t>Skriv tekst eller klik på ikon for at tilføje indhold</a:t>
            </a:r>
          </a:p>
          <a:p>
            <a:pPr lvl="1"/>
            <a:r>
              <a:rPr lang="da-DK" altLang="da-DK"/>
              <a:t>første niveau</a:t>
            </a:r>
          </a:p>
        </p:txBody>
      </p:sp>
      <p:sp>
        <p:nvSpPr>
          <p:cNvPr id="7" name="Pladsholder til billede 2"/>
          <p:cNvSpPr>
            <a:spLocks noGrp="1" noChangeAspect="1"/>
          </p:cNvSpPr>
          <p:nvPr>
            <p:ph type="pic" idx="12" hasCustomPrompt="1"/>
          </p:nvPr>
        </p:nvSpPr>
        <p:spPr>
          <a:xfrm>
            <a:off x="0" y="0"/>
            <a:ext cx="4140539" cy="6858000"/>
          </a:xfrm>
        </p:spPr>
        <p:txBody>
          <a:bodyPr/>
          <a:lstStyle>
            <a:lvl1pPr marL="0" indent="0" algn="ctr">
              <a:buNone/>
              <a:defRPr sz="1999" baseline="0"/>
            </a:lvl1pPr>
            <a:lvl2pPr marL="609402" indent="0">
              <a:buNone/>
              <a:defRPr sz="3699"/>
            </a:lvl2pPr>
            <a:lvl3pPr marL="1218804" indent="0">
              <a:buNone/>
              <a:defRPr sz="3199"/>
            </a:lvl3pPr>
            <a:lvl4pPr marL="1828205" indent="0">
              <a:buNone/>
              <a:defRPr sz="2699"/>
            </a:lvl4pPr>
            <a:lvl5pPr marL="2437607" indent="0">
              <a:buNone/>
              <a:defRPr sz="2699"/>
            </a:lvl5pPr>
            <a:lvl6pPr marL="3047010" indent="0">
              <a:buNone/>
              <a:defRPr sz="2699"/>
            </a:lvl6pPr>
            <a:lvl7pPr marL="3656412" indent="0">
              <a:buNone/>
              <a:defRPr sz="2699"/>
            </a:lvl7pPr>
            <a:lvl8pPr marL="4265813" indent="0">
              <a:buNone/>
              <a:defRPr sz="2699"/>
            </a:lvl8pPr>
            <a:lvl9pPr marL="4875215" indent="0">
              <a:buNone/>
              <a:defRPr sz="2699"/>
            </a:lvl9pPr>
          </a:lstStyle>
          <a:p>
            <a:r>
              <a:rPr lang="da-DK"/>
              <a:t>Klik på ikonet for </a:t>
            </a:r>
            <a:br>
              <a:rPr lang="da-DK"/>
            </a:br>
            <a:r>
              <a:rPr lang="da-DK"/>
              <a:t>at tilføje et billede</a:t>
            </a:r>
            <a:br>
              <a:rPr lang="da-DK"/>
            </a:br>
            <a:br>
              <a:rPr lang="da-DK"/>
            </a:br>
            <a:br>
              <a:rPr lang="da-DK"/>
            </a:br>
            <a:endParaRPr lang="da-DK"/>
          </a:p>
        </p:txBody>
      </p:sp>
    </p:spTree>
    <p:extLst>
      <p:ext uri="{BB962C8B-B14F-4D97-AF65-F5344CB8AC3E}">
        <p14:creationId xmlns:p14="http://schemas.microsoft.com/office/powerpoint/2010/main" val="6954437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Foto bredformat - overskrift og indholdsobjekt">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720093" y="1187725"/>
            <a:ext cx="10081313" cy="539875"/>
          </a:xfrm>
        </p:spPr>
        <p:txBody>
          <a:bodyPr anchor="t" anchorCtr="0"/>
          <a:lstStyle>
            <a:lvl1pPr>
              <a:defRPr/>
            </a:lvl1pPr>
          </a:lstStyle>
          <a:p>
            <a:r>
              <a:rPr lang="da-DK"/>
              <a:t>Skriv overskrift her</a:t>
            </a:r>
          </a:p>
        </p:txBody>
      </p:sp>
      <p:sp>
        <p:nvSpPr>
          <p:cNvPr id="6" name="Pladsholder til indhold 2"/>
          <p:cNvSpPr>
            <a:spLocks noGrp="1"/>
          </p:cNvSpPr>
          <p:nvPr>
            <p:ph sz="half" idx="11" hasCustomPrompt="1"/>
          </p:nvPr>
        </p:nvSpPr>
        <p:spPr>
          <a:xfrm>
            <a:off x="7560984" y="1799583"/>
            <a:ext cx="3240422" cy="4390983"/>
          </a:xfrm>
        </p:spPr>
        <p:txBody>
          <a:bodyPr anchor="t" anchorCtr="0"/>
          <a:lstStyle>
            <a:lvl1pPr marL="0" indent="0">
              <a:buNone/>
              <a:defRPr sz="2599"/>
            </a:lvl1pPr>
            <a:lvl2pPr marL="444367" indent="-263446">
              <a:defRPr sz="2199"/>
            </a:lvl2pPr>
            <a:lvl3pPr>
              <a:defRPr sz="2699"/>
            </a:lvl3pPr>
            <a:lvl4pPr>
              <a:defRPr sz="2399"/>
            </a:lvl4pPr>
            <a:lvl5pPr>
              <a:defRPr sz="2399"/>
            </a:lvl5pPr>
            <a:lvl6pPr>
              <a:defRPr sz="2399"/>
            </a:lvl6pPr>
            <a:lvl7pPr>
              <a:defRPr sz="2399"/>
            </a:lvl7pPr>
            <a:lvl8pPr>
              <a:defRPr sz="2399"/>
            </a:lvl8pPr>
            <a:lvl9pPr>
              <a:defRPr sz="2399"/>
            </a:lvl9pPr>
          </a:lstStyle>
          <a:p>
            <a:pPr lvl="0"/>
            <a:r>
              <a:rPr lang="da-DK" altLang="da-DK"/>
              <a:t>Skriv tekst eller klik på ikon for at tilføje indhold</a:t>
            </a:r>
          </a:p>
          <a:p>
            <a:pPr lvl="1"/>
            <a:r>
              <a:rPr lang="da-DK" altLang="da-DK"/>
              <a:t>første niveau</a:t>
            </a:r>
          </a:p>
        </p:txBody>
      </p:sp>
      <p:sp>
        <p:nvSpPr>
          <p:cNvPr id="7" name="Pladsholder til billede 2"/>
          <p:cNvSpPr>
            <a:spLocks noGrp="1" noChangeAspect="1"/>
          </p:cNvSpPr>
          <p:nvPr>
            <p:ph type="pic" idx="12" hasCustomPrompt="1"/>
          </p:nvPr>
        </p:nvSpPr>
        <p:spPr>
          <a:xfrm>
            <a:off x="720094" y="1799583"/>
            <a:ext cx="6660867" cy="4390983"/>
          </a:xfrm>
        </p:spPr>
        <p:txBody>
          <a:bodyPr/>
          <a:lstStyle>
            <a:lvl1pPr marL="0" indent="0" algn="ctr">
              <a:buNone/>
              <a:defRPr sz="2699" baseline="0"/>
            </a:lvl1pPr>
            <a:lvl2pPr marL="609402" indent="0">
              <a:buNone/>
              <a:defRPr sz="3699"/>
            </a:lvl2pPr>
            <a:lvl3pPr marL="1218804" indent="0">
              <a:buNone/>
              <a:defRPr sz="3199"/>
            </a:lvl3pPr>
            <a:lvl4pPr marL="1828205" indent="0">
              <a:buNone/>
              <a:defRPr sz="2699"/>
            </a:lvl4pPr>
            <a:lvl5pPr marL="2437607" indent="0">
              <a:buNone/>
              <a:defRPr sz="2699"/>
            </a:lvl5pPr>
            <a:lvl6pPr marL="3047010" indent="0">
              <a:buNone/>
              <a:defRPr sz="2699"/>
            </a:lvl6pPr>
            <a:lvl7pPr marL="3656412" indent="0">
              <a:buNone/>
              <a:defRPr sz="2699"/>
            </a:lvl7pPr>
            <a:lvl8pPr marL="4265813" indent="0">
              <a:buNone/>
              <a:defRPr sz="2699"/>
            </a:lvl8pPr>
            <a:lvl9pPr marL="4875215" indent="0">
              <a:buNone/>
              <a:defRPr sz="2699"/>
            </a:lvl9pPr>
          </a:lstStyle>
          <a:p>
            <a:r>
              <a:rPr lang="da-DK"/>
              <a:t>Klik på ikonet for at tilføje et billede</a:t>
            </a:r>
            <a:br>
              <a:rPr lang="da-DK"/>
            </a:br>
            <a:br>
              <a:rPr lang="da-DK"/>
            </a:br>
            <a:endParaRPr lang="da-DK"/>
          </a:p>
        </p:txBody>
      </p:sp>
    </p:spTree>
    <p:extLst>
      <p:ext uri="{BB962C8B-B14F-4D97-AF65-F5344CB8AC3E}">
        <p14:creationId xmlns:p14="http://schemas.microsoft.com/office/powerpoint/2010/main" val="334538583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Overskrift og to indholdsobjekter">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720093" y="1187725"/>
            <a:ext cx="10081313" cy="899792"/>
          </a:xfrm>
        </p:spPr>
        <p:txBody>
          <a:bodyPr anchor="t" anchorCtr="0"/>
          <a:lstStyle>
            <a:lvl1pPr>
              <a:defRPr baseline="0"/>
            </a:lvl1pPr>
          </a:lstStyle>
          <a:p>
            <a:r>
              <a:rPr lang="da-DK"/>
              <a:t>Skriv overskrift her</a:t>
            </a:r>
          </a:p>
        </p:txBody>
      </p:sp>
      <p:sp>
        <p:nvSpPr>
          <p:cNvPr id="3" name="Pladsholder til indhold 2"/>
          <p:cNvSpPr>
            <a:spLocks noGrp="1" noChangeAspect="1"/>
          </p:cNvSpPr>
          <p:nvPr>
            <p:ph sz="half" idx="1" hasCustomPrompt="1"/>
          </p:nvPr>
        </p:nvSpPr>
        <p:spPr>
          <a:xfrm>
            <a:off x="720094" y="2159002"/>
            <a:ext cx="4860632" cy="4031067"/>
          </a:xfrm>
        </p:spPr>
        <p:txBody>
          <a:bodyPr anchor="t" anchorCtr="0"/>
          <a:lstStyle>
            <a:lvl1pPr>
              <a:defRPr sz="3199"/>
            </a:lvl1pPr>
            <a:lvl2pPr marL="715748" indent="-271382">
              <a:defRPr sz="2599"/>
            </a:lvl2pPr>
            <a:lvl3pPr marL="985542" indent="-269794">
              <a:defRPr sz="2599"/>
            </a:lvl3pPr>
            <a:lvl4pPr marL="1342622" indent="-269794">
              <a:defRPr sz="2199"/>
            </a:lvl4pPr>
            <a:lvl5pPr marL="1701289" indent="-269794">
              <a:defRPr sz="1799"/>
            </a:lvl5pPr>
            <a:lvl6pPr>
              <a:defRPr sz="2399"/>
            </a:lvl6pPr>
            <a:lvl7pPr>
              <a:defRPr sz="2399"/>
            </a:lvl7pPr>
            <a:lvl8pPr>
              <a:defRPr sz="2399"/>
            </a:lvl8pPr>
            <a:lvl9pPr>
              <a:defRPr sz="2399"/>
            </a:lvl9pPr>
          </a:lstStyle>
          <a:p>
            <a:pPr lvl="0"/>
            <a:r>
              <a:rPr lang="da-DK" altLang="da-DK"/>
              <a:t>Skriv tekst eller klik på ikon for at tilføje indhold</a:t>
            </a:r>
          </a:p>
          <a:p>
            <a:pPr lvl="1"/>
            <a:r>
              <a:rPr lang="da-DK" altLang="da-DK"/>
              <a:t>første niveau</a:t>
            </a:r>
          </a:p>
        </p:txBody>
      </p:sp>
      <p:sp>
        <p:nvSpPr>
          <p:cNvPr id="6" name="Pladsholder til indhold 2"/>
          <p:cNvSpPr>
            <a:spLocks noGrp="1" noChangeAspect="1"/>
          </p:cNvSpPr>
          <p:nvPr>
            <p:ph sz="half" idx="10" hasCustomPrompt="1"/>
          </p:nvPr>
        </p:nvSpPr>
        <p:spPr>
          <a:xfrm>
            <a:off x="5940774" y="2159500"/>
            <a:ext cx="4860632" cy="4031067"/>
          </a:xfrm>
        </p:spPr>
        <p:txBody>
          <a:bodyPr anchor="t" anchorCtr="0"/>
          <a:lstStyle>
            <a:lvl1pPr>
              <a:defRPr sz="3199"/>
            </a:lvl1pPr>
            <a:lvl2pPr marL="357081" indent="-357081">
              <a:defRPr sz="2599"/>
            </a:lvl2pPr>
            <a:lvl3pPr marL="715748" indent="-271382">
              <a:defRPr sz="2599"/>
            </a:lvl3pPr>
            <a:lvl4pPr marL="1342622" indent="-269794">
              <a:defRPr sz="2199"/>
            </a:lvl4pPr>
            <a:lvl5pPr marL="1701289" indent="-269794">
              <a:defRPr sz="1799"/>
            </a:lvl5pPr>
            <a:lvl6pPr>
              <a:defRPr sz="2399"/>
            </a:lvl6pPr>
            <a:lvl7pPr>
              <a:defRPr sz="2399"/>
            </a:lvl7pPr>
            <a:lvl8pPr>
              <a:defRPr sz="2399"/>
            </a:lvl8pPr>
            <a:lvl9pPr>
              <a:defRPr sz="2399"/>
            </a:lvl9pPr>
          </a:lstStyle>
          <a:p>
            <a:pPr lvl="0"/>
            <a:r>
              <a:rPr lang="da-DK" altLang="da-DK"/>
              <a:t>Skriv tekst eller klik på ikon for at tilføje indhold</a:t>
            </a:r>
          </a:p>
          <a:p>
            <a:pPr lvl="2"/>
            <a:r>
              <a:rPr lang="da-DK" altLang="da-DK"/>
              <a:t>første niveau</a:t>
            </a:r>
          </a:p>
        </p:txBody>
      </p:sp>
    </p:spTree>
    <p:extLst>
      <p:ext uri="{BB962C8B-B14F-4D97-AF65-F5344CB8AC3E}">
        <p14:creationId xmlns:p14="http://schemas.microsoft.com/office/powerpoint/2010/main" val="132660388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1_Overskrift og tre indholdsobjekter">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720093" y="1187725"/>
            <a:ext cx="10081313" cy="899792"/>
          </a:xfrm>
        </p:spPr>
        <p:txBody>
          <a:bodyPr anchor="t" anchorCtr="0"/>
          <a:lstStyle>
            <a:lvl1pPr>
              <a:defRPr/>
            </a:lvl1pPr>
          </a:lstStyle>
          <a:p>
            <a:r>
              <a:rPr lang="da-DK"/>
              <a:t>Skriv overskrift her</a:t>
            </a:r>
          </a:p>
        </p:txBody>
      </p:sp>
      <p:sp>
        <p:nvSpPr>
          <p:cNvPr id="3" name="Pladsholder til indhold 2"/>
          <p:cNvSpPr>
            <a:spLocks noGrp="1"/>
          </p:cNvSpPr>
          <p:nvPr>
            <p:ph sz="half" idx="1" hasCustomPrompt="1"/>
          </p:nvPr>
        </p:nvSpPr>
        <p:spPr>
          <a:xfrm>
            <a:off x="720094" y="2159002"/>
            <a:ext cx="3240422" cy="4031067"/>
          </a:xfrm>
        </p:spPr>
        <p:txBody>
          <a:bodyPr anchor="t" anchorCtr="0"/>
          <a:lstStyle>
            <a:lvl1pPr marL="0" indent="0">
              <a:buNone/>
              <a:defRPr sz="2599"/>
            </a:lvl1pPr>
            <a:lvl2pPr marL="444367" indent="-263446">
              <a:defRPr sz="2199"/>
            </a:lvl2pPr>
            <a:lvl3pPr marL="1548896" indent="0">
              <a:buNone/>
              <a:defRPr sz="2699"/>
            </a:lvl3pPr>
            <a:lvl4pPr>
              <a:defRPr sz="2399"/>
            </a:lvl4pPr>
            <a:lvl5pPr>
              <a:defRPr sz="2399"/>
            </a:lvl5pPr>
            <a:lvl6pPr>
              <a:defRPr sz="2399"/>
            </a:lvl6pPr>
            <a:lvl7pPr>
              <a:defRPr sz="2399"/>
            </a:lvl7pPr>
            <a:lvl8pPr>
              <a:defRPr sz="2399"/>
            </a:lvl8pPr>
            <a:lvl9pPr>
              <a:defRPr sz="2399"/>
            </a:lvl9pPr>
          </a:lstStyle>
          <a:p>
            <a:pPr lvl="0"/>
            <a:r>
              <a:rPr lang="da-DK" altLang="da-DK"/>
              <a:t>Skriv tekst eller klik på ikon for at tilføje indhold</a:t>
            </a:r>
          </a:p>
          <a:p>
            <a:pPr lvl="1"/>
            <a:r>
              <a:rPr lang="da-DK" altLang="da-DK"/>
              <a:t>første niveau</a:t>
            </a:r>
          </a:p>
        </p:txBody>
      </p:sp>
      <p:sp>
        <p:nvSpPr>
          <p:cNvPr id="5" name="Pladsholder til indhold 2"/>
          <p:cNvSpPr>
            <a:spLocks noGrp="1"/>
          </p:cNvSpPr>
          <p:nvPr>
            <p:ph sz="half" idx="10" hasCustomPrompt="1"/>
          </p:nvPr>
        </p:nvSpPr>
        <p:spPr>
          <a:xfrm>
            <a:off x="4140539" y="2159500"/>
            <a:ext cx="3240422" cy="4031067"/>
          </a:xfrm>
        </p:spPr>
        <p:txBody>
          <a:bodyPr anchor="t" anchorCtr="0"/>
          <a:lstStyle>
            <a:lvl1pPr marL="0" indent="0">
              <a:buNone/>
              <a:defRPr sz="2599"/>
            </a:lvl1pPr>
            <a:lvl2pPr marL="444367" indent="-263446">
              <a:defRPr sz="2199"/>
            </a:lvl2pPr>
            <a:lvl3pPr>
              <a:defRPr sz="2699"/>
            </a:lvl3pPr>
            <a:lvl4pPr>
              <a:defRPr sz="2399"/>
            </a:lvl4pPr>
            <a:lvl5pPr>
              <a:defRPr sz="2399"/>
            </a:lvl5pPr>
            <a:lvl6pPr>
              <a:defRPr sz="2399"/>
            </a:lvl6pPr>
            <a:lvl7pPr>
              <a:defRPr sz="2399"/>
            </a:lvl7pPr>
            <a:lvl8pPr>
              <a:defRPr sz="2399"/>
            </a:lvl8pPr>
            <a:lvl9pPr>
              <a:defRPr sz="2399"/>
            </a:lvl9pPr>
          </a:lstStyle>
          <a:p>
            <a:pPr lvl="0"/>
            <a:r>
              <a:rPr lang="da-DK" altLang="da-DK"/>
              <a:t>Skriv tekst eller klik på ikon for at tilføje indhold</a:t>
            </a:r>
          </a:p>
          <a:p>
            <a:pPr lvl="1"/>
            <a:r>
              <a:rPr lang="da-DK" altLang="da-DK"/>
              <a:t>første niveau</a:t>
            </a:r>
          </a:p>
        </p:txBody>
      </p:sp>
      <p:sp>
        <p:nvSpPr>
          <p:cNvPr id="6" name="Pladsholder til indhold 2"/>
          <p:cNvSpPr>
            <a:spLocks noGrp="1"/>
          </p:cNvSpPr>
          <p:nvPr>
            <p:ph sz="half" idx="11" hasCustomPrompt="1"/>
          </p:nvPr>
        </p:nvSpPr>
        <p:spPr>
          <a:xfrm>
            <a:off x="7560984" y="2159500"/>
            <a:ext cx="3240422" cy="4031067"/>
          </a:xfrm>
        </p:spPr>
        <p:txBody>
          <a:bodyPr anchor="t" anchorCtr="0"/>
          <a:lstStyle>
            <a:lvl1pPr marL="0" indent="0">
              <a:buNone/>
              <a:defRPr sz="2599"/>
            </a:lvl1pPr>
            <a:lvl2pPr marL="444367" indent="-263446">
              <a:defRPr sz="2199"/>
            </a:lvl2pPr>
            <a:lvl3pPr>
              <a:defRPr sz="2699"/>
            </a:lvl3pPr>
            <a:lvl4pPr>
              <a:defRPr sz="2399"/>
            </a:lvl4pPr>
            <a:lvl5pPr>
              <a:defRPr sz="2399"/>
            </a:lvl5pPr>
            <a:lvl6pPr>
              <a:defRPr sz="2399"/>
            </a:lvl6pPr>
            <a:lvl7pPr>
              <a:defRPr sz="2399"/>
            </a:lvl7pPr>
            <a:lvl8pPr>
              <a:defRPr sz="2399"/>
            </a:lvl8pPr>
            <a:lvl9pPr>
              <a:defRPr sz="2399"/>
            </a:lvl9pPr>
          </a:lstStyle>
          <a:p>
            <a:pPr lvl="0"/>
            <a:r>
              <a:rPr lang="da-DK" altLang="da-DK"/>
              <a:t>Skriv tekst eller klik på ikon for at tilføje indhold</a:t>
            </a:r>
          </a:p>
          <a:p>
            <a:pPr lvl="1"/>
            <a:r>
              <a:rPr lang="da-DK" altLang="da-DK"/>
              <a:t>første niveau</a:t>
            </a:r>
          </a:p>
        </p:txBody>
      </p:sp>
    </p:spTree>
    <p:extLst>
      <p:ext uri="{BB962C8B-B14F-4D97-AF65-F5344CB8AC3E}">
        <p14:creationId xmlns:p14="http://schemas.microsoft.com/office/powerpoint/2010/main" val="226790937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Overskrift og tre billeder">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720093" y="1187725"/>
            <a:ext cx="10081313" cy="899792"/>
          </a:xfrm>
        </p:spPr>
        <p:txBody>
          <a:bodyPr anchor="t" anchorCtr="0"/>
          <a:lstStyle>
            <a:lvl1pPr>
              <a:defRPr/>
            </a:lvl1pPr>
          </a:lstStyle>
          <a:p>
            <a:r>
              <a:rPr lang="da-DK"/>
              <a:t>Skriv overskrift her</a:t>
            </a:r>
          </a:p>
        </p:txBody>
      </p:sp>
      <p:sp>
        <p:nvSpPr>
          <p:cNvPr id="9" name="Pladsholder til billede 8"/>
          <p:cNvSpPr>
            <a:spLocks noGrp="1" noChangeAspect="1"/>
          </p:cNvSpPr>
          <p:nvPr>
            <p:ph type="pic" sz="quarter" idx="10" hasCustomPrompt="1"/>
          </p:nvPr>
        </p:nvSpPr>
        <p:spPr>
          <a:xfrm>
            <a:off x="720094" y="2159500"/>
            <a:ext cx="3240422" cy="4031067"/>
          </a:xfrm>
        </p:spPr>
        <p:txBody>
          <a:bodyPr/>
          <a:lstStyle>
            <a:lvl1pPr marL="0" indent="0" algn="ctr">
              <a:buNone/>
              <a:defRPr sz="1799"/>
            </a:lvl1pPr>
          </a:lstStyle>
          <a:p>
            <a:r>
              <a:rPr lang="da-DK"/>
              <a:t>Klik på ikonet for </a:t>
            </a:r>
            <a:br>
              <a:rPr lang="da-DK"/>
            </a:br>
            <a:r>
              <a:rPr lang="da-DK"/>
              <a:t>at tilføje et billede</a:t>
            </a:r>
            <a:br>
              <a:rPr lang="da-DK"/>
            </a:br>
            <a:br>
              <a:rPr lang="da-DK"/>
            </a:br>
            <a:br>
              <a:rPr lang="da-DK"/>
            </a:br>
            <a:br>
              <a:rPr lang="da-DK"/>
            </a:br>
            <a:br>
              <a:rPr lang="da-DK"/>
            </a:br>
            <a:endParaRPr lang="da-DK"/>
          </a:p>
        </p:txBody>
      </p:sp>
      <p:sp>
        <p:nvSpPr>
          <p:cNvPr id="10" name="Pladsholder til billede 8"/>
          <p:cNvSpPr>
            <a:spLocks noGrp="1" noChangeAspect="1"/>
          </p:cNvSpPr>
          <p:nvPr>
            <p:ph type="pic" sz="quarter" idx="11" hasCustomPrompt="1"/>
          </p:nvPr>
        </p:nvSpPr>
        <p:spPr>
          <a:xfrm>
            <a:off x="4140539" y="2159500"/>
            <a:ext cx="3240422" cy="4031067"/>
          </a:xfrm>
        </p:spPr>
        <p:txBody>
          <a:bodyPr/>
          <a:lstStyle>
            <a:lvl1pPr marL="0" indent="0" algn="ctr">
              <a:buNone/>
              <a:defRPr sz="1799"/>
            </a:lvl1pPr>
          </a:lstStyle>
          <a:p>
            <a:r>
              <a:rPr lang="da-DK"/>
              <a:t>Klik på ikonet for </a:t>
            </a:r>
            <a:br>
              <a:rPr lang="da-DK"/>
            </a:br>
            <a:r>
              <a:rPr lang="da-DK"/>
              <a:t>at tilføje et billede</a:t>
            </a:r>
            <a:br>
              <a:rPr lang="da-DK"/>
            </a:br>
            <a:br>
              <a:rPr lang="da-DK"/>
            </a:br>
            <a:br>
              <a:rPr lang="da-DK"/>
            </a:br>
            <a:br>
              <a:rPr lang="da-DK"/>
            </a:br>
            <a:br>
              <a:rPr lang="da-DK"/>
            </a:br>
            <a:endParaRPr lang="da-DK"/>
          </a:p>
        </p:txBody>
      </p:sp>
      <p:sp>
        <p:nvSpPr>
          <p:cNvPr id="11" name="Pladsholder til billede 8"/>
          <p:cNvSpPr>
            <a:spLocks noGrp="1" noChangeAspect="1"/>
          </p:cNvSpPr>
          <p:nvPr>
            <p:ph type="pic" sz="quarter" idx="12" hasCustomPrompt="1"/>
          </p:nvPr>
        </p:nvSpPr>
        <p:spPr>
          <a:xfrm>
            <a:off x="7560984" y="2159500"/>
            <a:ext cx="3240422" cy="4031067"/>
          </a:xfrm>
        </p:spPr>
        <p:txBody>
          <a:bodyPr/>
          <a:lstStyle>
            <a:lvl1pPr marL="0" indent="0" algn="ctr">
              <a:buNone/>
              <a:defRPr sz="1799"/>
            </a:lvl1pPr>
          </a:lstStyle>
          <a:p>
            <a:r>
              <a:rPr lang="da-DK"/>
              <a:t>Klik på ikonet for </a:t>
            </a:r>
            <a:br>
              <a:rPr lang="da-DK"/>
            </a:br>
            <a:r>
              <a:rPr lang="da-DK"/>
              <a:t>at tilføje et billede</a:t>
            </a:r>
            <a:br>
              <a:rPr lang="da-DK"/>
            </a:br>
            <a:br>
              <a:rPr lang="da-DK"/>
            </a:br>
            <a:br>
              <a:rPr lang="da-DK"/>
            </a:br>
            <a:br>
              <a:rPr lang="da-DK"/>
            </a:br>
            <a:br>
              <a:rPr lang="da-DK"/>
            </a:br>
            <a:endParaRPr lang="da-DK"/>
          </a:p>
        </p:txBody>
      </p:sp>
    </p:spTree>
    <p:extLst>
      <p:ext uri="{BB962C8B-B14F-4D97-AF65-F5344CB8AC3E}">
        <p14:creationId xmlns:p14="http://schemas.microsoft.com/office/powerpoint/2010/main" val="97668779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Tre billeder - højformat">
    <p:spTree>
      <p:nvGrpSpPr>
        <p:cNvPr id="1" name=""/>
        <p:cNvGrpSpPr/>
        <p:nvPr/>
      </p:nvGrpSpPr>
      <p:grpSpPr>
        <a:xfrm>
          <a:off x="0" y="0"/>
          <a:ext cx="0" cy="0"/>
          <a:chOff x="0" y="0"/>
          <a:chExt cx="0" cy="0"/>
        </a:xfrm>
      </p:grpSpPr>
      <p:sp>
        <p:nvSpPr>
          <p:cNvPr id="9" name="Pladsholder til billede 8"/>
          <p:cNvSpPr>
            <a:spLocks noGrp="1" noChangeAspect="1"/>
          </p:cNvSpPr>
          <p:nvPr>
            <p:ph type="pic" sz="quarter" idx="10" hasCustomPrompt="1"/>
          </p:nvPr>
        </p:nvSpPr>
        <p:spPr>
          <a:xfrm>
            <a:off x="720094" y="575867"/>
            <a:ext cx="3240422" cy="5938625"/>
          </a:xfrm>
        </p:spPr>
        <p:txBody>
          <a:bodyPr/>
          <a:lstStyle>
            <a:lvl1pPr marL="0" indent="0" algn="ctr">
              <a:buNone/>
              <a:defRPr sz="1799"/>
            </a:lvl1pPr>
          </a:lstStyle>
          <a:p>
            <a:r>
              <a:rPr lang="da-DK"/>
              <a:t>Klik på ikonet for </a:t>
            </a:r>
            <a:br>
              <a:rPr lang="da-DK"/>
            </a:br>
            <a:r>
              <a:rPr lang="da-DK"/>
              <a:t>at tilføje et billede</a:t>
            </a:r>
            <a:br>
              <a:rPr lang="da-DK"/>
            </a:br>
            <a:br>
              <a:rPr lang="da-DK"/>
            </a:br>
            <a:br>
              <a:rPr lang="da-DK"/>
            </a:br>
            <a:br>
              <a:rPr lang="da-DK"/>
            </a:br>
            <a:br>
              <a:rPr lang="da-DK"/>
            </a:br>
            <a:endParaRPr lang="da-DK"/>
          </a:p>
        </p:txBody>
      </p:sp>
      <p:sp>
        <p:nvSpPr>
          <p:cNvPr id="6" name="Pladsholder til billede 8"/>
          <p:cNvSpPr>
            <a:spLocks noGrp="1" noChangeAspect="1"/>
          </p:cNvSpPr>
          <p:nvPr>
            <p:ph type="pic" sz="quarter" idx="11" hasCustomPrompt="1"/>
          </p:nvPr>
        </p:nvSpPr>
        <p:spPr>
          <a:xfrm>
            <a:off x="4140539" y="575867"/>
            <a:ext cx="3240422" cy="5938625"/>
          </a:xfrm>
        </p:spPr>
        <p:txBody>
          <a:bodyPr/>
          <a:lstStyle>
            <a:lvl1pPr marL="0" indent="0" algn="ctr">
              <a:buNone/>
              <a:defRPr sz="1799"/>
            </a:lvl1pPr>
          </a:lstStyle>
          <a:p>
            <a:r>
              <a:rPr lang="da-DK"/>
              <a:t>Klik på ikonet for </a:t>
            </a:r>
            <a:br>
              <a:rPr lang="da-DK"/>
            </a:br>
            <a:r>
              <a:rPr lang="da-DK"/>
              <a:t>at tilføje et billede</a:t>
            </a:r>
            <a:br>
              <a:rPr lang="da-DK"/>
            </a:br>
            <a:br>
              <a:rPr lang="da-DK"/>
            </a:br>
            <a:br>
              <a:rPr lang="da-DK"/>
            </a:br>
            <a:br>
              <a:rPr lang="da-DK"/>
            </a:br>
            <a:br>
              <a:rPr lang="da-DK"/>
            </a:br>
            <a:endParaRPr lang="da-DK"/>
          </a:p>
        </p:txBody>
      </p:sp>
      <p:sp>
        <p:nvSpPr>
          <p:cNvPr id="7" name="Pladsholder til billede 8"/>
          <p:cNvSpPr>
            <a:spLocks noGrp="1" noChangeAspect="1"/>
          </p:cNvSpPr>
          <p:nvPr>
            <p:ph type="pic" sz="quarter" idx="12" hasCustomPrompt="1"/>
          </p:nvPr>
        </p:nvSpPr>
        <p:spPr>
          <a:xfrm>
            <a:off x="7560984" y="575867"/>
            <a:ext cx="3240422" cy="5938625"/>
          </a:xfrm>
        </p:spPr>
        <p:txBody>
          <a:bodyPr/>
          <a:lstStyle>
            <a:lvl1pPr marL="0" indent="0" algn="ctr">
              <a:buNone/>
              <a:defRPr sz="1799"/>
            </a:lvl1pPr>
          </a:lstStyle>
          <a:p>
            <a:r>
              <a:rPr lang="da-DK"/>
              <a:t>Klik på ikonet for </a:t>
            </a:r>
            <a:br>
              <a:rPr lang="da-DK"/>
            </a:br>
            <a:r>
              <a:rPr lang="da-DK"/>
              <a:t>at tilføje et billede</a:t>
            </a:r>
            <a:br>
              <a:rPr lang="da-DK"/>
            </a:br>
            <a:br>
              <a:rPr lang="da-DK"/>
            </a:br>
            <a:br>
              <a:rPr lang="da-DK"/>
            </a:br>
            <a:br>
              <a:rPr lang="da-DK"/>
            </a:br>
            <a:br>
              <a:rPr lang="da-DK"/>
            </a:br>
            <a:endParaRPr lang="da-DK"/>
          </a:p>
        </p:txBody>
      </p:sp>
    </p:spTree>
    <p:extLst>
      <p:ext uri="{BB962C8B-B14F-4D97-AF65-F5344CB8AC3E}">
        <p14:creationId xmlns:p14="http://schemas.microsoft.com/office/powerpoint/2010/main" val="213347458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Fem billeder">
    <p:spTree>
      <p:nvGrpSpPr>
        <p:cNvPr id="1" name=""/>
        <p:cNvGrpSpPr/>
        <p:nvPr/>
      </p:nvGrpSpPr>
      <p:grpSpPr>
        <a:xfrm>
          <a:off x="0" y="0"/>
          <a:ext cx="0" cy="0"/>
          <a:chOff x="0" y="0"/>
          <a:chExt cx="0" cy="0"/>
        </a:xfrm>
      </p:grpSpPr>
      <p:sp>
        <p:nvSpPr>
          <p:cNvPr id="9" name="Pladsholder til billede 8"/>
          <p:cNvSpPr>
            <a:spLocks noGrp="1" noChangeAspect="1"/>
          </p:cNvSpPr>
          <p:nvPr>
            <p:ph type="pic" sz="quarter" idx="10" hasCustomPrompt="1"/>
          </p:nvPr>
        </p:nvSpPr>
        <p:spPr>
          <a:xfrm>
            <a:off x="720094" y="575867"/>
            <a:ext cx="3240422" cy="2879333"/>
          </a:xfrm>
        </p:spPr>
        <p:txBody>
          <a:bodyPr/>
          <a:lstStyle>
            <a:lvl1pPr marL="0" indent="0" algn="ctr">
              <a:buNone/>
              <a:defRPr sz="1799"/>
            </a:lvl1pPr>
          </a:lstStyle>
          <a:p>
            <a:r>
              <a:rPr lang="da-DK"/>
              <a:t>Klik på ikonet for </a:t>
            </a:r>
            <a:br>
              <a:rPr lang="da-DK"/>
            </a:br>
            <a:r>
              <a:rPr lang="da-DK"/>
              <a:t>at tilføje et billede</a:t>
            </a:r>
            <a:br>
              <a:rPr lang="da-DK"/>
            </a:br>
            <a:br>
              <a:rPr lang="da-DK"/>
            </a:br>
            <a:br>
              <a:rPr lang="da-DK"/>
            </a:br>
            <a:br>
              <a:rPr lang="da-DK"/>
            </a:br>
            <a:endParaRPr lang="da-DK"/>
          </a:p>
        </p:txBody>
      </p:sp>
      <p:sp>
        <p:nvSpPr>
          <p:cNvPr id="7" name="Pladsholder til billede 8"/>
          <p:cNvSpPr>
            <a:spLocks noGrp="1" noChangeAspect="1"/>
          </p:cNvSpPr>
          <p:nvPr>
            <p:ph type="pic" sz="quarter" idx="12" hasCustomPrompt="1"/>
          </p:nvPr>
        </p:nvSpPr>
        <p:spPr>
          <a:xfrm>
            <a:off x="7560984" y="575867"/>
            <a:ext cx="3240422" cy="5938625"/>
          </a:xfrm>
        </p:spPr>
        <p:txBody>
          <a:bodyPr/>
          <a:lstStyle>
            <a:lvl1pPr marL="0" indent="0" algn="ctr">
              <a:buNone/>
              <a:defRPr sz="1799"/>
            </a:lvl1pPr>
          </a:lstStyle>
          <a:p>
            <a:r>
              <a:rPr lang="da-DK"/>
              <a:t>Klik på ikonet for </a:t>
            </a:r>
            <a:br>
              <a:rPr lang="da-DK"/>
            </a:br>
            <a:r>
              <a:rPr lang="da-DK"/>
              <a:t>at tilføje et billede</a:t>
            </a:r>
            <a:br>
              <a:rPr lang="da-DK"/>
            </a:br>
            <a:br>
              <a:rPr lang="da-DK"/>
            </a:br>
            <a:br>
              <a:rPr lang="da-DK"/>
            </a:br>
            <a:br>
              <a:rPr lang="da-DK"/>
            </a:br>
            <a:endParaRPr lang="da-DK"/>
          </a:p>
        </p:txBody>
      </p:sp>
      <p:sp>
        <p:nvSpPr>
          <p:cNvPr id="5" name="Pladsholder til billede 8"/>
          <p:cNvSpPr>
            <a:spLocks noGrp="1" noChangeAspect="1"/>
          </p:cNvSpPr>
          <p:nvPr>
            <p:ph type="pic" sz="quarter" idx="13" hasCustomPrompt="1"/>
          </p:nvPr>
        </p:nvSpPr>
        <p:spPr>
          <a:xfrm>
            <a:off x="720094" y="3635158"/>
            <a:ext cx="3240422" cy="2879333"/>
          </a:xfrm>
        </p:spPr>
        <p:txBody>
          <a:bodyPr/>
          <a:lstStyle>
            <a:lvl1pPr marL="0" indent="0" algn="ctr">
              <a:buNone/>
              <a:defRPr sz="1799"/>
            </a:lvl1pPr>
          </a:lstStyle>
          <a:p>
            <a:r>
              <a:rPr lang="da-DK"/>
              <a:t>Klik på ikonet for </a:t>
            </a:r>
            <a:br>
              <a:rPr lang="da-DK"/>
            </a:br>
            <a:r>
              <a:rPr lang="da-DK"/>
              <a:t>at tilføje et billede</a:t>
            </a:r>
            <a:br>
              <a:rPr lang="da-DK"/>
            </a:br>
            <a:br>
              <a:rPr lang="da-DK"/>
            </a:br>
            <a:br>
              <a:rPr lang="da-DK"/>
            </a:br>
            <a:br>
              <a:rPr lang="da-DK"/>
            </a:br>
            <a:endParaRPr lang="da-DK"/>
          </a:p>
        </p:txBody>
      </p:sp>
      <p:sp>
        <p:nvSpPr>
          <p:cNvPr id="11" name="Pladsholder til billede 8"/>
          <p:cNvSpPr>
            <a:spLocks noGrp="1" noChangeAspect="1"/>
          </p:cNvSpPr>
          <p:nvPr>
            <p:ph type="pic" sz="quarter" idx="14" hasCustomPrompt="1"/>
          </p:nvPr>
        </p:nvSpPr>
        <p:spPr>
          <a:xfrm>
            <a:off x="4140539" y="575867"/>
            <a:ext cx="3240422" cy="2879333"/>
          </a:xfrm>
        </p:spPr>
        <p:txBody>
          <a:bodyPr/>
          <a:lstStyle>
            <a:lvl1pPr marL="0" indent="0" algn="ctr">
              <a:buNone/>
              <a:defRPr sz="1799"/>
            </a:lvl1pPr>
          </a:lstStyle>
          <a:p>
            <a:r>
              <a:rPr lang="da-DK"/>
              <a:t>Klik på ikonet for </a:t>
            </a:r>
            <a:br>
              <a:rPr lang="da-DK"/>
            </a:br>
            <a:r>
              <a:rPr lang="da-DK"/>
              <a:t>at tilføje et billede</a:t>
            </a:r>
            <a:br>
              <a:rPr lang="da-DK"/>
            </a:br>
            <a:br>
              <a:rPr lang="da-DK"/>
            </a:br>
            <a:br>
              <a:rPr lang="da-DK"/>
            </a:br>
            <a:br>
              <a:rPr lang="da-DK"/>
            </a:br>
            <a:endParaRPr lang="da-DK"/>
          </a:p>
        </p:txBody>
      </p:sp>
      <p:sp>
        <p:nvSpPr>
          <p:cNvPr id="12" name="Pladsholder til billede 8"/>
          <p:cNvSpPr>
            <a:spLocks noGrp="1" noChangeAspect="1"/>
          </p:cNvSpPr>
          <p:nvPr>
            <p:ph type="pic" sz="quarter" idx="15" hasCustomPrompt="1"/>
          </p:nvPr>
        </p:nvSpPr>
        <p:spPr>
          <a:xfrm>
            <a:off x="4140539" y="3635158"/>
            <a:ext cx="3240422" cy="2879333"/>
          </a:xfrm>
        </p:spPr>
        <p:txBody>
          <a:bodyPr/>
          <a:lstStyle>
            <a:lvl1pPr marL="0" indent="0" algn="ctr">
              <a:buNone/>
              <a:defRPr sz="1799"/>
            </a:lvl1pPr>
          </a:lstStyle>
          <a:p>
            <a:r>
              <a:rPr lang="da-DK"/>
              <a:t>Klik på ikonet for </a:t>
            </a:r>
            <a:br>
              <a:rPr lang="da-DK"/>
            </a:br>
            <a:r>
              <a:rPr lang="da-DK"/>
              <a:t>at tilføje et billede</a:t>
            </a:r>
            <a:br>
              <a:rPr lang="da-DK"/>
            </a:br>
            <a:br>
              <a:rPr lang="da-DK"/>
            </a:br>
            <a:br>
              <a:rPr lang="da-DK"/>
            </a:br>
            <a:br>
              <a:rPr lang="da-DK"/>
            </a:br>
            <a:endParaRPr lang="da-DK"/>
          </a:p>
        </p:txBody>
      </p:sp>
    </p:spTree>
    <p:extLst>
      <p:ext uri="{BB962C8B-B14F-4D97-AF65-F5344CB8AC3E}">
        <p14:creationId xmlns:p14="http://schemas.microsoft.com/office/powerpoint/2010/main" val="148673537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Seks billeder">
    <p:spTree>
      <p:nvGrpSpPr>
        <p:cNvPr id="1" name=""/>
        <p:cNvGrpSpPr/>
        <p:nvPr/>
      </p:nvGrpSpPr>
      <p:grpSpPr>
        <a:xfrm>
          <a:off x="0" y="0"/>
          <a:ext cx="0" cy="0"/>
          <a:chOff x="0" y="0"/>
          <a:chExt cx="0" cy="0"/>
        </a:xfrm>
      </p:grpSpPr>
      <p:sp>
        <p:nvSpPr>
          <p:cNvPr id="9" name="Pladsholder til billede 8"/>
          <p:cNvSpPr>
            <a:spLocks noGrp="1" noChangeAspect="1"/>
          </p:cNvSpPr>
          <p:nvPr>
            <p:ph type="pic" sz="quarter" idx="10" hasCustomPrompt="1"/>
          </p:nvPr>
        </p:nvSpPr>
        <p:spPr>
          <a:xfrm>
            <a:off x="720094" y="575867"/>
            <a:ext cx="3240422" cy="2879333"/>
          </a:xfrm>
        </p:spPr>
        <p:txBody>
          <a:bodyPr/>
          <a:lstStyle>
            <a:lvl1pPr marL="0" indent="0" algn="ctr">
              <a:buNone/>
              <a:defRPr sz="1799"/>
            </a:lvl1pPr>
          </a:lstStyle>
          <a:p>
            <a:r>
              <a:rPr lang="da-DK"/>
              <a:t>Klik på ikonet for </a:t>
            </a:r>
            <a:br>
              <a:rPr lang="da-DK"/>
            </a:br>
            <a:r>
              <a:rPr lang="da-DK"/>
              <a:t>at tilføje et billede</a:t>
            </a:r>
            <a:br>
              <a:rPr lang="da-DK"/>
            </a:br>
            <a:br>
              <a:rPr lang="da-DK"/>
            </a:br>
            <a:br>
              <a:rPr lang="da-DK"/>
            </a:br>
            <a:br>
              <a:rPr lang="da-DK"/>
            </a:br>
            <a:endParaRPr lang="da-DK"/>
          </a:p>
        </p:txBody>
      </p:sp>
      <p:sp>
        <p:nvSpPr>
          <p:cNvPr id="5" name="Pladsholder til billede 8"/>
          <p:cNvSpPr>
            <a:spLocks noGrp="1" noChangeAspect="1"/>
          </p:cNvSpPr>
          <p:nvPr>
            <p:ph type="pic" sz="quarter" idx="13" hasCustomPrompt="1"/>
          </p:nvPr>
        </p:nvSpPr>
        <p:spPr>
          <a:xfrm>
            <a:off x="720094" y="3635158"/>
            <a:ext cx="3240422" cy="2879333"/>
          </a:xfrm>
        </p:spPr>
        <p:txBody>
          <a:bodyPr/>
          <a:lstStyle>
            <a:lvl1pPr marL="0" indent="0" algn="ctr">
              <a:buNone/>
              <a:defRPr sz="1799"/>
            </a:lvl1pPr>
          </a:lstStyle>
          <a:p>
            <a:r>
              <a:rPr lang="da-DK"/>
              <a:t>Klik på ikonet for </a:t>
            </a:r>
            <a:br>
              <a:rPr lang="da-DK"/>
            </a:br>
            <a:r>
              <a:rPr lang="da-DK"/>
              <a:t>at tilføje et billede</a:t>
            </a:r>
            <a:br>
              <a:rPr lang="da-DK"/>
            </a:br>
            <a:br>
              <a:rPr lang="da-DK"/>
            </a:br>
            <a:br>
              <a:rPr lang="da-DK"/>
            </a:br>
            <a:br>
              <a:rPr lang="da-DK"/>
            </a:br>
            <a:endParaRPr lang="da-DK"/>
          </a:p>
        </p:txBody>
      </p:sp>
      <p:sp>
        <p:nvSpPr>
          <p:cNvPr id="11" name="Pladsholder til billede 8"/>
          <p:cNvSpPr>
            <a:spLocks noGrp="1" noChangeAspect="1"/>
          </p:cNvSpPr>
          <p:nvPr>
            <p:ph type="pic" sz="quarter" idx="14" hasCustomPrompt="1"/>
          </p:nvPr>
        </p:nvSpPr>
        <p:spPr>
          <a:xfrm>
            <a:off x="4140539" y="575867"/>
            <a:ext cx="3240422" cy="2879333"/>
          </a:xfrm>
        </p:spPr>
        <p:txBody>
          <a:bodyPr/>
          <a:lstStyle>
            <a:lvl1pPr marL="0" indent="0" algn="ctr">
              <a:buNone/>
              <a:defRPr sz="1799"/>
            </a:lvl1pPr>
          </a:lstStyle>
          <a:p>
            <a:r>
              <a:rPr lang="da-DK"/>
              <a:t>Klik på ikonet for </a:t>
            </a:r>
            <a:br>
              <a:rPr lang="da-DK"/>
            </a:br>
            <a:r>
              <a:rPr lang="da-DK"/>
              <a:t>at tilføje et billede</a:t>
            </a:r>
            <a:br>
              <a:rPr lang="da-DK"/>
            </a:br>
            <a:br>
              <a:rPr lang="da-DK"/>
            </a:br>
            <a:br>
              <a:rPr lang="da-DK"/>
            </a:br>
            <a:br>
              <a:rPr lang="da-DK"/>
            </a:br>
            <a:endParaRPr lang="da-DK"/>
          </a:p>
        </p:txBody>
      </p:sp>
      <p:sp>
        <p:nvSpPr>
          <p:cNvPr id="12" name="Pladsholder til billede 8"/>
          <p:cNvSpPr>
            <a:spLocks noGrp="1" noChangeAspect="1"/>
          </p:cNvSpPr>
          <p:nvPr>
            <p:ph type="pic" sz="quarter" idx="15" hasCustomPrompt="1"/>
          </p:nvPr>
        </p:nvSpPr>
        <p:spPr>
          <a:xfrm>
            <a:off x="4140539" y="3635158"/>
            <a:ext cx="3240422" cy="2879333"/>
          </a:xfrm>
        </p:spPr>
        <p:txBody>
          <a:bodyPr/>
          <a:lstStyle>
            <a:lvl1pPr marL="0" indent="0" algn="ctr">
              <a:buNone/>
              <a:defRPr sz="1799"/>
            </a:lvl1pPr>
          </a:lstStyle>
          <a:p>
            <a:r>
              <a:rPr lang="da-DK"/>
              <a:t>Klik på ikonet for </a:t>
            </a:r>
            <a:br>
              <a:rPr lang="da-DK"/>
            </a:br>
            <a:r>
              <a:rPr lang="da-DK"/>
              <a:t>at tilføje et billede</a:t>
            </a:r>
            <a:br>
              <a:rPr lang="da-DK"/>
            </a:br>
            <a:br>
              <a:rPr lang="da-DK"/>
            </a:br>
            <a:br>
              <a:rPr lang="da-DK"/>
            </a:br>
            <a:br>
              <a:rPr lang="da-DK"/>
            </a:br>
            <a:endParaRPr lang="da-DK"/>
          </a:p>
        </p:txBody>
      </p:sp>
      <p:sp>
        <p:nvSpPr>
          <p:cNvPr id="8" name="Pladsholder til billede 8"/>
          <p:cNvSpPr>
            <a:spLocks noGrp="1" noChangeAspect="1"/>
          </p:cNvSpPr>
          <p:nvPr>
            <p:ph type="pic" sz="quarter" idx="16" hasCustomPrompt="1"/>
          </p:nvPr>
        </p:nvSpPr>
        <p:spPr>
          <a:xfrm>
            <a:off x="7560984" y="575867"/>
            <a:ext cx="3240422" cy="2879333"/>
          </a:xfrm>
        </p:spPr>
        <p:txBody>
          <a:bodyPr/>
          <a:lstStyle>
            <a:lvl1pPr marL="0" indent="0" algn="ctr">
              <a:buNone/>
              <a:defRPr sz="1799"/>
            </a:lvl1pPr>
          </a:lstStyle>
          <a:p>
            <a:r>
              <a:rPr lang="da-DK"/>
              <a:t>Klik på ikonet for </a:t>
            </a:r>
            <a:br>
              <a:rPr lang="da-DK"/>
            </a:br>
            <a:r>
              <a:rPr lang="da-DK"/>
              <a:t>at tilføje et billede</a:t>
            </a:r>
            <a:br>
              <a:rPr lang="da-DK"/>
            </a:br>
            <a:br>
              <a:rPr lang="da-DK"/>
            </a:br>
            <a:br>
              <a:rPr lang="da-DK"/>
            </a:br>
            <a:br>
              <a:rPr lang="da-DK"/>
            </a:br>
            <a:endParaRPr lang="da-DK"/>
          </a:p>
        </p:txBody>
      </p:sp>
      <p:sp>
        <p:nvSpPr>
          <p:cNvPr id="10" name="Pladsholder til billede 8"/>
          <p:cNvSpPr>
            <a:spLocks noGrp="1" noChangeAspect="1"/>
          </p:cNvSpPr>
          <p:nvPr>
            <p:ph type="pic" sz="quarter" idx="17" hasCustomPrompt="1"/>
          </p:nvPr>
        </p:nvSpPr>
        <p:spPr>
          <a:xfrm>
            <a:off x="7560984" y="3635158"/>
            <a:ext cx="3240422" cy="2879333"/>
          </a:xfrm>
        </p:spPr>
        <p:txBody>
          <a:bodyPr/>
          <a:lstStyle>
            <a:lvl1pPr marL="0" indent="0" algn="ctr">
              <a:buNone/>
              <a:defRPr sz="1799"/>
            </a:lvl1pPr>
          </a:lstStyle>
          <a:p>
            <a:r>
              <a:rPr lang="da-DK"/>
              <a:t>Klik på ikonet for </a:t>
            </a:r>
            <a:br>
              <a:rPr lang="da-DK"/>
            </a:br>
            <a:r>
              <a:rPr lang="da-DK"/>
              <a:t>at tilføje et billede</a:t>
            </a:r>
            <a:br>
              <a:rPr lang="da-DK"/>
            </a:br>
            <a:br>
              <a:rPr lang="da-DK"/>
            </a:br>
            <a:br>
              <a:rPr lang="da-DK"/>
            </a:br>
            <a:br>
              <a:rPr lang="da-DK"/>
            </a:br>
            <a:endParaRPr lang="da-DK"/>
          </a:p>
        </p:txBody>
      </p:sp>
    </p:spTree>
    <p:extLst>
      <p:ext uri="{BB962C8B-B14F-4D97-AF65-F5344CB8AC3E}">
        <p14:creationId xmlns:p14="http://schemas.microsoft.com/office/powerpoint/2010/main" val="251088779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Video link og billede">
    <p:spTree>
      <p:nvGrpSpPr>
        <p:cNvPr id="1" name=""/>
        <p:cNvGrpSpPr/>
        <p:nvPr/>
      </p:nvGrpSpPr>
      <p:grpSpPr>
        <a:xfrm>
          <a:off x="0" y="0"/>
          <a:ext cx="0" cy="0"/>
          <a:chOff x="0" y="0"/>
          <a:chExt cx="0" cy="0"/>
        </a:xfrm>
      </p:grpSpPr>
      <p:sp>
        <p:nvSpPr>
          <p:cNvPr id="6" name="Pladsholder til billede 2"/>
          <p:cNvSpPr>
            <a:spLocks noGrp="1" noChangeAspect="1"/>
          </p:cNvSpPr>
          <p:nvPr>
            <p:ph type="pic" idx="11" hasCustomPrompt="1"/>
          </p:nvPr>
        </p:nvSpPr>
        <p:spPr>
          <a:xfrm>
            <a:off x="719814" y="827808"/>
            <a:ext cx="9213868" cy="5182800"/>
          </a:xfrm>
        </p:spPr>
        <p:txBody>
          <a:bodyPr/>
          <a:lstStyle>
            <a:lvl1pPr marL="0" indent="0" algn="ctr">
              <a:buNone/>
              <a:defRPr sz="2699" baseline="0"/>
            </a:lvl1pPr>
            <a:lvl2pPr marL="609402" indent="0">
              <a:buNone/>
              <a:defRPr sz="3699"/>
            </a:lvl2pPr>
            <a:lvl3pPr marL="1218804" indent="0">
              <a:buNone/>
              <a:defRPr sz="3199"/>
            </a:lvl3pPr>
            <a:lvl4pPr marL="1828205" indent="0">
              <a:buNone/>
              <a:defRPr sz="2699"/>
            </a:lvl4pPr>
            <a:lvl5pPr marL="2437607" indent="0">
              <a:buNone/>
              <a:defRPr sz="2699"/>
            </a:lvl5pPr>
            <a:lvl6pPr marL="3047010" indent="0">
              <a:buNone/>
              <a:defRPr sz="2699"/>
            </a:lvl6pPr>
            <a:lvl7pPr marL="3656412" indent="0">
              <a:buNone/>
              <a:defRPr sz="2699"/>
            </a:lvl7pPr>
            <a:lvl8pPr marL="4265813" indent="0">
              <a:buNone/>
              <a:defRPr sz="2699"/>
            </a:lvl8pPr>
            <a:lvl9pPr marL="4875215" indent="0">
              <a:buNone/>
              <a:defRPr sz="2699"/>
            </a:lvl9pPr>
          </a:lstStyle>
          <a:p>
            <a:r>
              <a:rPr lang="da-DK"/>
              <a:t>Klik på ikonet for at tilføje et billede af video</a:t>
            </a:r>
            <a:br>
              <a:rPr lang="da-DK"/>
            </a:br>
            <a:br>
              <a:rPr lang="da-DK"/>
            </a:br>
            <a:br>
              <a:rPr lang="da-DK"/>
            </a:br>
            <a:endParaRPr lang="da-DK"/>
          </a:p>
        </p:txBody>
      </p:sp>
      <p:sp>
        <p:nvSpPr>
          <p:cNvPr id="3" name="Pladsholder til tekst 3"/>
          <p:cNvSpPr>
            <a:spLocks noGrp="1"/>
          </p:cNvSpPr>
          <p:nvPr>
            <p:ph type="body" sz="quarter" idx="12" hasCustomPrompt="1"/>
          </p:nvPr>
        </p:nvSpPr>
        <p:spPr>
          <a:xfrm>
            <a:off x="720093" y="6046600"/>
            <a:ext cx="11279025" cy="360000"/>
          </a:xfrm>
        </p:spPr>
        <p:txBody>
          <a:bodyPr anchor="t" anchorCtr="0">
            <a:normAutofit/>
          </a:bodyPr>
          <a:lstStyle>
            <a:lvl1pPr marL="0" indent="0">
              <a:buNone/>
              <a:defRPr sz="1799" u="sng" baseline="0">
                <a:solidFill>
                  <a:schemeClr val="tx2"/>
                </a:solidFill>
              </a:defRPr>
            </a:lvl1pPr>
            <a:lvl2pPr marL="833696" indent="0">
              <a:buNone/>
              <a:defRPr sz="1899">
                <a:solidFill>
                  <a:schemeClr val="tx1"/>
                </a:solidFill>
              </a:defRPr>
            </a:lvl2pPr>
            <a:lvl3pPr marL="1548896" indent="0">
              <a:buNone/>
              <a:defRPr sz="1899">
                <a:solidFill>
                  <a:schemeClr val="tx1"/>
                </a:solidFill>
              </a:defRPr>
            </a:lvl3pPr>
            <a:lvl4pPr marL="2278908" indent="0">
              <a:buNone/>
              <a:defRPr sz="1899">
                <a:solidFill>
                  <a:schemeClr val="tx1"/>
                </a:solidFill>
              </a:defRPr>
            </a:lvl4pPr>
            <a:lvl5pPr marL="2873499" indent="0">
              <a:buNone/>
              <a:defRPr sz="1899">
                <a:solidFill>
                  <a:schemeClr val="tx1"/>
                </a:solidFill>
              </a:defRPr>
            </a:lvl5pPr>
          </a:lstStyle>
          <a:p>
            <a:pPr lvl="0"/>
            <a:r>
              <a:rPr lang="da-DK"/>
              <a:t>Skriv link til video</a:t>
            </a:r>
          </a:p>
        </p:txBody>
      </p:sp>
      <p:grpSp>
        <p:nvGrpSpPr>
          <p:cNvPr id="5" name="Gruppe 4"/>
          <p:cNvGrpSpPr/>
          <p:nvPr/>
        </p:nvGrpSpPr>
        <p:grpSpPr>
          <a:xfrm>
            <a:off x="4243" y="7100558"/>
            <a:ext cx="711567" cy="452828"/>
            <a:chOff x="3001243" y="189434"/>
            <a:chExt cx="792088" cy="504056"/>
          </a:xfrm>
        </p:grpSpPr>
        <p:sp>
          <p:nvSpPr>
            <p:cNvPr id="7" name="Rektangel 6"/>
            <p:cNvSpPr/>
            <p:nvPr/>
          </p:nvSpPr>
          <p:spPr>
            <a:xfrm>
              <a:off x="3001243" y="189434"/>
              <a:ext cx="792088" cy="504056"/>
            </a:xfrm>
            <a:prstGeom prst="rect">
              <a:avLst/>
            </a:prstGeom>
            <a:solidFill>
              <a:schemeClr val="tx2"/>
            </a:solidFill>
            <a:ln w="3175" cap="sq">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799">
                <a:solidFill>
                  <a:srgbClr val="3F3018"/>
                </a:solidFill>
              </a:endParaRPr>
            </a:p>
          </p:txBody>
        </p:sp>
        <p:sp>
          <p:nvSpPr>
            <p:cNvPr id="8" name="Ligebenet trekant 7"/>
            <p:cNvSpPr/>
            <p:nvPr/>
          </p:nvSpPr>
          <p:spPr>
            <a:xfrm rot="5400000">
              <a:off x="3291757" y="314829"/>
              <a:ext cx="252029" cy="217266"/>
            </a:xfrm>
            <a:prstGeom prst="triangle">
              <a:avLst/>
            </a:prstGeom>
            <a:solidFill>
              <a:schemeClr val="bg1"/>
            </a:solidFill>
            <a:ln w="3175" cap="sq">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799">
                <a:solidFill>
                  <a:srgbClr val="3F3018"/>
                </a:solidFill>
              </a:endParaRPr>
            </a:p>
          </p:txBody>
        </p:sp>
      </p:grpSp>
      <p:sp>
        <p:nvSpPr>
          <p:cNvPr id="2" name="Tekstfelt 1"/>
          <p:cNvSpPr txBox="1"/>
          <p:nvPr/>
        </p:nvSpPr>
        <p:spPr>
          <a:xfrm>
            <a:off x="868114" y="7100558"/>
            <a:ext cx="1871721" cy="461558"/>
          </a:xfrm>
          <a:prstGeom prst="rect">
            <a:avLst/>
          </a:prstGeom>
          <a:noFill/>
        </p:spPr>
        <p:txBody>
          <a:bodyPr wrap="square" lIns="0" tIns="0" rIns="0" bIns="0" rtlCol="0">
            <a:spAutoFit/>
          </a:bodyPr>
          <a:lstStyle/>
          <a:p>
            <a:r>
              <a:rPr lang="da-DK" sz="1000">
                <a:solidFill>
                  <a:schemeClr val="tx2"/>
                </a:solidFill>
              </a:rPr>
              <a:t>Hvis du ønsker et (større) videoikon</a:t>
            </a:r>
            <a:r>
              <a:rPr lang="da-DK" sz="1000" baseline="0">
                <a:solidFill>
                  <a:schemeClr val="tx2"/>
                </a:solidFill>
              </a:rPr>
              <a:t> på billedet kan du kopiere fra hjælpefil.</a:t>
            </a:r>
            <a:endParaRPr lang="da-DK" sz="1000">
              <a:solidFill>
                <a:schemeClr val="tx2"/>
              </a:solidFill>
            </a:endParaRPr>
          </a:p>
        </p:txBody>
      </p:sp>
    </p:spTree>
    <p:extLst>
      <p:ext uri="{BB962C8B-B14F-4D97-AF65-F5344CB8AC3E}">
        <p14:creationId xmlns:p14="http://schemas.microsoft.com/office/powerpoint/2010/main" val="19213346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eldias_MIDTRØD">
    <p:spTree>
      <p:nvGrpSpPr>
        <p:cNvPr id="1" name=""/>
        <p:cNvGrpSpPr/>
        <p:nvPr/>
      </p:nvGrpSpPr>
      <p:grpSpPr>
        <a:xfrm>
          <a:off x="0" y="0"/>
          <a:ext cx="0" cy="0"/>
          <a:chOff x="0" y="0"/>
          <a:chExt cx="0" cy="0"/>
        </a:xfrm>
      </p:grpSpPr>
      <p:sp>
        <p:nvSpPr>
          <p:cNvPr id="2" name="Rektangel 1"/>
          <p:cNvSpPr>
            <a:spLocks noChangeAspect="1"/>
          </p:cNvSpPr>
          <p:nvPr/>
        </p:nvSpPr>
        <p:spPr>
          <a:xfrm>
            <a:off x="1" y="575867"/>
            <a:ext cx="12192000" cy="5938625"/>
          </a:xfrm>
          <a:prstGeom prst="rect">
            <a:avLst/>
          </a:prstGeom>
          <a:solidFill>
            <a:schemeClr val="tx2"/>
          </a:solidFill>
          <a:ln w="152400" cap="rnd">
            <a:noFill/>
          </a:ln>
        </p:spPr>
        <p:style>
          <a:lnRef idx="2">
            <a:schemeClr val="accent1">
              <a:shade val="50000"/>
            </a:schemeClr>
          </a:lnRef>
          <a:fillRef idx="1">
            <a:schemeClr val="accent1"/>
          </a:fillRef>
          <a:effectRef idx="0">
            <a:schemeClr val="accent1"/>
          </a:effectRef>
          <a:fontRef idx="minor">
            <a:schemeClr val="lt1"/>
          </a:fontRef>
        </p:style>
        <p:txBody>
          <a:bodyPr lIns="121885" tIns="60942" rIns="121885" bIns="60942" rtlCol="0" anchor="ctr"/>
          <a:lstStyle/>
          <a:p>
            <a:pPr algn="ctr"/>
            <a:endParaRPr lang="da-DK" sz="2399">
              <a:solidFill>
                <a:srgbClr val="3F3018"/>
              </a:solidFill>
            </a:endParaRPr>
          </a:p>
        </p:txBody>
      </p:sp>
      <p:sp>
        <p:nvSpPr>
          <p:cNvPr id="39024" name="Rectangle 112"/>
          <p:cNvSpPr>
            <a:spLocks noGrp="1" noChangeAspect="1" noChangeArrowheads="1"/>
          </p:cNvSpPr>
          <p:nvPr>
            <p:ph type="ctrTitle" sz="quarter" hasCustomPrompt="1"/>
          </p:nvPr>
        </p:nvSpPr>
        <p:spPr>
          <a:xfrm>
            <a:off x="1080141" y="3599166"/>
            <a:ext cx="9721265" cy="1439863"/>
          </a:xfrm>
        </p:spPr>
        <p:txBody>
          <a:bodyPr/>
          <a:lstStyle>
            <a:lvl1pPr>
              <a:lnSpc>
                <a:spcPct val="100000"/>
              </a:lnSpc>
              <a:spcAft>
                <a:spcPct val="20000"/>
              </a:spcAft>
              <a:defRPr sz="4999">
                <a:solidFill>
                  <a:schemeClr val="bg1"/>
                </a:solidFill>
              </a:defRPr>
            </a:lvl1pPr>
          </a:lstStyle>
          <a:p>
            <a:pPr lvl="0"/>
            <a:r>
              <a:rPr lang="da-DK" altLang="da-DK" noProof="0"/>
              <a:t>Skriv titel her</a:t>
            </a:r>
          </a:p>
        </p:txBody>
      </p:sp>
      <p:sp>
        <p:nvSpPr>
          <p:cNvPr id="39025" name="Rectangle 113"/>
          <p:cNvSpPr>
            <a:spLocks noGrp="1" noChangeAspect="1" noChangeArrowheads="1"/>
          </p:cNvSpPr>
          <p:nvPr>
            <p:ph type="subTitle" sz="quarter" idx="1" hasCustomPrompt="1"/>
          </p:nvPr>
        </p:nvSpPr>
        <p:spPr>
          <a:xfrm>
            <a:off x="1080141" y="5110818"/>
            <a:ext cx="9721265" cy="719138"/>
          </a:xfrm>
        </p:spPr>
        <p:txBody>
          <a:bodyPr anchor="t"/>
          <a:lstStyle>
            <a:lvl1pPr marL="0" indent="0">
              <a:buFont typeface="Wingdings" pitchFamily="2" charset="2"/>
              <a:buNone/>
              <a:defRPr sz="2599"/>
            </a:lvl1pPr>
          </a:lstStyle>
          <a:p>
            <a:pPr lvl="0"/>
            <a:r>
              <a:rPr lang="da-DK" altLang="da-DK" noProof="0"/>
              <a:t>Skriv undertitel her</a:t>
            </a:r>
          </a:p>
        </p:txBody>
      </p:sp>
    </p:spTree>
    <p:extLst>
      <p:ext uri="{BB962C8B-B14F-4D97-AF65-F5344CB8AC3E}">
        <p14:creationId xmlns:p14="http://schemas.microsoft.com/office/powerpoint/2010/main" val="408969324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
  <p:cSld name="Titelslid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da-DK"/>
              <a:t>Klik for at redigere i master</a:t>
            </a:r>
            <a:endParaRPr lang="en-US"/>
          </a:p>
        </p:txBody>
      </p:sp>
      <p:sp>
        <p:nvSpPr>
          <p:cNvPr id="3" name="Und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a:t>Klik for at redigere i master</a:t>
            </a:r>
            <a:endParaRPr lang="en-US"/>
          </a:p>
        </p:txBody>
      </p:sp>
      <p:sp>
        <p:nvSpPr>
          <p:cNvPr id="4" name="Pladsholder til dato 3"/>
          <p:cNvSpPr>
            <a:spLocks noGrp="1"/>
          </p:cNvSpPr>
          <p:nvPr>
            <p:ph type="dt" sz="half" idx="10"/>
          </p:nvPr>
        </p:nvSpPr>
        <p:spPr/>
        <p:txBody>
          <a:bodyPr/>
          <a:lstStyle/>
          <a:p>
            <a:fld id="{B7AE9C44-9DAE-47EA-BF7B-527501938C3F}" type="datetimeFigureOut">
              <a:rPr lang="en-US" smtClean="0"/>
              <a:t>10/14/2025</a:t>
            </a:fld>
            <a:endParaRPr lang="en-US"/>
          </a:p>
        </p:txBody>
      </p:sp>
      <p:sp>
        <p:nvSpPr>
          <p:cNvPr id="5" name="Pladsholder til sidefod 4"/>
          <p:cNvSpPr>
            <a:spLocks noGrp="1"/>
          </p:cNvSpPr>
          <p:nvPr>
            <p:ph type="ftr" sz="quarter" idx="11"/>
          </p:nvPr>
        </p:nvSpPr>
        <p:spPr/>
        <p:txBody>
          <a:bodyPr/>
          <a:lstStyle/>
          <a:p>
            <a:endParaRPr lang="en-US"/>
          </a:p>
        </p:txBody>
      </p:sp>
      <p:sp>
        <p:nvSpPr>
          <p:cNvPr id="6" name="Pladsholder til slidenummer 5"/>
          <p:cNvSpPr>
            <a:spLocks noGrp="1"/>
          </p:cNvSpPr>
          <p:nvPr>
            <p:ph type="sldNum" sz="quarter" idx="12"/>
          </p:nvPr>
        </p:nvSpPr>
        <p:spPr/>
        <p:txBody>
          <a:bodyPr/>
          <a:lstStyle/>
          <a:p>
            <a:fld id="{0D0FC2E3-A69C-4D5E-9D0D-9F10D106B08F}" type="slidenum">
              <a:rPr lang="en-US" smtClean="0"/>
              <a:t>‹#›</a:t>
            </a:fld>
            <a:endParaRPr lang="en-US"/>
          </a:p>
        </p:txBody>
      </p:sp>
    </p:spTree>
    <p:extLst>
      <p:ext uri="{BB962C8B-B14F-4D97-AF65-F5344CB8AC3E}">
        <p14:creationId xmlns:p14="http://schemas.microsoft.com/office/powerpoint/2010/main" val="251866016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Forside 3-meter">
    <p:spTree>
      <p:nvGrpSpPr>
        <p:cNvPr id="1" name=""/>
        <p:cNvGrpSpPr/>
        <p:nvPr/>
      </p:nvGrpSpPr>
      <p:grpSpPr>
        <a:xfrm>
          <a:off x="0" y="0"/>
          <a:ext cx="0" cy="0"/>
          <a:chOff x="0" y="0"/>
          <a:chExt cx="0" cy="0"/>
        </a:xfrm>
      </p:grpSpPr>
      <p:pic>
        <p:nvPicPr>
          <p:cNvPr id="8" name="Billede 7">
            <a:extLst>
              <a:ext uri="{FF2B5EF4-FFF2-40B4-BE49-F238E27FC236}">
                <a16:creationId xmlns:a16="http://schemas.microsoft.com/office/drawing/2014/main" id="{C61EF7EE-6580-AC77-7608-99F95080A53B}"/>
              </a:ext>
            </a:extLst>
          </p:cNvPr>
          <p:cNvPicPr>
            <a:picLocks noChangeAspect="1"/>
          </p:cNvPicPr>
          <p:nvPr userDrawn="1"/>
        </p:nvPicPr>
        <p:blipFill>
          <a:blip r:embed="rId2"/>
          <a:stretch>
            <a:fillRect/>
          </a:stretch>
        </p:blipFill>
        <p:spPr>
          <a:xfrm>
            <a:off x="-83127" y="-46759"/>
            <a:ext cx="12398279" cy="6974032"/>
          </a:xfrm>
          <a:prstGeom prst="rect">
            <a:avLst/>
          </a:prstGeom>
        </p:spPr>
      </p:pic>
      <p:sp>
        <p:nvSpPr>
          <p:cNvPr id="3" name="Undertitel 2">
            <a:extLst>
              <a:ext uri="{FF2B5EF4-FFF2-40B4-BE49-F238E27FC236}">
                <a16:creationId xmlns:a16="http://schemas.microsoft.com/office/drawing/2014/main" id="{4D23FCD9-2300-A2C3-0304-49B0AE0EC467}"/>
              </a:ext>
            </a:extLst>
          </p:cNvPr>
          <p:cNvSpPr>
            <a:spLocks noGrp="1"/>
          </p:cNvSpPr>
          <p:nvPr>
            <p:ph type="subTitle" idx="1"/>
          </p:nvPr>
        </p:nvSpPr>
        <p:spPr>
          <a:xfrm>
            <a:off x="1524000" y="5015345"/>
            <a:ext cx="9144000" cy="1016000"/>
          </a:xfrm>
        </p:spPr>
        <p:txBody>
          <a:bodyPr/>
          <a:lstStyle>
            <a:lvl1pPr marL="0" indent="0" algn="ctr">
              <a:buNone/>
              <a:defRPr sz="2400" b="1">
                <a:solidFill>
                  <a:srgbClr val="FFC000"/>
                </a:solidFill>
                <a:latin typeface="Verdana" panose="020B0604030504040204" pitchFamily="34" charset="0"/>
                <a:ea typeface="Verdana" panose="020B060403050404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a:t>Klik for at redigere undertiteltypografien i masteren</a:t>
            </a:r>
          </a:p>
        </p:txBody>
      </p:sp>
      <p:sp>
        <p:nvSpPr>
          <p:cNvPr id="4" name="Pladsholder til dato 3">
            <a:extLst>
              <a:ext uri="{FF2B5EF4-FFF2-40B4-BE49-F238E27FC236}">
                <a16:creationId xmlns:a16="http://schemas.microsoft.com/office/drawing/2014/main" id="{F483D212-2DFA-F129-2449-C7047CA55618}"/>
              </a:ext>
            </a:extLst>
          </p:cNvPr>
          <p:cNvSpPr>
            <a:spLocks noGrp="1"/>
          </p:cNvSpPr>
          <p:nvPr>
            <p:ph type="dt" sz="half" idx="10"/>
          </p:nvPr>
        </p:nvSpPr>
        <p:spPr/>
        <p:txBody>
          <a:bodyPr/>
          <a:lstStyle/>
          <a:p>
            <a:fld id="{C010EF7D-5E8A-4719-906E-14EB93AD4355}" type="datetimeFigureOut">
              <a:rPr lang="da-DK" smtClean="0"/>
              <a:t>14-10-2025</a:t>
            </a:fld>
            <a:endParaRPr lang="da-DK"/>
          </a:p>
        </p:txBody>
      </p:sp>
      <p:sp>
        <p:nvSpPr>
          <p:cNvPr id="5" name="Pladsholder til sidefod 4">
            <a:extLst>
              <a:ext uri="{FF2B5EF4-FFF2-40B4-BE49-F238E27FC236}">
                <a16:creationId xmlns:a16="http://schemas.microsoft.com/office/drawing/2014/main" id="{FC24ABED-9A85-484E-95A3-E317093CBE96}"/>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F837F9F0-58B6-11F4-871A-DB739E924487}"/>
              </a:ext>
            </a:extLst>
          </p:cNvPr>
          <p:cNvSpPr>
            <a:spLocks noGrp="1"/>
          </p:cNvSpPr>
          <p:nvPr>
            <p:ph type="sldNum" sz="quarter" idx="12"/>
          </p:nvPr>
        </p:nvSpPr>
        <p:spPr/>
        <p:txBody>
          <a:bodyPr/>
          <a:lstStyle/>
          <a:p>
            <a:fld id="{6CB1D4E8-02E8-4F9E-9B58-4E6ED12CB25C}" type="slidenum">
              <a:rPr lang="da-DK" smtClean="0"/>
              <a:t>‹#›</a:t>
            </a:fld>
            <a:endParaRPr lang="da-DK"/>
          </a:p>
        </p:txBody>
      </p:sp>
      <p:pic>
        <p:nvPicPr>
          <p:cNvPr id="10" name="Billede 9">
            <a:extLst>
              <a:ext uri="{FF2B5EF4-FFF2-40B4-BE49-F238E27FC236}">
                <a16:creationId xmlns:a16="http://schemas.microsoft.com/office/drawing/2014/main" id="{8540F312-ED76-707F-B17A-B3596ACBA617}"/>
              </a:ext>
            </a:extLst>
          </p:cNvPr>
          <p:cNvPicPr>
            <a:picLocks noChangeAspect="1"/>
          </p:cNvPicPr>
          <p:nvPr userDrawn="1"/>
        </p:nvPicPr>
        <p:blipFill>
          <a:blip r:embed="rId3"/>
          <a:stretch>
            <a:fillRect/>
          </a:stretch>
        </p:blipFill>
        <p:spPr>
          <a:xfrm>
            <a:off x="10287653" y="2345436"/>
            <a:ext cx="716280" cy="1083564"/>
          </a:xfrm>
          <a:prstGeom prst="rect">
            <a:avLst/>
          </a:prstGeom>
        </p:spPr>
      </p:pic>
      <p:pic>
        <p:nvPicPr>
          <p:cNvPr id="16" name="Billede 15">
            <a:extLst>
              <a:ext uri="{FF2B5EF4-FFF2-40B4-BE49-F238E27FC236}">
                <a16:creationId xmlns:a16="http://schemas.microsoft.com/office/drawing/2014/main" id="{44BC5FBE-5B7D-7012-9FCD-8BA9D9BC88BD}"/>
              </a:ext>
            </a:extLst>
          </p:cNvPr>
          <p:cNvPicPr>
            <a:picLocks noChangeAspect="1"/>
          </p:cNvPicPr>
          <p:nvPr userDrawn="1"/>
        </p:nvPicPr>
        <p:blipFill>
          <a:blip r:embed="rId4"/>
          <a:stretch>
            <a:fillRect/>
          </a:stretch>
        </p:blipFill>
        <p:spPr>
          <a:xfrm>
            <a:off x="3255589" y="1904655"/>
            <a:ext cx="5720846" cy="2785685"/>
          </a:xfrm>
          <a:prstGeom prst="rect">
            <a:avLst/>
          </a:prstGeom>
        </p:spPr>
      </p:pic>
      <p:sp>
        <p:nvSpPr>
          <p:cNvPr id="20" name="Pladsholder til indhold 19">
            <a:extLst>
              <a:ext uri="{FF2B5EF4-FFF2-40B4-BE49-F238E27FC236}">
                <a16:creationId xmlns:a16="http://schemas.microsoft.com/office/drawing/2014/main" id="{703B4029-B642-B65B-F861-25AF1D6078F9}"/>
              </a:ext>
            </a:extLst>
          </p:cNvPr>
          <p:cNvSpPr>
            <a:spLocks noGrp="1"/>
          </p:cNvSpPr>
          <p:nvPr>
            <p:ph sz="quarter" idx="13" hasCustomPrompt="1"/>
          </p:nvPr>
        </p:nvSpPr>
        <p:spPr>
          <a:xfrm rot="21094425">
            <a:off x="9296400" y="3331933"/>
            <a:ext cx="2743200" cy="1579563"/>
          </a:xfrm>
        </p:spPr>
        <p:txBody>
          <a:bodyPr/>
          <a:lstStyle>
            <a:lvl1pPr marL="0" indent="0">
              <a:buNone/>
              <a:defRPr sz="1300">
                <a:solidFill>
                  <a:srgbClr val="FFC000"/>
                </a:solidFill>
                <a:latin typeface="Verdana" panose="020B0604030504040204" pitchFamily="34" charset="0"/>
                <a:ea typeface="Verdana" panose="020B0604030504040204" pitchFamily="34" charset="0"/>
              </a:defRPr>
            </a:lvl1pPr>
          </a:lstStyle>
          <a:p>
            <a:pPr lvl="0"/>
            <a:r>
              <a:rPr lang="da-DK"/>
              <a:t>Objekt</a:t>
            </a:r>
          </a:p>
        </p:txBody>
      </p:sp>
      <p:pic>
        <p:nvPicPr>
          <p:cNvPr id="22" name="Billede 21">
            <a:extLst>
              <a:ext uri="{FF2B5EF4-FFF2-40B4-BE49-F238E27FC236}">
                <a16:creationId xmlns:a16="http://schemas.microsoft.com/office/drawing/2014/main" id="{144D8910-930D-5BDB-BE2C-14B73EF02D4F}"/>
              </a:ext>
            </a:extLst>
          </p:cNvPr>
          <p:cNvPicPr>
            <a:picLocks noChangeAspect="1"/>
          </p:cNvPicPr>
          <p:nvPr userDrawn="1"/>
        </p:nvPicPr>
        <p:blipFill>
          <a:blip r:embed="rId5"/>
          <a:stretch>
            <a:fillRect/>
          </a:stretch>
        </p:blipFill>
        <p:spPr>
          <a:xfrm>
            <a:off x="9633546" y="291029"/>
            <a:ext cx="2506980" cy="2346960"/>
          </a:xfrm>
          <a:prstGeom prst="rect">
            <a:avLst/>
          </a:prstGeom>
        </p:spPr>
      </p:pic>
    </p:spTree>
    <p:extLst>
      <p:ext uri="{BB962C8B-B14F-4D97-AF65-F5344CB8AC3E}">
        <p14:creationId xmlns:p14="http://schemas.microsoft.com/office/powerpoint/2010/main" val="429323963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 preserve="1">
  <p:cSld name="Side 3-meter">
    <p:spTree>
      <p:nvGrpSpPr>
        <p:cNvPr id="1" name=""/>
        <p:cNvGrpSpPr/>
        <p:nvPr/>
      </p:nvGrpSpPr>
      <p:grpSpPr>
        <a:xfrm>
          <a:off x="0" y="0"/>
          <a:ext cx="0" cy="0"/>
          <a:chOff x="0" y="0"/>
          <a:chExt cx="0" cy="0"/>
        </a:xfrm>
      </p:grpSpPr>
      <p:pic>
        <p:nvPicPr>
          <p:cNvPr id="9" name="Billede 8">
            <a:extLst>
              <a:ext uri="{FF2B5EF4-FFF2-40B4-BE49-F238E27FC236}">
                <a16:creationId xmlns:a16="http://schemas.microsoft.com/office/drawing/2014/main" id="{57247584-8788-DE63-FE44-7751BA0A5358}"/>
              </a:ext>
            </a:extLst>
          </p:cNvPr>
          <p:cNvPicPr>
            <a:picLocks noChangeAspect="1"/>
          </p:cNvPicPr>
          <p:nvPr userDrawn="1"/>
        </p:nvPicPr>
        <p:blipFill>
          <a:blip r:embed="rId2"/>
          <a:stretch>
            <a:fillRect/>
          </a:stretch>
        </p:blipFill>
        <p:spPr>
          <a:xfrm>
            <a:off x="0" y="0"/>
            <a:ext cx="12192000" cy="6679849"/>
          </a:xfrm>
          <a:prstGeom prst="rect">
            <a:avLst/>
          </a:prstGeom>
        </p:spPr>
      </p:pic>
      <p:sp>
        <p:nvSpPr>
          <p:cNvPr id="2" name="Titel 1">
            <a:extLst>
              <a:ext uri="{FF2B5EF4-FFF2-40B4-BE49-F238E27FC236}">
                <a16:creationId xmlns:a16="http://schemas.microsoft.com/office/drawing/2014/main" id="{2F348549-4AD3-C51F-A2DD-D86FDD7C4745}"/>
              </a:ext>
            </a:extLst>
          </p:cNvPr>
          <p:cNvSpPr>
            <a:spLocks noGrp="1"/>
          </p:cNvSpPr>
          <p:nvPr>
            <p:ph type="title"/>
          </p:nvPr>
        </p:nvSpPr>
        <p:spPr>
          <a:xfrm>
            <a:off x="838200" y="681037"/>
            <a:ext cx="10515600" cy="1009651"/>
          </a:xfrm>
        </p:spPr>
        <p:txBody>
          <a:bodyPr>
            <a:noAutofit/>
          </a:bodyPr>
          <a:lstStyle>
            <a:lvl1pPr>
              <a:defRPr sz="4000" b="1">
                <a:solidFill>
                  <a:srgbClr val="FFC000"/>
                </a:solidFill>
                <a:latin typeface="Verdana" panose="020B0604030504040204" pitchFamily="34" charset="0"/>
                <a:ea typeface="Verdana" panose="020B0604030504040204" pitchFamily="34" charset="0"/>
              </a:defRPr>
            </a:lvl1pPr>
          </a:lstStyle>
          <a:p>
            <a:r>
              <a:rPr lang="da-DK"/>
              <a:t>Klik for at redigere titeltypografien i masteren</a:t>
            </a:r>
          </a:p>
        </p:txBody>
      </p:sp>
      <p:sp>
        <p:nvSpPr>
          <p:cNvPr id="3" name="Pladsholder til indhold 2">
            <a:extLst>
              <a:ext uri="{FF2B5EF4-FFF2-40B4-BE49-F238E27FC236}">
                <a16:creationId xmlns:a16="http://schemas.microsoft.com/office/drawing/2014/main" id="{7D8EC694-FA67-C1E0-3E96-2A91D3C28556}"/>
              </a:ext>
            </a:extLst>
          </p:cNvPr>
          <p:cNvSpPr>
            <a:spLocks noGrp="1"/>
          </p:cNvSpPr>
          <p:nvPr>
            <p:ph idx="1"/>
          </p:nvPr>
        </p:nvSpPr>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6EC55A1A-676E-F8EB-2CF9-D85FEDC77E5F}"/>
              </a:ext>
            </a:extLst>
          </p:cNvPr>
          <p:cNvSpPr>
            <a:spLocks noGrp="1"/>
          </p:cNvSpPr>
          <p:nvPr>
            <p:ph type="dt" sz="half" idx="10"/>
          </p:nvPr>
        </p:nvSpPr>
        <p:spPr/>
        <p:txBody>
          <a:bodyPr/>
          <a:lstStyle/>
          <a:p>
            <a:fld id="{C010EF7D-5E8A-4719-906E-14EB93AD4355}" type="datetimeFigureOut">
              <a:rPr lang="da-DK" smtClean="0"/>
              <a:t>14-10-2025</a:t>
            </a:fld>
            <a:endParaRPr lang="da-DK"/>
          </a:p>
        </p:txBody>
      </p:sp>
      <p:sp>
        <p:nvSpPr>
          <p:cNvPr id="5" name="Pladsholder til sidefod 4">
            <a:extLst>
              <a:ext uri="{FF2B5EF4-FFF2-40B4-BE49-F238E27FC236}">
                <a16:creationId xmlns:a16="http://schemas.microsoft.com/office/drawing/2014/main" id="{E283662B-41D7-E8DE-C588-3363AD630413}"/>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1630949D-513D-4046-D645-6D54930331CA}"/>
              </a:ext>
            </a:extLst>
          </p:cNvPr>
          <p:cNvSpPr>
            <a:spLocks noGrp="1"/>
          </p:cNvSpPr>
          <p:nvPr>
            <p:ph type="sldNum" sz="quarter" idx="12"/>
          </p:nvPr>
        </p:nvSpPr>
        <p:spPr/>
        <p:txBody>
          <a:bodyPr/>
          <a:lstStyle/>
          <a:p>
            <a:fld id="{6CB1D4E8-02E8-4F9E-9B58-4E6ED12CB25C}" type="slidenum">
              <a:rPr lang="da-DK" smtClean="0"/>
              <a:t>‹#›</a:t>
            </a:fld>
            <a:endParaRPr lang="da-DK"/>
          </a:p>
        </p:txBody>
      </p:sp>
      <p:sp>
        <p:nvSpPr>
          <p:cNvPr id="13" name="Tekstfelt 12">
            <a:extLst>
              <a:ext uri="{FF2B5EF4-FFF2-40B4-BE49-F238E27FC236}">
                <a16:creationId xmlns:a16="http://schemas.microsoft.com/office/drawing/2014/main" id="{8D13664D-365B-19E1-0D6E-25CE441F1F86}"/>
              </a:ext>
            </a:extLst>
          </p:cNvPr>
          <p:cNvSpPr txBox="1"/>
          <p:nvPr userDrawn="1"/>
        </p:nvSpPr>
        <p:spPr>
          <a:xfrm>
            <a:off x="10476345" y="6593085"/>
            <a:ext cx="1754909" cy="307777"/>
          </a:xfrm>
          <a:prstGeom prst="rect">
            <a:avLst/>
          </a:prstGeom>
          <a:noFill/>
        </p:spPr>
        <p:txBody>
          <a:bodyPr wrap="square">
            <a:spAutoFit/>
          </a:bodyPr>
          <a:lstStyle/>
          <a:p>
            <a:pPr rtl="0"/>
            <a:r>
              <a:rPr lang="da-DK" sz="1400" b="0" i="0" u="none" strike="noStrike" kern="1200" baseline="0">
                <a:solidFill>
                  <a:srgbClr val="3F3018"/>
                </a:solidFill>
                <a:latin typeface="midtsans" panose="02000503040000020004" pitchFamily="50" charset="0"/>
              </a:rPr>
              <a:t>Region Midtjylland</a:t>
            </a:r>
          </a:p>
        </p:txBody>
      </p:sp>
    </p:spTree>
    <p:extLst>
      <p:ext uri="{BB962C8B-B14F-4D97-AF65-F5344CB8AC3E}">
        <p14:creationId xmlns:p14="http://schemas.microsoft.com/office/powerpoint/2010/main" val="50389012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8D69255-03E0-1560-80C9-5CA4EBF0D65E}"/>
              </a:ext>
            </a:extLst>
          </p:cNvPr>
          <p:cNvSpPr>
            <a:spLocks noGrp="1"/>
          </p:cNvSpPr>
          <p:nvPr>
            <p:ph type="title"/>
          </p:nvPr>
        </p:nvSpPr>
        <p:spPr>
          <a:xfrm>
            <a:off x="831850" y="1709738"/>
            <a:ext cx="10515600" cy="2852737"/>
          </a:xfrm>
        </p:spPr>
        <p:txBody>
          <a:bodyPr anchor="b"/>
          <a:lstStyle>
            <a:lvl1pPr>
              <a:defRPr sz="6000"/>
            </a:lvl1pPr>
          </a:lstStyle>
          <a:p>
            <a:r>
              <a:rPr lang="da-DK"/>
              <a:t>Klik for at redigere titeltypografien i masteren</a:t>
            </a:r>
          </a:p>
        </p:txBody>
      </p:sp>
      <p:sp>
        <p:nvSpPr>
          <p:cNvPr id="3" name="Pladsholder til tekst 2">
            <a:extLst>
              <a:ext uri="{FF2B5EF4-FFF2-40B4-BE49-F238E27FC236}">
                <a16:creationId xmlns:a16="http://schemas.microsoft.com/office/drawing/2014/main" id="{34294456-320D-D3E2-62D4-5D354672AB2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a-DK"/>
              <a:t>Klik for at redigere teksttypografierne i masteren</a:t>
            </a:r>
          </a:p>
        </p:txBody>
      </p:sp>
      <p:sp>
        <p:nvSpPr>
          <p:cNvPr id="4" name="Pladsholder til dato 3">
            <a:extLst>
              <a:ext uri="{FF2B5EF4-FFF2-40B4-BE49-F238E27FC236}">
                <a16:creationId xmlns:a16="http://schemas.microsoft.com/office/drawing/2014/main" id="{53995056-2171-F1FB-4552-FC531F95265A}"/>
              </a:ext>
            </a:extLst>
          </p:cNvPr>
          <p:cNvSpPr>
            <a:spLocks noGrp="1"/>
          </p:cNvSpPr>
          <p:nvPr>
            <p:ph type="dt" sz="half" idx="10"/>
          </p:nvPr>
        </p:nvSpPr>
        <p:spPr/>
        <p:txBody>
          <a:bodyPr/>
          <a:lstStyle/>
          <a:p>
            <a:fld id="{C010EF7D-5E8A-4719-906E-14EB93AD4355}" type="datetimeFigureOut">
              <a:rPr lang="da-DK" smtClean="0"/>
              <a:t>14-10-2025</a:t>
            </a:fld>
            <a:endParaRPr lang="da-DK"/>
          </a:p>
        </p:txBody>
      </p:sp>
      <p:sp>
        <p:nvSpPr>
          <p:cNvPr id="5" name="Pladsholder til sidefod 4">
            <a:extLst>
              <a:ext uri="{FF2B5EF4-FFF2-40B4-BE49-F238E27FC236}">
                <a16:creationId xmlns:a16="http://schemas.microsoft.com/office/drawing/2014/main" id="{3D963E28-B553-8272-EF4D-86FEDC6CDFD3}"/>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142513CB-9C0F-FC69-86F5-408D666FE77D}"/>
              </a:ext>
            </a:extLst>
          </p:cNvPr>
          <p:cNvSpPr>
            <a:spLocks noGrp="1"/>
          </p:cNvSpPr>
          <p:nvPr>
            <p:ph type="sldNum" sz="quarter" idx="12"/>
          </p:nvPr>
        </p:nvSpPr>
        <p:spPr/>
        <p:txBody>
          <a:bodyPr/>
          <a:lstStyle/>
          <a:p>
            <a:fld id="{6CB1D4E8-02E8-4F9E-9B58-4E6ED12CB25C}" type="slidenum">
              <a:rPr lang="da-DK" smtClean="0"/>
              <a:t>‹#›</a:t>
            </a:fld>
            <a:endParaRPr lang="da-DK"/>
          </a:p>
        </p:txBody>
      </p:sp>
    </p:spTree>
    <p:extLst>
      <p:ext uri="{BB962C8B-B14F-4D97-AF65-F5344CB8AC3E}">
        <p14:creationId xmlns:p14="http://schemas.microsoft.com/office/powerpoint/2010/main" val="404513567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B02AFD5-8C62-76C4-6724-D9A373A798D1}"/>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E0E7DBA5-10B9-A477-24D6-62E34E5D0BCD}"/>
              </a:ext>
            </a:extLst>
          </p:cNvPr>
          <p:cNvSpPr>
            <a:spLocks noGrp="1"/>
          </p:cNvSpPr>
          <p:nvPr>
            <p:ph sz="half" idx="1"/>
          </p:nvPr>
        </p:nvSpPr>
        <p:spPr>
          <a:xfrm>
            <a:off x="838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indhold 3">
            <a:extLst>
              <a:ext uri="{FF2B5EF4-FFF2-40B4-BE49-F238E27FC236}">
                <a16:creationId xmlns:a16="http://schemas.microsoft.com/office/drawing/2014/main" id="{C19F8939-C86B-3B91-A61E-7C271BEE443A}"/>
              </a:ext>
            </a:extLst>
          </p:cNvPr>
          <p:cNvSpPr>
            <a:spLocks noGrp="1"/>
          </p:cNvSpPr>
          <p:nvPr>
            <p:ph sz="half" idx="2"/>
          </p:nvPr>
        </p:nvSpPr>
        <p:spPr>
          <a:xfrm>
            <a:off x="6172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dato 4">
            <a:extLst>
              <a:ext uri="{FF2B5EF4-FFF2-40B4-BE49-F238E27FC236}">
                <a16:creationId xmlns:a16="http://schemas.microsoft.com/office/drawing/2014/main" id="{5C4C1D10-EFE5-7476-7086-8C2C87A2B014}"/>
              </a:ext>
            </a:extLst>
          </p:cNvPr>
          <p:cNvSpPr>
            <a:spLocks noGrp="1"/>
          </p:cNvSpPr>
          <p:nvPr>
            <p:ph type="dt" sz="half" idx="10"/>
          </p:nvPr>
        </p:nvSpPr>
        <p:spPr/>
        <p:txBody>
          <a:bodyPr/>
          <a:lstStyle/>
          <a:p>
            <a:fld id="{C010EF7D-5E8A-4719-906E-14EB93AD4355}" type="datetimeFigureOut">
              <a:rPr lang="da-DK" smtClean="0"/>
              <a:t>14-10-2025</a:t>
            </a:fld>
            <a:endParaRPr lang="da-DK"/>
          </a:p>
        </p:txBody>
      </p:sp>
      <p:sp>
        <p:nvSpPr>
          <p:cNvPr id="6" name="Pladsholder til sidefod 5">
            <a:extLst>
              <a:ext uri="{FF2B5EF4-FFF2-40B4-BE49-F238E27FC236}">
                <a16:creationId xmlns:a16="http://schemas.microsoft.com/office/drawing/2014/main" id="{9EAB995A-0112-A484-935C-FFCC7F659B27}"/>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61DF7BCD-D683-D657-4726-E762465C71BA}"/>
              </a:ext>
            </a:extLst>
          </p:cNvPr>
          <p:cNvSpPr>
            <a:spLocks noGrp="1"/>
          </p:cNvSpPr>
          <p:nvPr>
            <p:ph type="sldNum" sz="quarter" idx="12"/>
          </p:nvPr>
        </p:nvSpPr>
        <p:spPr/>
        <p:txBody>
          <a:bodyPr/>
          <a:lstStyle/>
          <a:p>
            <a:fld id="{6CB1D4E8-02E8-4F9E-9B58-4E6ED12CB25C}" type="slidenum">
              <a:rPr lang="da-DK" smtClean="0"/>
              <a:t>‹#›</a:t>
            </a:fld>
            <a:endParaRPr lang="da-DK"/>
          </a:p>
        </p:txBody>
      </p:sp>
    </p:spTree>
    <p:extLst>
      <p:ext uri="{BB962C8B-B14F-4D97-AF65-F5344CB8AC3E}">
        <p14:creationId xmlns:p14="http://schemas.microsoft.com/office/powerpoint/2010/main" val="3795163944"/>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1D32907-E4EF-E48D-32FD-CCF284AA0747}"/>
              </a:ext>
            </a:extLst>
          </p:cNvPr>
          <p:cNvSpPr>
            <a:spLocks noGrp="1"/>
          </p:cNvSpPr>
          <p:nvPr>
            <p:ph type="title"/>
          </p:nvPr>
        </p:nvSpPr>
        <p:spPr>
          <a:xfrm>
            <a:off x="839788" y="365125"/>
            <a:ext cx="10515600" cy="1325563"/>
          </a:xfrm>
        </p:spPr>
        <p:txBody>
          <a:bodyPr/>
          <a:lstStyle/>
          <a:p>
            <a:r>
              <a:rPr lang="da-DK"/>
              <a:t>Klik for at redigere titeltypografien i masteren</a:t>
            </a:r>
          </a:p>
        </p:txBody>
      </p:sp>
      <p:sp>
        <p:nvSpPr>
          <p:cNvPr id="3" name="Pladsholder til tekst 2">
            <a:extLst>
              <a:ext uri="{FF2B5EF4-FFF2-40B4-BE49-F238E27FC236}">
                <a16:creationId xmlns:a16="http://schemas.microsoft.com/office/drawing/2014/main" id="{0A992140-FF10-E680-BF69-BE313AB3209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4" name="Pladsholder til indhold 3">
            <a:extLst>
              <a:ext uri="{FF2B5EF4-FFF2-40B4-BE49-F238E27FC236}">
                <a16:creationId xmlns:a16="http://schemas.microsoft.com/office/drawing/2014/main" id="{C8DDFDD8-74F3-6928-6747-9126D19ACD78}"/>
              </a:ext>
            </a:extLst>
          </p:cNvPr>
          <p:cNvSpPr>
            <a:spLocks noGrp="1"/>
          </p:cNvSpPr>
          <p:nvPr>
            <p:ph sz="half" idx="2"/>
          </p:nvPr>
        </p:nvSpPr>
        <p:spPr>
          <a:xfrm>
            <a:off x="839788" y="2505075"/>
            <a:ext cx="5157787"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tekst 4">
            <a:extLst>
              <a:ext uri="{FF2B5EF4-FFF2-40B4-BE49-F238E27FC236}">
                <a16:creationId xmlns:a16="http://schemas.microsoft.com/office/drawing/2014/main" id="{00A1DB73-01B9-8270-C545-7BA05059E10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6" name="Pladsholder til indhold 5">
            <a:extLst>
              <a:ext uri="{FF2B5EF4-FFF2-40B4-BE49-F238E27FC236}">
                <a16:creationId xmlns:a16="http://schemas.microsoft.com/office/drawing/2014/main" id="{77E78414-0CF4-6F1B-9F5F-8CD6307935CD}"/>
              </a:ext>
            </a:extLst>
          </p:cNvPr>
          <p:cNvSpPr>
            <a:spLocks noGrp="1"/>
          </p:cNvSpPr>
          <p:nvPr>
            <p:ph sz="quarter" idx="4"/>
          </p:nvPr>
        </p:nvSpPr>
        <p:spPr>
          <a:xfrm>
            <a:off x="6172200" y="2505075"/>
            <a:ext cx="5183188"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7" name="Pladsholder til dato 6">
            <a:extLst>
              <a:ext uri="{FF2B5EF4-FFF2-40B4-BE49-F238E27FC236}">
                <a16:creationId xmlns:a16="http://schemas.microsoft.com/office/drawing/2014/main" id="{2F57BB34-2DC3-7B46-A962-B5B25B13F150}"/>
              </a:ext>
            </a:extLst>
          </p:cNvPr>
          <p:cNvSpPr>
            <a:spLocks noGrp="1"/>
          </p:cNvSpPr>
          <p:nvPr>
            <p:ph type="dt" sz="half" idx="10"/>
          </p:nvPr>
        </p:nvSpPr>
        <p:spPr/>
        <p:txBody>
          <a:bodyPr/>
          <a:lstStyle/>
          <a:p>
            <a:fld id="{C010EF7D-5E8A-4719-906E-14EB93AD4355}" type="datetimeFigureOut">
              <a:rPr lang="da-DK" smtClean="0"/>
              <a:t>14-10-2025</a:t>
            </a:fld>
            <a:endParaRPr lang="da-DK"/>
          </a:p>
        </p:txBody>
      </p:sp>
      <p:sp>
        <p:nvSpPr>
          <p:cNvPr id="8" name="Pladsholder til sidefod 7">
            <a:extLst>
              <a:ext uri="{FF2B5EF4-FFF2-40B4-BE49-F238E27FC236}">
                <a16:creationId xmlns:a16="http://schemas.microsoft.com/office/drawing/2014/main" id="{A5D0A470-42BC-63EC-6AE4-63A95BA61995}"/>
              </a:ext>
            </a:extLst>
          </p:cNvPr>
          <p:cNvSpPr>
            <a:spLocks noGrp="1"/>
          </p:cNvSpPr>
          <p:nvPr>
            <p:ph type="ftr" sz="quarter" idx="11"/>
          </p:nvPr>
        </p:nvSpPr>
        <p:spPr/>
        <p:txBody>
          <a:bodyPr/>
          <a:lstStyle/>
          <a:p>
            <a:endParaRPr lang="da-DK"/>
          </a:p>
        </p:txBody>
      </p:sp>
      <p:sp>
        <p:nvSpPr>
          <p:cNvPr id="9" name="Pladsholder til slidenummer 8">
            <a:extLst>
              <a:ext uri="{FF2B5EF4-FFF2-40B4-BE49-F238E27FC236}">
                <a16:creationId xmlns:a16="http://schemas.microsoft.com/office/drawing/2014/main" id="{ECAAF8D2-31B9-788B-3739-5D35195102CD}"/>
              </a:ext>
            </a:extLst>
          </p:cNvPr>
          <p:cNvSpPr>
            <a:spLocks noGrp="1"/>
          </p:cNvSpPr>
          <p:nvPr>
            <p:ph type="sldNum" sz="quarter" idx="12"/>
          </p:nvPr>
        </p:nvSpPr>
        <p:spPr/>
        <p:txBody>
          <a:bodyPr/>
          <a:lstStyle/>
          <a:p>
            <a:fld id="{6CB1D4E8-02E8-4F9E-9B58-4E6ED12CB25C}" type="slidenum">
              <a:rPr lang="da-DK" smtClean="0"/>
              <a:t>‹#›</a:t>
            </a:fld>
            <a:endParaRPr lang="da-DK"/>
          </a:p>
        </p:txBody>
      </p:sp>
    </p:spTree>
    <p:extLst>
      <p:ext uri="{BB962C8B-B14F-4D97-AF65-F5344CB8AC3E}">
        <p14:creationId xmlns:p14="http://schemas.microsoft.com/office/powerpoint/2010/main" val="997392357"/>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EB6FA25-DA51-0DEF-192F-65D5C2B56408}"/>
              </a:ext>
            </a:extLst>
          </p:cNvPr>
          <p:cNvSpPr>
            <a:spLocks noGrp="1"/>
          </p:cNvSpPr>
          <p:nvPr>
            <p:ph type="title"/>
          </p:nvPr>
        </p:nvSpPr>
        <p:spPr/>
        <p:txBody>
          <a:bodyPr/>
          <a:lstStyle/>
          <a:p>
            <a:r>
              <a:rPr lang="da-DK"/>
              <a:t>Klik for at redigere titeltypografien i masteren</a:t>
            </a:r>
          </a:p>
        </p:txBody>
      </p:sp>
      <p:sp>
        <p:nvSpPr>
          <p:cNvPr id="3" name="Pladsholder til dato 2">
            <a:extLst>
              <a:ext uri="{FF2B5EF4-FFF2-40B4-BE49-F238E27FC236}">
                <a16:creationId xmlns:a16="http://schemas.microsoft.com/office/drawing/2014/main" id="{E4E2D2E1-D7A3-1018-4147-DC33FDE1B45B}"/>
              </a:ext>
            </a:extLst>
          </p:cNvPr>
          <p:cNvSpPr>
            <a:spLocks noGrp="1"/>
          </p:cNvSpPr>
          <p:nvPr>
            <p:ph type="dt" sz="half" idx="10"/>
          </p:nvPr>
        </p:nvSpPr>
        <p:spPr/>
        <p:txBody>
          <a:bodyPr/>
          <a:lstStyle/>
          <a:p>
            <a:fld id="{C010EF7D-5E8A-4719-906E-14EB93AD4355}" type="datetimeFigureOut">
              <a:rPr lang="da-DK" smtClean="0"/>
              <a:t>14-10-2025</a:t>
            </a:fld>
            <a:endParaRPr lang="da-DK"/>
          </a:p>
        </p:txBody>
      </p:sp>
      <p:sp>
        <p:nvSpPr>
          <p:cNvPr id="4" name="Pladsholder til sidefod 3">
            <a:extLst>
              <a:ext uri="{FF2B5EF4-FFF2-40B4-BE49-F238E27FC236}">
                <a16:creationId xmlns:a16="http://schemas.microsoft.com/office/drawing/2014/main" id="{69D4E3AB-4843-F318-B642-58F6D3503B83}"/>
              </a:ext>
            </a:extLst>
          </p:cNvPr>
          <p:cNvSpPr>
            <a:spLocks noGrp="1"/>
          </p:cNvSpPr>
          <p:nvPr>
            <p:ph type="ftr" sz="quarter" idx="11"/>
          </p:nvPr>
        </p:nvSpPr>
        <p:spPr/>
        <p:txBody>
          <a:bodyPr/>
          <a:lstStyle/>
          <a:p>
            <a:endParaRPr lang="da-DK"/>
          </a:p>
        </p:txBody>
      </p:sp>
      <p:sp>
        <p:nvSpPr>
          <p:cNvPr id="5" name="Pladsholder til slidenummer 4">
            <a:extLst>
              <a:ext uri="{FF2B5EF4-FFF2-40B4-BE49-F238E27FC236}">
                <a16:creationId xmlns:a16="http://schemas.microsoft.com/office/drawing/2014/main" id="{BCA822A2-17EC-A299-BEFE-1A3351B78372}"/>
              </a:ext>
            </a:extLst>
          </p:cNvPr>
          <p:cNvSpPr>
            <a:spLocks noGrp="1"/>
          </p:cNvSpPr>
          <p:nvPr>
            <p:ph type="sldNum" sz="quarter" idx="12"/>
          </p:nvPr>
        </p:nvSpPr>
        <p:spPr/>
        <p:txBody>
          <a:bodyPr/>
          <a:lstStyle/>
          <a:p>
            <a:fld id="{6CB1D4E8-02E8-4F9E-9B58-4E6ED12CB25C}" type="slidenum">
              <a:rPr lang="da-DK" smtClean="0"/>
              <a:t>‹#›</a:t>
            </a:fld>
            <a:endParaRPr lang="da-DK"/>
          </a:p>
        </p:txBody>
      </p:sp>
    </p:spTree>
    <p:extLst>
      <p:ext uri="{BB962C8B-B14F-4D97-AF65-F5344CB8AC3E}">
        <p14:creationId xmlns:p14="http://schemas.microsoft.com/office/powerpoint/2010/main" val="3292227010"/>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dsholder til dato 1">
            <a:extLst>
              <a:ext uri="{FF2B5EF4-FFF2-40B4-BE49-F238E27FC236}">
                <a16:creationId xmlns:a16="http://schemas.microsoft.com/office/drawing/2014/main" id="{13CFABE0-5721-6033-DAD2-2E72F6F96E9B}"/>
              </a:ext>
            </a:extLst>
          </p:cNvPr>
          <p:cNvSpPr>
            <a:spLocks noGrp="1"/>
          </p:cNvSpPr>
          <p:nvPr>
            <p:ph type="dt" sz="half" idx="10"/>
          </p:nvPr>
        </p:nvSpPr>
        <p:spPr/>
        <p:txBody>
          <a:bodyPr/>
          <a:lstStyle/>
          <a:p>
            <a:fld id="{C010EF7D-5E8A-4719-906E-14EB93AD4355}" type="datetimeFigureOut">
              <a:rPr lang="da-DK" smtClean="0"/>
              <a:t>14-10-2025</a:t>
            </a:fld>
            <a:endParaRPr lang="da-DK"/>
          </a:p>
        </p:txBody>
      </p:sp>
      <p:sp>
        <p:nvSpPr>
          <p:cNvPr id="3" name="Pladsholder til sidefod 2">
            <a:extLst>
              <a:ext uri="{FF2B5EF4-FFF2-40B4-BE49-F238E27FC236}">
                <a16:creationId xmlns:a16="http://schemas.microsoft.com/office/drawing/2014/main" id="{8ECFB6F7-CD1A-D1FA-3B9A-EE5B3FFD598C}"/>
              </a:ext>
            </a:extLst>
          </p:cNvPr>
          <p:cNvSpPr>
            <a:spLocks noGrp="1"/>
          </p:cNvSpPr>
          <p:nvPr>
            <p:ph type="ftr" sz="quarter" idx="11"/>
          </p:nvPr>
        </p:nvSpPr>
        <p:spPr/>
        <p:txBody>
          <a:bodyPr/>
          <a:lstStyle/>
          <a:p>
            <a:endParaRPr lang="da-DK"/>
          </a:p>
        </p:txBody>
      </p:sp>
      <p:sp>
        <p:nvSpPr>
          <p:cNvPr id="4" name="Pladsholder til slidenummer 3">
            <a:extLst>
              <a:ext uri="{FF2B5EF4-FFF2-40B4-BE49-F238E27FC236}">
                <a16:creationId xmlns:a16="http://schemas.microsoft.com/office/drawing/2014/main" id="{B88459EA-1B23-8A06-F683-96D68357070E}"/>
              </a:ext>
            </a:extLst>
          </p:cNvPr>
          <p:cNvSpPr>
            <a:spLocks noGrp="1"/>
          </p:cNvSpPr>
          <p:nvPr>
            <p:ph type="sldNum" sz="quarter" idx="12"/>
          </p:nvPr>
        </p:nvSpPr>
        <p:spPr/>
        <p:txBody>
          <a:bodyPr/>
          <a:lstStyle/>
          <a:p>
            <a:fld id="{6CB1D4E8-02E8-4F9E-9B58-4E6ED12CB25C}" type="slidenum">
              <a:rPr lang="da-DK" smtClean="0"/>
              <a:t>‹#›</a:t>
            </a:fld>
            <a:endParaRPr lang="da-DK"/>
          </a:p>
        </p:txBody>
      </p:sp>
    </p:spTree>
    <p:extLst>
      <p:ext uri="{BB962C8B-B14F-4D97-AF65-F5344CB8AC3E}">
        <p14:creationId xmlns:p14="http://schemas.microsoft.com/office/powerpoint/2010/main" val="2856001422"/>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99D4CB3-4424-787E-C932-B7D750F693C2}"/>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indhold 2">
            <a:extLst>
              <a:ext uri="{FF2B5EF4-FFF2-40B4-BE49-F238E27FC236}">
                <a16:creationId xmlns:a16="http://schemas.microsoft.com/office/drawing/2014/main" id="{8C425C4D-CCC8-EF29-8900-AE1834F89C4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tekst 3">
            <a:extLst>
              <a:ext uri="{FF2B5EF4-FFF2-40B4-BE49-F238E27FC236}">
                <a16:creationId xmlns:a16="http://schemas.microsoft.com/office/drawing/2014/main" id="{BA8732D2-D1E2-F839-4B39-842E86F93FB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8A0E3F56-C6AA-7EFB-1A3C-2297A1FD00A9}"/>
              </a:ext>
            </a:extLst>
          </p:cNvPr>
          <p:cNvSpPr>
            <a:spLocks noGrp="1"/>
          </p:cNvSpPr>
          <p:nvPr>
            <p:ph type="dt" sz="half" idx="10"/>
          </p:nvPr>
        </p:nvSpPr>
        <p:spPr/>
        <p:txBody>
          <a:bodyPr/>
          <a:lstStyle/>
          <a:p>
            <a:fld id="{C010EF7D-5E8A-4719-906E-14EB93AD4355}" type="datetimeFigureOut">
              <a:rPr lang="da-DK" smtClean="0"/>
              <a:t>14-10-2025</a:t>
            </a:fld>
            <a:endParaRPr lang="da-DK"/>
          </a:p>
        </p:txBody>
      </p:sp>
      <p:sp>
        <p:nvSpPr>
          <p:cNvPr id="6" name="Pladsholder til sidefod 5">
            <a:extLst>
              <a:ext uri="{FF2B5EF4-FFF2-40B4-BE49-F238E27FC236}">
                <a16:creationId xmlns:a16="http://schemas.microsoft.com/office/drawing/2014/main" id="{29EFA8E9-999F-645C-4A29-613CA491CD15}"/>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863908B0-60B5-38C1-173C-9374E5D3FE20}"/>
              </a:ext>
            </a:extLst>
          </p:cNvPr>
          <p:cNvSpPr>
            <a:spLocks noGrp="1"/>
          </p:cNvSpPr>
          <p:nvPr>
            <p:ph type="sldNum" sz="quarter" idx="12"/>
          </p:nvPr>
        </p:nvSpPr>
        <p:spPr/>
        <p:txBody>
          <a:bodyPr/>
          <a:lstStyle/>
          <a:p>
            <a:fld id="{6CB1D4E8-02E8-4F9E-9B58-4E6ED12CB25C}" type="slidenum">
              <a:rPr lang="da-DK" smtClean="0"/>
              <a:t>‹#›</a:t>
            </a:fld>
            <a:endParaRPr lang="da-DK"/>
          </a:p>
        </p:txBody>
      </p:sp>
    </p:spTree>
    <p:extLst>
      <p:ext uri="{BB962C8B-B14F-4D97-AF65-F5344CB8AC3E}">
        <p14:creationId xmlns:p14="http://schemas.microsoft.com/office/powerpoint/2010/main" val="1423706413"/>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5BF750D-536F-398F-1906-56FD1515654F}"/>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billede 2">
            <a:extLst>
              <a:ext uri="{FF2B5EF4-FFF2-40B4-BE49-F238E27FC236}">
                <a16:creationId xmlns:a16="http://schemas.microsoft.com/office/drawing/2014/main" id="{BDE11743-F9B1-8889-0098-E64EBE1B65C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a-DK"/>
          </a:p>
        </p:txBody>
      </p:sp>
      <p:sp>
        <p:nvSpPr>
          <p:cNvPr id="4" name="Pladsholder til tekst 3">
            <a:extLst>
              <a:ext uri="{FF2B5EF4-FFF2-40B4-BE49-F238E27FC236}">
                <a16:creationId xmlns:a16="http://schemas.microsoft.com/office/drawing/2014/main" id="{2238FA1D-8ED4-70D0-F5F8-EABBB27228D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261B765B-999C-409D-BE5A-2345E3FA8604}"/>
              </a:ext>
            </a:extLst>
          </p:cNvPr>
          <p:cNvSpPr>
            <a:spLocks noGrp="1"/>
          </p:cNvSpPr>
          <p:nvPr>
            <p:ph type="dt" sz="half" idx="10"/>
          </p:nvPr>
        </p:nvSpPr>
        <p:spPr/>
        <p:txBody>
          <a:bodyPr/>
          <a:lstStyle/>
          <a:p>
            <a:fld id="{C010EF7D-5E8A-4719-906E-14EB93AD4355}" type="datetimeFigureOut">
              <a:rPr lang="da-DK" smtClean="0"/>
              <a:t>14-10-2025</a:t>
            </a:fld>
            <a:endParaRPr lang="da-DK"/>
          </a:p>
        </p:txBody>
      </p:sp>
      <p:sp>
        <p:nvSpPr>
          <p:cNvPr id="6" name="Pladsholder til sidefod 5">
            <a:extLst>
              <a:ext uri="{FF2B5EF4-FFF2-40B4-BE49-F238E27FC236}">
                <a16:creationId xmlns:a16="http://schemas.microsoft.com/office/drawing/2014/main" id="{C4F315DB-9356-E697-C05E-7F6C3CB5A790}"/>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B1650442-4718-C5B8-0E76-F505595D0719}"/>
              </a:ext>
            </a:extLst>
          </p:cNvPr>
          <p:cNvSpPr>
            <a:spLocks noGrp="1"/>
          </p:cNvSpPr>
          <p:nvPr>
            <p:ph type="sldNum" sz="quarter" idx="12"/>
          </p:nvPr>
        </p:nvSpPr>
        <p:spPr/>
        <p:txBody>
          <a:bodyPr/>
          <a:lstStyle/>
          <a:p>
            <a:fld id="{6CB1D4E8-02E8-4F9E-9B58-4E6ED12CB25C}" type="slidenum">
              <a:rPr lang="da-DK" smtClean="0"/>
              <a:t>‹#›</a:t>
            </a:fld>
            <a:endParaRPr lang="da-DK"/>
          </a:p>
        </p:txBody>
      </p:sp>
    </p:spTree>
    <p:extLst>
      <p:ext uri="{BB962C8B-B14F-4D97-AF65-F5344CB8AC3E}">
        <p14:creationId xmlns:p14="http://schemas.microsoft.com/office/powerpoint/2010/main" val="32566488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eldias_LYSGRØN">
    <p:spTree>
      <p:nvGrpSpPr>
        <p:cNvPr id="1" name=""/>
        <p:cNvGrpSpPr/>
        <p:nvPr/>
      </p:nvGrpSpPr>
      <p:grpSpPr>
        <a:xfrm>
          <a:off x="0" y="0"/>
          <a:ext cx="0" cy="0"/>
          <a:chOff x="0" y="0"/>
          <a:chExt cx="0" cy="0"/>
        </a:xfrm>
      </p:grpSpPr>
      <p:sp>
        <p:nvSpPr>
          <p:cNvPr id="2" name="Rektangel 1"/>
          <p:cNvSpPr>
            <a:spLocks noChangeAspect="1"/>
          </p:cNvSpPr>
          <p:nvPr/>
        </p:nvSpPr>
        <p:spPr>
          <a:xfrm>
            <a:off x="1" y="575867"/>
            <a:ext cx="12192000" cy="5938625"/>
          </a:xfrm>
          <a:prstGeom prst="rect">
            <a:avLst/>
          </a:prstGeom>
          <a:solidFill>
            <a:schemeClr val="accent1"/>
          </a:solidFill>
          <a:ln w="152400" cap="rnd">
            <a:noFill/>
          </a:ln>
        </p:spPr>
        <p:style>
          <a:lnRef idx="2">
            <a:schemeClr val="accent1">
              <a:shade val="50000"/>
            </a:schemeClr>
          </a:lnRef>
          <a:fillRef idx="1">
            <a:schemeClr val="accent1"/>
          </a:fillRef>
          <a:effectRef idx="0">
            <a:schemeClr val="accent1"/>
          </a:effectRef>
          <a:fontRef idx="minor">
            <a:schemeClr val="lt1"/>
          </a:fontRef>
        </p:style>
        <p:txBody>
          <a:bodyPr lIns="121885" tIns="60942" rIns="121885" bIns="60942" rtlCol="0" anchor="ctr"/>
          <a:lstStyle/>
          <a:p>
            <a:pPr algn="ctr"/>
            <a:endParaRPr lang="da-DK" sz="2399">
              <a:solidFill>
                <a:srgbClr val="3F3018"/>
              </a:solidFill>
            </a:endParaRPr>
          </a:p>
        </p:txBody>
      </p:sp>
      <p:sp>
        <p:nvSpPr>
          <p:cNvPr id="39024" name="Rectangle 112"/>
          <p:cNvSpPr>
            <a:spLocks noGrp="1" noChangeAspect="1" noChangeArrowheads="1"/>
          </p:cNvSpPr>
          <p:nvPr>
            <p:ph type="ctrTitle" sz="quarter" hasCustomPrompt="1"/>
          </p:nvPr>
        </p:nvSpPr>
        <p:spPr>
          <a:xfrm>
            <a:off x="1080141" y="3599166"/>
            <a:ext cx="9721265" cy="1439863"/>
          </a:xfrm>
        </p:spPr>
        <p:txBody>
          <a:bodyPr/>
          <a:lstStyle>
            <a:lvl1pPr>
              <a:lnSpc>
                <a:spcPct val="100000"/>
              </a:lnSpc>
              <a:spcAft>
                <a:spcPct val="20000"/>
              </a:spcAft>
              <a:defRPr sz="4999">
                <a:solidFill>
                  <a:schemeClr val="bg1"/>
                </a:solidFill>
              </a:defRPr>
            </a:lvl1pPr>
          </a:lstStyle>
          <a:p>
            <a:pPr lvl="0"/>
            <a:r>
              <a:rPr lang="da-DK" altLang="da-DK" noProof="0"/>
              <a:t>Skriv titel her</a:t>
            </a:r>
          </a:p>
        </p:txBody>
      </p:sp>
      <p:sp>
        <p:nvSpPr>
          <p:cNvPr id="39025" name="Rectangle 113"/>
          <p:cNvSpPr>
            <a:spLocks noGrp="1" noChangeAspect="1" noChangeArrowheads="1"/>
          </p:cNvSpPr>
          <p:nvPr>
            <p:ph type="subTitle" sz="quarter" idx="1" hasCustomPrompt="1"/>
          </p:nvPr>
        </p:nvSpPr>
        <p:spPr>
          <a:xfrm>
            <a:off x="1080141" y="5110818"/>
            <a:ext cx="9721265" cy="719138"/>
          </a:xfrm>
        </p:spPr>
        <p:txBody>
          <a:bodyPr anchor="t"/>
          <a:lstStyle>
            <a:lvl1pPr marL="0" indent="0">
              <a:buFont typeface="Wingdings" pitchFamily="2" charset="2"/>
              <a:buNone/>
              <a:defRPr sz="2599"/>
            </a:lvl1pPr>
          </a:lstStyle>
          <a:p>
            <a:pPr lvl="0"/>
            <a:r>
              <a:rPr lang="da-DK" altLang="da-DK" noProof="0"/>
              <a:t>Skriv undertitel her</a:t>
            </a:r>
          </a:p>
        </p:txBody>
      </p:sp>
    </p:spTree>
    <p:extLst>
      <p:ext uri="{BB962C8B-B14F-4D97-AF65-F5344CB8AC3E}">
        <p14:creationId xmlns:p14="http://schemas.microsoft.com/office/powerpoint/2010/main" val="1375444868"/>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CC1DBBE-AE73-0407-7B04-7526136E9BAE}"/>
              </a:ext>
            </a:extLst>
          </p:cNvPr>
          <p:cNvSpPr>
            <a:spLocks noGrp="1"/>
          </p:cNvSpPr>
          <p:nvPr>
            <p:ph type="title"/>
          </p:nvPr>
        </p:nvSpPr>
        <p:spPr/>
        <p:txBody>
          <a:bodyPr/>
          <a:lstStyle/>
          <a:p>
            <a:r>
              <a:rPr lang="da-DK"/>
              <a:t>Klik for at redigere titeltypografien i masteren</a:t>
            </a:r>
          </a:p>
        </p:txBody>
      </p:sp>
      <p:sp>
        <p:nvSpPr>
          <p:cNvPr id="3" name="Pladsholder til lodret titel 2">
            <a:extLst>
              <a:ext uri="{FF2B5EF4-FFF2-40B4-BE49-F238E27FC236}">
                <a16:creationId xmlns:a16="http://schemas.microsoft.com/office/drawing/2014/main" id="{997A94FD-1F03-4B1C-9D7A-96C6AB645666}"/>
              </a:ext>
            </a:extLst>
          </p:cNvPr>
          <p:cNvSpPr>
            <a:spLocks noGrp="1"/>
          </p:cNvSpPr>
          <p:nvPr>
            <p:ph type="body" orient="vert" idx="1"/>
          </p:nvPr>
        </p:nvSpPr>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07A6DF8F-3E13-3748-31EB-45F39A82BBDE}"/>
              </a:ext>
            </a:extLst>
          </p:cNvPr>
          <p:cNvSpPr>
            <a:spLocks noGrp="1"/>
          </p:cNvSpPr>
          <p:nvPr>
            <p:ph type="dt" sz="half" idx="10"/>
          </p:nvPr>
        </p:nvSpPr>
        <p:spPr/>
        <p:txBody>
          <a:bodyPr/>
          <a:lstStyle/>
          <a:p>
            <a:fld id="{C010EF7D-5E8A-4719-906E-14EB93AD4355}" type="datetimeFigureOut">
              <a:rPr lang="da-DK" smtClean="0"/>
              <a:t>14-10-2025</a:t>
            </a:fld>
            <a:endParaRPr lang="da-DK"/>
          </a:p>
        </p:txBody>
      </p:sp>
      <p:sp>
        <p:nvSpPr>
          <p:cNvPr id="5" name="Pladsholder til sidefod 4">
            <a:extLst>
              <a:ext uri="{FF2B5EF4-FFF2-40B4-BE49-F238E27FC236}">
                <a16:creationId xmlns:a16="http://schemas.microsoft.com/office/drawing/2014/main" id="{005DFC20-6586-92F9-94BF-AF801C2FA69F}"/>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C93C7F11-E9BB-F72E-1FBB-E4CDE702C84E}"/>
              </a:ext>
            </a:extLst>
          </p:cNvPr>
          <p:cNvSpPr>
            <a:spLocks noGrp="1"/>
          </p:cNvSpPr>
          <p:nvPr>
            <p:ph type="sldNum" sz="quarter" idx="12"/>
          </p:nvPr>
        </p:nvSpPr>
        <p:spPr/>
        <p:txBody>
          <a:bodyPr/>
          <a:lstStyle/>
          <a:p>
            <a:fld id="{6CB1D4E8-02E8-4F9E-9B58-4E6ED12CB25C}" type="slidenum">
              <a:rPr lang="da-DK" smtClean="0"/>
              <a:t>‹#›</a:t>
            </a:fld>
            <a:endParaRPr lang="da-DK"/>
          </a:p>
        </p:txBody>
      </p:sp>
    </p:spTree>
    <p:extLst>
      <p:ext uri="{BB962C8B-B14F-4D97-AF65-F5344CB8AC3E}">
        <p14:creationId xmlns:p14="http://schemas.microsoft.com/office/powerpoint/2010/main" val="74550150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a:extLst>
              <a:ext uri="{FF2B5EF4-FFF2-40B4-BE49-F238E27FC236}">
                <a16:creationId xmlns:a16="http://schemas.microsoft.com/office/drawing/2014/main" id="{B02CF82C-FEAD-4ED9-7AB6-92C3916759EE}"/>
              </a:ext>
            </a:extLst>
          </p:cNvPr>
          <p:cNvSpPr>
            <a:spLocks noGrp="1"/>
          </p:cNvSpPr>
          <p:nvPr>
            <p:ph type="title" orient="vert"/>
          </p:nvPr>
        </p:nvSpPr>
        <p:spPr>
          <a:xfrm>
            <a:off x="8724900" y="365125"/>
            <a:ext cx="2628900" cy="5811838"/>
          </a:xfrm>
        </p:spPr>
        <p:txBody>
          <a:bodyPr vert="eaVert"/>
          <a:lstStyle/>
          <a:p>
            <a:r>
              <a:rPr lang="da-DK"/>
              <a:t>Klik for at redigere titeltypografien i masteren</a:t>
            </a:r>
          </a:p>
        </p:txBody>
      </p:sp>
      <p:sp>
        <p:nvSpPr>
          <p:cNvPr id="3" name="Pladsholder til lodret titel 2">
            <a:extLst>
              <a:ext uri="{FF2B5EF4-FFF2-40B4-BE49-F238E27FC236}">
                <a16:creationId xmlns:a16="http://schemas.microsoft.com/office/drawing/2014/main" id="{CC037D34-696A-8D8C-1DE7-3F33BB119D9B}"/>
              </a:ext>
            </a:extLst>
          </p:cNvPr>
          <p:cNvSpPr>
            <a:spLocks noGrp="1"/>
          </p:cNvSpPr>
          <p:nvPr>
            <p:ph type="body" orient="vert" idx="1"/>
          </p:nvPr>
        </p:nvSpPr>
        <p:spPr>
          <a:xfrm>
            <a:off x="838200" y="365125"/>
            <a:ext cx="7734300" cy="5811838"/>
          </a:xfrm>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588556C2-5A7A-29B4-34D4-F1776B649517}"/>
              </a:ext>
            </a:extLst>
          </p:cNvPr>
          <p:cNvSpPr>
            <a:spLocks noGrp="1"/>
          </p:cNvSpPr>
          <p:nvPr>
            <p:ph type="dt" sz="half" idx="10"/>
          </p:nvPr>
        </p:nvSpPr>
        <p:spPr/>
        <p:txBody>
          <a:bodyPr/>
          <a:lstStyle/>
          <a:p>
            <a:fld id="{C010EF7D-5E8A-4719-906E-14EB93AD4355}" type="datetimeFigureOut">
              <a:rPr lang="da-DK" smtClean="0"/>
              <a:t>14-10-2025</a:t>
            </a:fld>
            <a:endParaRPr lang="da-DK"/>
          </a:p>
        </p:txBody>
      </p:sp>
      <p:sp>
        <p:nvSpPr>
          <p:cNvPr id="5" name="Pladsholder til sidefod 4">
            <a:extLst>
              <a:ext uri="{FF2B5EF4-FFF2-40B4-BE49-F238E27FC236}">
                <a16:creationId xmlns:a16="http://schemas.microsoft.com/office/drawing/2014/main" id="{DFB6E2B9-624F-0CF3-37C6-7ED7BB0354D0}"/>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C9FC08AE-039C-A243-049C-DE60D8E2BB98}"/>
              </a:ext>
            </a:extLst>
          </p:cNvPr>
          <p:cNvSpPr>
            <a:spLocks noGrp="1"/>
          </p:cNvSpPr>
          <p:nvPr>
            <p:ph type="sldNum" sz="quarter" idx="12"/>
          </p:nvPr>
        </p:nvSpPr>
        <p:spPr/>
        <p:txBody>
          <a:bodyPr/>
          <a:lstStyle/>
          <a:p>
            <a:fld id="{6CB1D4E8-02E8-4F9E-9B58-4E6ED12CB25C}" type="slidenum">
              <a:rPr lang="da-DK" smtClean="0"/>
              <a:t>‹#›</a:t>
            </a:fld>
            <a:endParaRPr lang="da-DK"/>
          </a:p>
        </p:txBody>
      </p:sp>
    </p:spTree>
    <p:extLst>
      <p:ext uri="{BB962C8B-B14F-4D97-AF65-F5344CB8AC3E}">
        <p14:creationId xmlns:p14="http://schemas.microsoft.com/office/powerpoint/2010/main" val="28483538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eldias_ORANGE">
    <p:spTree>
      <p:nvGrpSpPr>
        <p:cNvPr id="1" name=""/>
        <p:cNvGrpSpPr/>
        <p:nvPr/>
      </p:nvGrpSpPr>
      <p:grpSpPr>
        <a:xfrm>
          <a:off x="0" y="0"/>
          <a:ext cx="0" cy="0"/>
          <a:chOff x="0" y="0"/>
          <a:chExt cx="0" cy="0"/>
        </a:xfrm>
      </p:grpSpPr>
      <p:sp>
        <p:nvSpPr>
          <p:cNvPr id="2" name="Rektangel 1"/>
          <p:cNvSpPr>
            <a:spLocks noChangeAspect="1"/>
          </p:cNvSpPr>
          <p:nvPr/>
        </p:nvSpPr>
        <p:spPr>
          <a:xfrm>
            <a:off x="1" y="575867"/>
            <a:ext cx="12192000" cy="5938625"/>
          </a:xfrm>
          <a:prstGeom prst="rect">
            <a:avLst/>
          </a:prstGeom>
          <a:solidFill>
            <a:schemeClr val="accent3"/>
          </a:solidFill>
          <a:ln w="152400" cap="rnd">
            <a:noFill/>
          </a:ln>
        </p:spPr>
        <p:style>
          <a:lnRef idx="2">
            <a:schemeClr val="accent1">
              <a:shade val="50000"/>
            </a:schemeClr>
          </a:lnRef>
          <a:fillRef idx="1">
            <a:schemeClr val="accent1"/>
          </a:fillRef>
          <a:effectRef idx="0">
            <a:schemeClr val="accent1"/>
          </a:effectRef>
          <a:fontRef idx="minor">
            <a:schemeClr val="lt1"/>
          </a:fontRef>
        </p:style>
        <p:txBody>
          <a:bodyPr lIns="121885" tIns="60942" rIns="121885" bIns="60942" rtlCol="0" anchor="ctr"/>
          <a:lstStyle/>
          <a:p>
            <a:pPr algn="ctr"/>
            <a:endParaRPr lang="da-DK" sz="2399">
              <a:solidFill>
                <a:srgbClr val="3F3018"/>
              </a:solidFill>
            </a:endParaRPr>
          </a:p>
        </p:txBody>
      </p:sp>
      <p:sp>
        <p:nvSpPr>
          <p:cNvPr id="39024" name="Rectangle 112"/>
          <p:cNvSpPr>
            <a:spLocks noGrp="1" noChangeAspect="1" noChangeArrowheads="1"/>
          </p:cNvSpPr>
          <p:nvPr>
            <p:ph type="ctrTitle" sz="quarter" hasCustomPrompt="1"/>
          </p:nvPr>
        </p:nvSpPr>
        <p:spPr>
          <a:xfrm>
            <a:off x="1080141" y="3599166"/>
            <a:ext cx="9721265" cy="1439863"/>
          </a:xfrm>
        </p:spPr>
        <p:txBody>
          <a:bodyPr/>
          <a:lstStyle>
            <a:lvl1pPr>
              <a:lnSpc>
                <a:spcPct val="100000"/>
              </a:lnSpc>
              <a:spcAft>
                <a:spcPct val="20000"/>
              </a:spcAft>
              <a:defRPr sz="4999">
                <a:solidFill>
                  <a:schemeClr val="bg1"/>
                </a:solidFill>
              </a:defRPr>
            </a:lvl1pPr>
          </a:lstStyle>
          <a:p>
            <a:pPr lvl="0"/>
            <a:r>
              <a:rPr lang="da-DK" altLang="da-DK" noProof="0"/>
              <a:t>Skriv titel her</a:t>
            </a:r>
          </a:p>
        </p:txBody>
      </p:sp>
      <p:sp>
        <p:nvSpPr>
          <p:cNvPr id="39025" name="Rectangle 113"/>
          <p:cNvSpPr>
            <a:spLocks noGrp="1" noChangeAspect="1" noChangeArrowheads="1"/>
          </p:cNvSpPr>
          <p:nvPr>
            <p:ph type="subTitle" sz="quarter" idx="1" hasCustomPrompt="1"/>
          </p:nvPr>
        </p:nvSpPr>
        <p:spPr>
          <a:xfrm>
            <a:off x="1080141" y="5110818"/>
            <a:ext cx="9721265" cy="719138"/>
          </a:xfrm>
        </p:spPr>
        <p:txBody>
          <a:bodyPr anchor="t"/>
          <a:lstStyle>
            <a:lvl1pPr marL="0" indent="0">
              <a:buFont typeface="Wingdings" pitchFamily="2" charset="2"/>
              <a:buNone/>
              <a:defRPr sz="2599"/>
            </a:lvl1pPr>
          </a:lstStyle>
          <a:p>
            <a:pPr lvl="0"/>
            <a:r>
              <a:rPr lang="da-DK" altLang="da-DK" noProof="0"/>
              <a:t>Skriv undertitel her</a:t>
            </a:r>
          </a:p>
        </p:txBody>
      </p:sp>
    </p:spTree>
    <p:extLst>
      <p:ext uri="{BB962C8B-B14F-4D97-AF65-F5344CB8AC3E}">
        <p14:creationId xmlns:p14="http://schemas.microsoft.com/office/powerpoint/2010/main" val="24869406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eldias_PETROL">
    <p:spTree>
      <p:nvGrpSpPr>
        <p:cNvPr id="1" name=""/>
        <p:cNvGrpSpPr/>
        <p:nvPr/>
      </p:nvGrpSpPr>
      <p:grpSpPr>
        <a:xfrm>
          <a:off x="0" y="0"/>
          <a:ext cx="0" cy="0"/>
          <a:chOff x="0" y="0"/>
          <a:chExt cx="0" cy="0"/>
        </a:xfrm>
      </p:grpSpPr>
      <p:sp>
        <p:nvSpPr>
          <p:cNvPr id="2" name="Rektangel 1"/>
          <p:cNvSpPr>
            <a:spLocks noChangeAspect="1"/>
          </p:cNvSpPr>
          <p:nvPr/>
        </p:nvSpPr>
        <p:spPr>
          <a:xfrm>
            <a:off x="1" y="575867"/>
            <a:ext cx="12192000" cy="5938625"/>
          </a:xfrm>
          <a:prstGeom prst="rect">
            <a:avLst/>
          </a:prstGeom>
          <a:solidFill>
            <a:schemeClr val="accent2"/>
          </a:solidFill>
          <a:ln w="152400" cap="rnd">
            <a:noFill/>
          </a:ln>
        </p:spPr>
        <p:style>
          <a:lnRef idx="2">
            <a:schemeClr val="accent1">
              <a:shade val="50000"/>
            </a:schemeClr>
          </a:lnRef>
          <a:fillRef idx="1">
            <a:schemeClr val="accent1"/>
          </a:fillRef>
          <a:effectRef idx="0">
            <a:schemeClr val="accent1"/>
          </a:effectRef>
          <a:fontRef idx="minor">
            <a:schemeClr val="lt1"/>
          </a:fontRef>
        </p:style>
        <p:txBody>
          <a:bodyPr lIns="121885" tIns="60942" rIns="121885" bIns="60942" rtlCol="0" anchor="ctr"/>
          <a:lstStyle/>
          <a:p>
            <a:pPr algn="ctr"/>
            <a:endParaRPr lang="da-DK" sz="2399">
              <a:solidFill>
                <a:srgbClr val="3F3018"/>
              </a:solidFill>
            </a:endParaRPr>
          </a:p>
        </p:txBody>
      </p:sp>
      <p:sp>
        <p:nvSpPr>
          <p:cNvPr id="39024" name="Rectangle 112"/>
          <p:cNvSpPr>
            <a:spLocks noGrp="1" noChangeAspect="1" noChangeArrowheads="1"/>
          </p:cNvSpPr>
          <p:nvPr>
            <p:ph type="ctrTitle" sz="quarter" hasCustomPrompt="1"/>
          </p:nvPr>
        </p:nvSpPr>
        <p:spPr>
          <a:xfrm>
            <a:off x="1080141" y="3599166"/>
            <a:ext cx="9721265" cy="1439863"/>
          </a:xfrm>
        </p:spPr>
        <p:txBody>
          <a:bodyPr/>
          <a:lstStyle>
            <a:lvl1pPr>
              <a:lnSpc>
                <a:spcPct val="100000"/>
              </a:lnSpc>
              <a:spcAft>
                <a:spcPct val="20000"/>
              </a:spcAft>
              <a:defRPr sz="4999">
                <a:solidFill>
                  <a:schemeClr val="bg1"/>
                </a:solidFill>
              </a:defRPr>
            </a:lvl1pPr>
          </a:lstStyle>
          <a:p>
            <a:pPr lvl="0"/>
            <a:r>
              <a:rPr lang="da-DK" altLang="da-DK" noProof="0"/>
              <a:t>Skriv titel her</a:t>
            </a:r>
          </a:p>
        </p:txBody>
      </p:sp>
      <p:sp>
        <p:nvSpPr>
          <p:cNvPr id="39025" name="Rectangle 113"/>
          <p:cNvSpPr>
            <a:spLocks noGrp="1" noChangeAspect="1" noChangeArrowheads="1"/>
          </p:cNvSpPr>
          <p:nvPr>
            <p:ph type="subTitle" sz="quarter" idx="1" hasCustomPrompt="1"/>
          </p:nvPr>
        </p:nvSpPr>
        <p:spPr>
          <a:xfrm>
            <a:off x="1080141" y="5110818"/>
            <a:ext cx="9721265" cy="719138"/>
          </a:xfrm>
        </p:spPr>
        <p:txBody>
          <a:bodyPr anchor="t"/>
          <a:lstStyle>
            <a:lvl1pPr marL="0" indent="0">
              <a:buFont typeface="Wingdings" pitchFamily="2" charset="2"/>
              <a:buNone/>
              <a:defRPr sz="2599"/>
            </a:lvl1pPr>
          </a:lstStyle>
          <a:p>
            <a:pPr lvl="0"/>
            <a:r>
              <a:rPr lang="da-DK" altLang="da-DK" noProof="0"/>
              <a:t>Skriv undertitel her</a:t>
            </a:r>
          </a:p>
        </p:txBody>
      </p:sp>
    </p:spTree>
    <p:extLst>
      <p:ext uri="{BB962C8B-B14F-4D97-AF65-F5344CB8AC3E}">
        <p14:creationId xmlns:p14="http://schemas.microsoft.com/office/powerpoint/2010/main" val="42252952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Overskrift og indhold_HVID">
    <p:spTree>
      <p:nvGrpSpPr>
        <p:cNvPr id="1" name=""/>
        <p:cNvGrpSpPr/>
        <p:nvPr/>
      </p:nvGrpSpPr>
      <p:grpSpPr>
        <a:xfrm>
          <a:off x="0" y="0"/>
          <a:ext cx="0" cy="0"/>
          <a:chOff x="0" y="0"/>
          <a:chExt cx="0" cy="0"/>
        </a:xfrm>
      </p:grpSpPr>
      <p:sp>
        <p:nvSpPr>
          <p:cNvPr id="4" name="Rectangle 4"/>
          <p:cNvSpPr>
            <a:spLocks noGrp="1" noChangeArrowheads="1"/>
          </p:cNvSpPr>
          <p:nvPr>
            <p:ph type="title" hasCustomPrompt="1"/>
          </p:nvPr>
        </p:nvSpPr>
        <p:spPr bwMode="auto">
          <a:xfrm>
            <a:off x="720000" y="1187725"/>
            <a:ext cx="10080000" cy="8997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a:defRPr/>
            </a:lvl1pPr>
          </a:lstStyle>
          <a:p>
            <a:pPr lvl="0"/>
            <a:r>
              <a:rPr lang="da-DK" altLang="da-DK"/>
              <a:t>Skriv overskrift her</a:t>
            </a:r>
          </a:p>
        </p:txBody>
      </p:sp>
      <p:sp>
        <p:nvSpPr>
          <p:cNvPr id="5" name="Pladsholder til indhold 2"/>
          <p:cNvSpPr>
            <a:spLocks noGrp="1"/>
          </p:cNvSpPr>
          <p:nvPr>
            <p:ph idx="1" hasCustomPrompt="1"/>
          </p:nvPr>
        </p:nvSpPr>
        <p:spPr>
          <a:xfrm>
            <a:off x="720000" y="2159002"/>
            <a:ext cx="10080000" cy="4031067"/>
          </a:xfrm>
        </p:spPr>
        <p:txBody>
          <a:bodyPr/>
          <a:lstStyle>
            <a:lvl1pPr marL="457063" indent="-457063">
              <a:buClr>
                <a:schemeClr val="accent3"/>
              </a:buClr>
              <a:buFont typeface="Wingdings" panose="05000000000000000000" pitchFamily="2" charset="2"/>
              <a:buChar char="§"/>
              <a:defRPr/>
            </a:lvl1pPr>
            <a:lvl2pPr marL="1197644" indent="-363949">
              <a:buClr>
                <a:schemeClr val="accent3"/>
              </a:buClr>
              <a:buFont typeface="Wingdings" panose="05000000000000000000" pitchFamily="2" charset="2"/>
              <a:buChar char="§"/>
              <a:defRPr/>
            </a:lvl2pPr>
            <a:lvl3pPr marL="1790118" indent="-241222">
              <a:buClr>
                <a:schemeClr val="accent3"/>
              </a:buClr>
              <a:buFont typeface="Wingdings" panose="05000000000000000000" pitchFamily="2" charset="2"/>
              <a:buChar char="§"/>
              <a:defRPr/>
            </a:lvl3pPr>
            <a:lvl4pPr marL="2522247" indent="-243338">
              <a:buClr>
                <a:schemeClr val="accent3"/>
              </a:buClr>
              <a:buFont typeface="Wingdings" panose="05000000000000000000" pitchFamily="2" charset="2"/>
              <a:buChar char="§"/>
              <a:defRPr/>
            </a:lvl4pPr>
            <a:lvl5pPr marL="3159163" indent="-285664">
              <a:buClr>
                <a:schemeClr val="accent3"/>
              </a:buClr>
              <a:buFont typeface="Wingdings" panose="05000000000000000000" pitchFamily="2" charset="2"/>
              <a:buChar char="§"/>
              <a:defRPr/>
            </a:lvl5pPr>
          </a:lstStyle>
          <a:p>
            <a:pPr lvl="0"/>
            <a:r>
              <a:rPr lang="da-DK" altLang="da-DK"/>
              <a:t>Skriv tekst eller klik på ikon for at tilføje indhold</a:t>
            </a:r>
          </a:p>
          <a:p>
            <a:pPr lvl="1"/>
            <a:r>
              <a:rPr lang="da-DK" altLang="da-DK"/>
              <a:t>første niveau</a:t>
            </a:r>
          </a:p>
          <a:p>
            <a:pPr lvl="2"/>
            <a:r>
              <a:rPr lang="da-DK" altLang="da-DK"/>
              <a:t>andet niveau</a:t>
            </a:r>
          </a:p>
          <a:p>
            <a:pPr lvl="3"/>
            <a:r>
              <a:rPr lang="da-DK" altLang="da-DK"/>
              <a:t>tredje niveau</a:t>
            </a:r>
          </a:p>
          <a:p>
            <a:pPr lvl="4"/>
            <a:r>
              <a:rPr lang="da-DK" altLang="da-DK"/>
              <a:t>fjerde niveau</a:t>
            </a:r>
          </a:p>
        </p:txBody>
      </p:sp>
    </p:spTree>
    <p:extLst>
      <p:ext uri="{BB962C8B-B14F-4D97-AF65-F5344CB8AC3E}">
        <p14:creationId xmlns:p14="http://schemas.microsoft.com/office/powerpoint/2010/main" val="23032167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Overskrift og indhold_MIDTLYS">
    <p:spTree>
      <p:nvGrpSpPr>
        <p:cNvPr id="1" name=""/>
        <p:cNvGrpSpPr/>
        <p:nvPr/>
      </p:nvGrpSpPr>
      <p:grpSpPr>
        <a:xfrm>
          <a:off x="0" y="0"/>
          <a:ext cx="0" cy="0"/>
          <a:chOff x="0" y="0"/>
          <a:chExt cx="0" cy="0"/>
        </a:xfrm>
      </p:grpSpPr>
      <p:sp>
        <p:nvSpPr>
          <p:cNvPr id="5" name="Rektangel 4"/>
          <p:cNvSpPr/>
          <p:nvPr/>
        </p:nvSpPr>
        <p:spPr>
          <a:xfrm>
            <a:off x="1" y="575867"/>
            <a:ext cx="12192000" cy="5938625"/>
          </a:xfrm>
          <a:prstGeom prst="rect">
            <a:avLst/>
          </a:prstGeom>
          <a:solidFill>
            <a:schemeClr val="bg2"/>
          </a:solidFill>
          <a:ln w="152400" cap="rnd">
            <a:noFill/>
          </a:ln>
        </p:spPr>
        <p:style>
          <a:lnRef idx="2">
            <a:schemeClr val="accent1">
              <a:shade val="50000"/>
            </a:schemeClr>
          </a:lnRef>
          <a:fillRef idx="1">
            <a:schemeClr val="accent1"/>
          </a:fillRef>
          <a:effectRef idx="0">
            <a:schemeClr val="accent1"/>
          </a:effectRef>
          <a:fontRef idx="minor">
            <a:schemeClr val="lt1"/>
          </a:fontRef>
        </p:style>
        <p:txBody>
          <a:bodyPr lIns="121885" tIns="60942" rIns="121885" bIns="60942" rtlCol="0" anchor="ctr"/>
          <a:lstStyle/>
          <a:p>
            <a:pPr algn="ctr"/>
            <a:endParaRPr lang="da-DK" sz="2399">
              <a:solidFill>
                <a:srgbClr val="3F3018"/>
              </a:solidFill>
            </a:endParaRPr>
          </a:p>
        </p:txBody>
      </p:sp>
      <p:sp>
        <p:nvSpPr>
          <p:cNvPr id="3" name="Pladsholder til indhold 2"/>
          <p:cNvSpPr>
            <a:spLocks noGrp="1"/>
          </p:cNvSpPr>
          <p:nvPr>
            <p:ph idx="1" hasCustomPrompt="1"/>
          </p:nvPr>
        </p:nvSpPr>
        <p:spPr/>
        <p:txBody>
          <a:bodyPr/>
          <a:lstStyle>
            <a:lvl1pPr marL="457063" indent="-457063">
              <a:buClr>
                <a:schemeClr val="accent6"/>
              </a:buClr>
              <a:buFont typeface="Wingdings" panose="05000000000000000000" pitchFamily="2" charset="2"/>
              <a:buChar char="§"/>
              <a:defRPr/>
            </a:lvl1pPr>
            <a:lvl2pPr>
              <a:buClr>
                <a:schemeClr val="accent6"/>
              </a:buClr>
              <a:defRPr/>
            </a:lvl2pPr>
            <a:lvl3pPr>
              <a:buClr>
                <a:schemeClr val="accent6"/>
              </a:buClr>
              <a:defRPr/>
            </a:lvl3pPr>
            <a:lvl4pPr>
              <a:buClr>
                <a:schemeClr val="accent6"/>
              </a:buClr>
              <a:defRPr/>
            </a:lvl4pPr>
            <a:lvl5pPr>
              <a:buClr>
                <a:schemeClr val="accent6"/>
              </a:buClr>
              <a:defRPr/>
            </a:lvl5pPr>
          </a:lstStyle>
          <a:p>
            <a:pPr lvl="0"/>
            <a:r>
              <a:rPr lang="da-DK" altLang="da-DK"/>
              <a:t>Skriv tekst eller klik på ikon for at tilføje indhold</a:t>
            </a:r>
          </a:p>
          <a:p>
            <a:pPr lvl="1"/>
            <a:r>
              <a:rPr lang="da-DK" altLang="da-DK"/>
              <a:t>første niveau</a:t>
            </a:r>
          </a:p>
          <a:p>
            <a:pPr lvl="2"/>
            <a:r>
              <a:rPr lang="da-DK" altLang="da-DK"/>
              <a:t>andet niveau</a:t>
            </a:r>
          </a:p>
          <a:p>
            <a:pPr lvl="3"/>
            <a:r>
              <a:rPr lang="da-DK" altLang="da-DK"/>
              <a:t>tredje niveau</a:t>
            </a:r>
          </a:p>
          <a:p>
            <a:pPr lvl="4"/>
            <a:r>
              <a:rPr lang="da-DK" altLang="da-DK"/>
              <a:t>fjerde niveau</a:t>
            </a:r>
          </a:p>
        </p:txBody>
      </p:sp>
      <p:sp>
        <p:nvSpPr>
          <p:cNvPr id="4" name="Rectangle 4"/>
          <p:cNvSpPr>
            <a:spLocks noGrp="1" noChangeArrowheads="1"/>
          </p:cNvSpPr>
          <p:nvPr>
            <p:ph type="title" hasCustomPrompt="1"/>
          </p:nvPr>
        </p:nvSpPr>
        <p:spPr bwMode="auto">
          <a:xfrm>
            <a:off x="720000" y="1187725"/>
            <a:ext cx="10080000" cy="8997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a:defRPr>
                <a:solidFill>
                  <a:schemeClr val="accent6"/>
                </a:solidFill>
              </a:defRPr>
            </a:lvl1pPr>
          </a:lstStyle>
          <a:p>
            <a:pPr lvl="0"/>
            <a:r>
              <a:rPr lang="da-DK" altLang="da-DK"/>
              <a:t>Skriv overskrift her</a:t>
            </a:r>
          </a:p>
        </p:txBody>
      </p:sp>
    </p:spTree>
    <p:extLst>
      <p:ext uri="{BB962C8B-B14F-4D97-AF65-F5344CB8AC3E}">
        <p14:creationId xmlns:p14="http://schemas.microsoft.com/office/powerpoint/2010/main" val="40450526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Overskrift og indhold_MIDTRØD">
    <p:spTree>
      <p:nvGrpSpPr>
        <p:cNvPr id="1" name=""/>
        <p:cNvGrpSpPr/>
        <p:nvPr/>
      </p:nvGrpSpPr>
      <p:grpSpPr>
        <a:xfrm>
          <a:off x="0" y="0"/>
          <a:ext cx="0" cy="0"/>
          <a:chOff x="0" y="0"/>
          <a:chExt cx="0" cy="0"/>
        </a:xfrm>
      </p:grpSpPr>
      <p:sp>
        <p:nvSpPr>
          <p:cNvPr id="5" name="Rektangel 4"/>
          <p:cNvSpPr/>
          <p:nvPr/>
        </p:nvSpPr>
        <p:spPr>
          <a:xfrm>
            <a:off x="1" y="575867"/>
            <a:ext cx="12192000" cy="5938625"/>
          </a:xfrm>
          <a:prstGeom prst="rect">
            <a:avLst/>
          </a:prstGeom>
          <a:solidFill>
            <a:schemeClr val="tx2"/>
          </a:solidFill>
          <a:ln w="152400" cap="rnd">
            <a:noFill/>
          </a:ln>
        </p:spPr>
        <p:style>
          <a:lnRef idx="2">
            <a:schemeClr val="accent1">
              <a:shade val="50000"/>
            </a:schemeClr>
          </a:lnRef>
          <a:fillRef idx="1">
            <a:schemeClr val="accent1"/>
          </a:fillRef>
          <a:effectRef idx="0">
            <a:schemeClr val="accent1"/>
          </a:effectRef>
          <a:fontRef idx="minor">
            <a:schemeClr val="lt1"/>
          </a:fontRef>
        </p:style>
        <p:txBody>
          <a:bodyPr lIns="121885" tIns="60942" rIns="121885" bIns="60942" rtlCol="0" anchor="ctr"/>
          <a:lstStyle/>
          <a:p>
            <a:pPr algn="ctr"/>
            <a:endParaRPr lang="da-DK" sz="2399">
              <a:solidFill>
                <a:srgbClr val="3F3018"/>
              </a:solidFill>
            </a:endParaRPr>
          </a:p>
        </p:txBody>
      </p:sp>
      <p:sp>
        <p:nvSpPr>
          <p:cNvPr id="4" name="Rectangle 4"/>
          <p:cNvSpPr>
            <a:spLocks noGrp="1" noChangeArrowheads="1"/>
          </p:cNvSpPr>
          <p:nvPr>
            <p:ph type="title" hasCustomPrompt="1"/>
          </p:nvPr>
        </p:nvSpPr>
        <p:spPr bwMode="auto">
          <a:xfrm>
            <a:off x="720000" y="1187725"/>
            <a:ext cx="10080000" cy="8997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a:defRPr>
                <a:solidFill>
                  <a:schemeClr val="bg1"/>
                </a:solidFill>
              </a:defRPr>
            </a:lvl1pPr>
          </a:lstStyle>
          <a:p>
            <a:pPr lvl="0"/>
            <a:r>
              <a:rPr lang="da-DK" altLang="da-DK"/>
              <a:t>Skriv overskrift her</a:t>
            </a:r>
          </a:p>
        </p:txBody>
      </p:sp>
      <p:sp>
        <p:nvSpPr>
          <p:cNvPr id="6" name="Pladsholder til indhold 2"/>
          <p:cNvSpPr>
            <a:spLocks noGrp="1"/>
          </p:cNvSpPr>
          <p:nvPr>
            <p:ph idx="1" hasCustomPrompt="1"/>
          </p:nvPr>
        </p:nvSpPr>
        <p:spPr>
          <a:xfrm>
            <a:off x="720000" y="2159002"/>
            <a:ext cx="10080000" cy="4031067"/>
          </a:xfrm>
        </p:spPr>
        <p:txBody>
          <a:bodyPr/>
          <a:lstStyle>
            <a:lvl1pPr marL="457063" indent="-457063">
              <a:buClr>
                <a:schemeClr val="bg1"/>
              </a:buClr>
              <a:buFont typeface="Wingdings" panose="05000000000000000000" pitchFamily="2" charset="2"/>
              <a:buChar char="§"/>
              <a:defRPr>
                <a:solidFill>
                  <a:schemeClr val="bg2"/>
                </a:solidFill>
              </a:defRPr>
            </a:lvl1pPr>
            <a:lvl2pPr>
              <a:buClr>
                <a:schemeClr val="bg1"/>
              </a:buClr>
              <a:defRPr>
                <a:solidFill>
                  <a:schemeClr val="bg2"/>
                </a:solidFill>
              </a:defRPr>
            </a:lvl2pPr>
            <a:lvl3pPr>
              <a:buClr>
                <a:schemeClr val="bg1"/>
              </a:buClr>
              <a:defRPr>
                <a:solidFill>
                  <a:schemeClr val="bg2"/>
                </a:solidFill>
              </a:defRPr>
            </a:lvl3pPr>
            <a:lvl4pPr>
              <a:buClr>
                <a:schemeClr val="bg1"/>
              </a:buClr>
              <a:defRPr>
                <a:solidFill>
                  <a:schemeClr val="bg2"/>
                </a:solidFill>
              </a:defRPr>
            </a:lvl4pPr>
            <a:lvl5pPr>
              <a:buClr>
                <a:schemeClr val="bg1"/>
              </a:buClr>
              <a:defRPr>
                <a:solidFill>
                  <a:schemeClr val="bg2"/>
                </a:solidFill>
              </a:defRPr>
            </a:lvl5pPr>
          </a:lstStyle>
          <a:p>
            <a:pPr lvl="0"/>
            <a:r>
              <a:rPr lang="da-DK" altLang="da-DK"/>
              <a:t>Skriv tekst eller klik på ikon for at tilføje indhold</a:t>
            </a:r>
          </a:p>
          <a:p>
            <a:pPr lvl="1"/>
            <a:r>
              <a:rPr lang="da-DK" altLang="da-DK"/>
              <a:t>første niveau</a:t>
            </a:r>
          </a:p>
          <a:p>
            <a:pPr lvl="2"/>
            <a:r>
              <a:rPr lang="da-DK" altLang="da-DK"/>
              <a:t>andet niveau</a:t>
            </a:r>
          </a:p>
          <a:p>
            <a:pPr lvl="3"/>
            <a:r>
              <a:rPr lang="da-DK" altLang="da-DK"/>
              <a:t>tredje niveau</a:t>
            </a:r>
          </a:p>
          <a:p>
            <a:pPr lvl="4"/>
            <a:r>
              <a:rPr lang="da-DK" altLang="da-DK"/>
              <a:t>fjerde niveau</a:t>
            </a:r>
          </a:p>
        </p:txBody>
      </p:sp>
    </p:spTree>
    <p:extLst>
      <p:ext uri="{BB962C8B-B14F-4D97-AF65-F5344CB8AC3E}">
        <p14:creationId xmlns:p14="http://schemas.microsoft.com/office/powerpoint/2010/main" val="27577349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image" Target="../media/image1.emf"/><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38.xml"/><Relationship Id="rId3" Type="http://schemas.openxmlformats.org/officeDocument/2006/relationships/slideLayout" Target="../slideLayouts/slideLayout33.xml"/><Relationship Id="rId7" Type="http://schemas.openxmlformats.org/officeDocument/2006/relationships/slideLayout" Target="../slideLayouts/slideLayout37.xml"/><Relationship Id="rId12" Type="http://schemas.openxmlformats.org/officeDocument/2006/relationships/theme" Target="../theme/theme2.xml"/><Relationship Id="rId2" Type="http://schemas.openxmlformats.org/officeDocument/2006/relationships/slideLayout" Target="../slideLayouts/slideLayout32.xml"/><Relationship Id="rId1" Type="http://schemas.openxmlformats.org/officeDocument/2006/relationships/slideLayout" Target="../slideLayouts/slideLayout31.xml"/><Relationship Id="rId6" Type="http://schemas.openxmlformats.org/officeDocument/2006/relationships/slideLayout" Target="../slideLayouts/slideLayout36.xml"/><Relationship Id="rId11" Type="http://schemas.openxmlformats.org/officeDocument/2006/relationships/slideLayout" Target="../slideLayouts/slideLayout41.xml"/><Relationship Id="rId5" Type="http://schemas.openxmlformats.org/officeDocument/2006/relationships/slideLayout" Target="../slideLayouts/slideLayout35.xml"/><Relationship Id="rId10" Type="http://schemas.openxmlformats.org/officeDocument/2006/relationships/slideLayout" Target="../slideLayouts/slideLayout40.xml"/><Relationship Id="rId4" Type="http://schemas.openxmlformats.org/officeDocument/2006/relationships/slideLayout" Target="../slideLayouts/slideLayout34.xml"/><Relationship Id="rId9" Type="http://schemas.openxmlformats.org/officeDocument/2006/relationships/slideLayout" Target="../slideLayouts/slideLayout3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7892" name="Rectangle 4"/>
          <p:cNvSpPr>
            <a:spLocks noGrp="1" noChangeAspect="1" noChangeArrowheads="1"/>
          </p:cNvSpPr>
          <p:nvPr>
            <p:ph type="title"/>
          </p:nvPr>
        </p:nvSpPr>
        <p:spPr bwMode="auto">
          <a:xfrm>
            <a:off x="720000" y="1187725"/>
            <a:ext cx="10080000" cy="8997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p>
            <a:pPr lvl="0"/>
            <a:r>
              <a:rPr lang="da-DK" altLang="da-DK"/>
              <a:t>Skriv overskrift her</a:t>
            </a:r>
          </a:p>
        </p:txBody>
      </p:sp>
      <p:sp>
        <p:nvSpPr>
          <p:cNvPr id="37893" name="Rectangle 5"/>
          <p:cNvSpPr>
            <a:spLocks noGrp="1" noChangeAspect="1" noChangeArrowheads="1"/>
          </p:cNvSpPr>
          <p:nvPr>
            <p:ph type="body" idx="1"/>
          </p:nvPr>
        </p:nvSpPr>
        <p:spPr bwMode="auto">
          <a:xfrm>
            <a:off x="720000" y="2159002"/>
            <a:ext cx="10080000" cy="40310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p>
            <a:pPr lvl="0"/>
            <a:r>
              <a:rPr lang="da-DK" altLang="da-DK"/>
              <a:t>Skriv tekst</a:t>
            </a:r>
          </a:p>
          <a:p>
            <a:pPr lvl="1"/>
            <a:r>
              <a:rPr lang="da-DK" altLang="da-DK"/>
              <a:t>skriv tekst i </a:t>
            </a:r>
            <a:r>
              <a:rPr lang="da-DK" altLang="da-DK" err="1"/>
              <a:t>bullit</a:t>
            </a:r>
            <a:r>
              <a:rPr lang="da-DK" altLang="da-DK"/>
              <a:t>-form</a:t>
            </a:r>
          </a:p>
          <a:p>
            <a:pPr lvl="2"/>
            <a:r>
              <a:rPr lang="da-DK" altLang="da-DK"/>
              <a:t>andet niveau</a:t>
            </a:r>
          </a:p>
          <a:p>
            <a:pPr lvl="3"/>
            <a:r>
              <a:rPr lang="da-DK" altLang="da-DK"/>
              <a:t>tredje niveau</a:t>
            </a:r>
          </a:p>
          <a:p>
            <a:pPr lvl="4"/>
            <a:r>
              <a:rPr lang="da-DK" altLang="da-DK"/>
              <a:t>fjerde niveau</a:t>
            </a:r>
          </a:p>
        </p:txBody>
      </p:sp>
      <p:sp>
        <p:nvSpPr>
          <p:cNvPr id="26" name="Rectangle 7"/>
          <p:cNvSpPr txBox="1">
            <a:spLocks noChangeArrowheads="1"/>
          </p:cNvSpPr>
          <p:nvPr/>
        </p:nvSpPr>
        <p:spPr bwMode="auto">
          <a:xfrm>
            <a:off x="8965168" y="6442508"/>
            <a:ext cx="3098800" cy="307975"/>
          </a:xfrm>
          <a:prstGeom prst="rect">
            <a:avLst/>
          </a:prstGeom>
          <a:noFill/>
          <a:ln>
            <a:noFill/>
          </a:ln>
          <a:effectLst/>
        </p:spPr>
        <p:txBody>
          <a:bodyPr vert="horz" wrap="square" lIns="0" tIns="0" rIns="0" bIns="0" numCol="1" anchor="b" anchorCtr="0" compatLnSpc="1">
            <a:prstTxWarp prst="textNoShape">
              <a:avLst/>
            </a:prstTxWarp>
          </a:bodyPr>
          <a:lstStyle>
            <a:defPPr>
              <a:defRPr lang="da-DK"/>
            </a:defPPr>
            <a:lvl1pPr marL="0" algn="r" defTabSz="914400" rtl="0" eaLnBrk="0" latinLnBrk="0" hangingPunct="0">
              <a:defRPr sz="900" b="1"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166C9427-3C37-4B67-A51B-8175507267F1}" type="slidenum">
              <a:rPr lang="da-DK" altLang="da-DK" sz="800" b="1" smtClean="0">
                <a:solidFill>
                  <a:schemeClr val="bg2"/>
                </a:solidFill>
              </a:rPr>
              <a:pPr>
                <a:defRPr/>
              </a:pPr>
              <a:t>‹#›</a:t>
            </a:fld>
            <a:r>
              <a:rPr lang="da-DK" altLang="da-DK" sz="800" b="1">
                <a:solidFill>
                  <a:schemeClr val="bg2"/>
                </a:solidFill>
              </a:rPr>
              <a:t>  ▪  www.regionmidtjylland.dk</a:t>
            </a:r>
          </a:p>
        </p:txBody>
      </p:sp>
      <p:pic>
        <p:nvPicPr>
          <p:cNvPr id="2" name="Billede 1"/>
          <p:cNvPicPr preferRelativeResize="0">
            <a:picLocks noChangeAspect="1"/>
          </p:cNvPicPr>
          <p:nvPr/>
        </p:nvPicPr>
        <p:blipFill>
          <a:blip r:embed="rId32" cstate="print">
            <a:extLst>
              <a:ext uri="{28A0092B-C50C-407E-A947-70E740481C1C}">
                <a14:useLocalDpi xmlns:a14="http://schemas.microsoft.com/office/drawing/2010/main" val="0"/>
              </a:ext>
            </a:extLst>
          </a:blip>
          <a:stretch>
            <a:fillRect/>
          </a:stretch>
        </p:blipFill>
        <p:spPr>
          <a:xfrm>
            <a:off x="11233462" y="107977"/>
            <a:ext cx="841468" cy="405483"/>
          </a:xfrm>
          <a:prstGeom prst="rect">
            <a:avLst/>
          </a:prstGeom>
        </p:spPr>
      </p:pic>
    </p:spTree>
    <p:extLst>
      <p:ext uri="{BB962C8B-B14F-4D97-AF65-F5344CB8AC3E}">
        <p14:creationId xmlns:p14="http://schemas.microsoft.com/office/powerpoint/2010/main" val="571789769"/>
      </p:ext>
    </p:extLst>
  </p:cSld>
  <p:clrMap bg1="lt1" tx1="dk1" bg2="lt2" tx2="dk2" accent1="accent1" accent2="accent2" accent3="accent3" accent4="accent4" accent5="accent5" accent6="accent6" hlink="hlink" folHlink="folHlink"/>
  <p:sldLayoutIdLst>
    <p:sldLayoutId id="2147483661" r:id="rId1"/>
    <p:sldLayoutId id="2147483690"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 id="2147483672" r:id="rId13"/>
    <p:sldLayoutId id="2147483673" r:id="rId14"/>
    <p:sldLayoutId id="2147483674" r:id="rId15"/>
    <p:sldLayoutId id="2147483675" r:id="rId16"/>
    <p:sldLayoutId id="2147483676" r:id="rId17"/>
    <p:sldLayoutId id="2147483677" r:id="rId18"/>
    <p:sldLayoutId id="2147483678" r:id="rId19"/>
    <p:sldLayoutId id="2147483679" r:id="rId20"/>
    <p:sldLayoutId id="2147483680" r:id="rId21"/>
    <p:sldLayoutId id="2147483681" r:id="rId22"/>
    <p:sldLayoutId id="2147483682" r:id="rId23"/>
    <p:sldLayoutId id="2147483683" r:id="rId24"/>
    <p:sldLayoutId id="2147483684" r:id="rId25"/>
    <p:sldLayoutId id="2147483685" r:id="rId26"/>
    <p:sldLayoutId id="2147483686" r:id="rId27"/>
    <p:sldLayoutId id="2147483687" r:id="rId28"/>
    <p:sldLayoutId id="2147483688" r:id="rId29"/>
    <p:sldLayoutId id="2147483689" r:id="rId30"/>
  </p:sldLayoutIdLst>
  <p:txStyles>
    <p:titleStyle>
      <a:lvl1pPr algn="l" rtl="0" eaLnBrk="1" fontAlgn="base" hangingPunct="1">
        <a:lnSpc>
          <a:spcPct val="80000"/>
        </a:lnSpc>
        <a:spcBef>
          <a:spcPct val="0"/>
        </a:spcBef>
        <a:spcAft>
          <a:spcPct val="0"/>
        </a:spcAft>
        <a:defRPr sz="3599" b="1" baseline="0">
          <a:solidFill>
            <a:schemeClr val="tx2"/>
          </a:solidFill>
          <a:latin typeface="+mj-lt"/>
          <a:ea typeface="+mj-ea"/>
          <a:cs typeface="+mj-cs"/>
        </a:defRPr>
      </a:lvl1pPr>
      <a:lvl2pPr algn="l" rtl="0" eaLnBrk="1" fontAlgn="base" hangingPunct="1">
        <a:lnSpc>
          <a:spcPct val="80000"/>
        </a:lnSpc>
        <a:spcBef>
          <a:spcPct val="0"/>
        </a:spcBef>
        <a:spcAft>
          <a:spcPct val="0"/>
        </a:spcAft>
        <a:defRPr sz="3999" b="1">
          <a:solidFill>
            <a:srgbClr val="3F3018"/>
          </a:solidFill>
          <a:latin typeface="Verdana" pitchFamily="34" charset="0"/>
        </a:defRPr>
      </a:lvl2pPr>
      <a:lvl3pPr algn="l" rtl="0" eaLnBrk="1" fontAlgn="base" hangingPunct="1">
        <a:lnSpc>
          <a:spcPct val="80000"/>
        </a:lnSpc>
        <a:spcBef>
          <a:spcPct val="0"/>
        </a:spcBef>
        <a:spcAft>
          <a:spcPct val="0"/>
        </a:spcAft>
        <a:defRPr sz="3999" b="1">
          <a:solidFill>
            <a:srgbClr val="3F3018"/>
          </a:solidFill>
          <a:latin typeface="Verdana" pitchFamily="34" charset="0"/>
        </a:defRPr>
      </a:lvl3pPr>
      <a:lvl4pPr algn="l" rtl="0" eaLnBrk="1" fontAlgn="base" hangingPunct="1">
        <a:lnSpc>
          <a:spcPct val="80000"/>
        </a:lnSpc>
        <a:spcBef>
          <a:spcPct val="0"/>
        </a:spcBef>
        <a:spcAft>
          <a:spcPct val="0"/>
        </a:spcAft>
        <a:defRPr sz="3999" b="1">
          <a:solidFill>
            <a:srgbClr val="3F3018"/>
          </a:solidFill>
          <a:latin typeface="Verdana" pitchFamily="34" charset="0"/>
        </a:defRPr>
      </a:lvl4pPr>
      <a:lvl5pPr algn="l" rtl="0" eaLnBrk="1" fontAlgn="base" hangingPunct="1">
        <a:lnSpc>
          <a:spcPct val="80000"/>
        </a:lnSpc>
        <a:spcBef>
          <a:spcPct val="0"/>
        </a:spcBef>
        <a:spcAft>
          <a:spcPct val="0"/>
        </a:spcAft>
        <a:defRPr sz="3999" b="1">
          <a:solidFill>
            <a:srgbClr val="3F3018"/>
          </a:solidFill>
          <a:latin typeface="Verdana" pitchFamily="34" charset="0"/>
        </a:defRPr>
      </a:lvl5pPr>
      <a:lvl6pPr marL="609402" algn="l" rtl="0" eaLnBrk="1" fontAlgn="base" hangingPunct="1">
        <a:lnSpc>
          <a:spcPct val="80000"/>
        </a:lnSpc>
        <a:spcBef>
          <a:spcPct val="0"/>
        </a:spcBef>
        <a:spcAft>
          <a:spcPct val="0"/>
        </a:spcAft>
        <a:defRPr sz="3999" b="1">
          <a:solidFill>
            <a:srgbClr val="3F3018"/>
          </a:solidFill>
          <a:latin typeface="Verdana" pitchFamily="34" charset="0"/>
        </a:defRPr>
      </a:lvl6pPr>
      <a:lvl7pPr marL="1218804" algn="l" rtl="0" eaLnBrk="1" fontAlgn="base" hangingPunct="1">
        <a:lnSpc>
          <a:spcPct val="80000"/>
        </a:lnSpc>
        <a:spcBef>
          <a:spcPct val="0"/>
        </a:spcBef>
        <a:spcAft>
          <a:spcPct val="0"/>
        </a:spcAft>
        <a:defRPr sz="3999" b="1">
          <a:solidFill>
            <a:srgbClr val="3F3018"/>
          </a:solidFill>
          <a:latin typeface="Verdana" pitchFamily="34" charset="0"/>
        </a:defRPr>
      </a:lvl7pPr>
      <a:lvl8pPr marL="1828205" algn="l" rtl="0" eaLnBrk="1" fontAlgn="base" hangingPunct="1">
        <a:lnSpc>
          <a:spcPct val="80000"/>
        </a:lnSpc>
        <a:spcBef>
          <a:spcPct val="0"/>
        </a:spcBef>
        <a:spcAft>
          <a:spcPct val="0"/>
        </a:spcAft>
        <a:defRPr sz="3999" b="1">
          <a:solidFill>
            <a:srgbClr val="3F3018"/>
          </a:solidFill>
          <a:latin typeface="Verdana" pitchFamily="34" charset="0"/>
        </a:defRPr>
      </a:lvl8pPr>
      <a:lvl9pPr marL="2437607" algn="l" rtl="0" eaLnBrk="1" fontAlgn="base" hangingPunct="1">
        <a:lnSpc>
          <a:spcPct val="80000"/>
        </a:lnSpc>
        <a:spcBef>
          <a:spcPct val="0"/>
        </a:spcBef>
        <a:spcAft>
          <a:spcPct val="0"/>
        </a:spcAft>
        <a:defRPr sz="3999" b="1">
          <a:solidFill>
            <a:srgbClr val="3F3018"/>
          </a:solidFill>
          <a:latin typeface="Verdana" pitchFamily="34" charset="0"/>
        </a:defRPr>
      </a:lvl9pPr>
    </p:titleStyle>
    <p:bodyStyle>
      <a:lvl1pPr marL="457063" marR="0" indent="-457063" algn="l" defTabSz="914126" rtl="0" eaLnBrk="1" fontAlgn="base" latinLnBrk="0" hangingPunct="1">
        <a:lnSpc>
          <a:spcPct val="100000"/>
        </a:lnSpc>
        <a:spcBef>
          <a:spcPct val="0"/>
        </a:spcBef>
        <a:spcAft>
          <a:spcPct val="20000"/>
        </a:spcAft>
        <a:buClr>
          <a:schemeClr val="accent3"/>
        </a:buClr>
        <a:buSzTx/>
        <a:buFont typeface="Wingdings" panose="05000000000000000000" pitchFamily="2" charset="2"/>
        <a:buChar char="§"/>
        <a:tabLst/>
        <a:defRPr sz="3199">
          <a:solidFill>
            <a:schemeClr val="tx1"/>
          </a:solidFill>
          <a:latin typeface="+mn-lt"/>
          <a:ea typeface="+mn-ea"/>
          <a:cs typeface="+mn-cs"/>
        </a:defRPr>
      </a:lvl1pPr>
      <a:lvl2pPr marL="1197644" indent="-363949" algn="l" rtl="0" eaLnBrk="1" fontAlgn="base" hangingPunct="1">
        <a:spcBef>
          <a:spcPct val="0"/>
        </a:spcBef>
        <a:spcAft>
          <a:spcPct val="20000"/>
        </a:spcAft>
        <a:buClr>
          <a:schemeClr val="accent3"/>
        </a:buClr>
        <a:buFont typeface="Wingdings" pitchFamily="2" charset="2"/>
        <a:buChar char="§"/>
        <a:defRPr sz="3199">
          <a:solidFill>
            <a:schemeClr val="tx1"/>
          </a:solidFill>
          <a:latin typeface="+mn-lt"/>
        </a:defRPr>
      </a:lvl2pPr>
      <a:lvl3pPr marL="1790118" indent="-241222" algn="l" rtl="0" eaLnBrk="1" fontAlgn="base" hangingPunct="1">
        <a:spcBef>
          <a:spcPct val="0"/>
        </a:spcBef>
        <a:spcAft>
          <a:spcPct val="20000"/>
        </a:spcAft>
        <a:buClr>
          <a:schemeClr val="accent3"/>
        </a:buClr>
        <a:buFont typeface="Wingdings" pitchFamily="2" charset="2"/>
        <a:buChar char="§"/>
        <a:defRPr sz="2599">
          <a:solidFill>
            <a:schemeClr val="tx1"/>
          </a:solidFill>
          <a:latin typeface="+mn-lt"/>
        </a:defRPr>
      </a:lvl3pPr>
      <a:lvl4pPr marL="2522247" indent="-243338" algn="l" rtl="0" eaLnBrk="1" fontAlgn="base" hangingPunct="1">
        <a:spcBef>
          <a:spcPct val="0"/>
        </a:spcBef>
        <a:spcAft>
          <a:spcPct val="20000"/>
        </a:spcAft>
        <a:buClr>
          <a:schemeClr val="accent3"/>
        </a:buClr>
        <a:buFont typeface="Wingdings" pitchFamily="2" charset="2"/>
        <a:buChar char="§"/>
        <a:defRPr sz="2199">
          <a:solidFill>
            <a:schemeClr val="tx1"/>
          </a:solidFill>
          <a:latin typeface="+mn-lt"/>
        </a:defRPr>
      </a:lvl4pPr>
      <a:lvl5pPr marL="3108373" indent="-234875" algn="l" rtl="0" eaLnBrk="1" fontAlgn="base" hangingPunct="1">
        <a:spcBef>
          <a:spcPct val="0"/>
        </a:spcBef>
        <a:spcAft>
          <a:spcPct val="20000"/>
        </a:spcAft>
        <a:buClr>
          <a:schemeClr val="accent3"/>
        </a:buClr>
        <a:buFont typeface="Wingdings" pitchFamily="2" charset="2"/>
        <a:buChar char="§"/>
        <a:defRPr sz="1799">
          <a:solidFill>
            <a:schemeClr val="tx1"/>
          </a:solidFill>
          <a:latin typeface="+mn-lt"/>
        </a:defRPr>
      </a:lvl5pPr>
      <a:lvl6pPr marL="3717775" indent="-234875" algn="l" rtl="0" eaLnBrk="1" fontAlgn="base" hangingPunct="1">
        <a:spcBef>
          <a:spcPct val="0"/>
        </a:spcBef>
        <a:spcAft>
          <a:spcPct val="20000"/>
        </a:spcAft>
        <a:buClr>
          <a:schemeClr val="accent2"/>
        </a:buClr>
        <a:buFont typeface="Wingdings" pitchFamily="2" charset="2"/>
        <a:buChar char="§"/>
        <a:defRPr sz="1899">
          <a:solidFill>
            <a:schemeClr val="tx1"/>
          </a:solidFill>
          <a:latin typeface="+mn-lt"/>
        </a:defRPr>
      </a:lvl6pPr>
      <a:lvl7pPr marL="4327177" indent="-234875" algn="l" rtl="0" eaLnBrk="1" fontAlgn="base" hangingPunct="1">
        <a:spcBef>
          <a:spcPct val="0"/>
        </a:spcBef>
        <a:spcAft>
          <a:spcPct val="20000"/>
        </a:spcAft>
        <a:buClr>
          <a:schemeClr val="accent2"/>
        </a:buClr>
        <a:buFont typeface="Wingdings" pitchFamily="2" charset="2"/>
        <a:buChar char="§"/>
        <a:defRPr sz="1899">
          <a:solidFill>
            <a:schemeClr val="tx1"/>
          </a:solidFill>
          <a:latin typeface="+mn-lt"/>
        </a:defRPr>
      </a:lvl7pPr>
      <a:lvl8pPr marL="4936580" indent="-234875" algn="l" rtl="0" eaLnBrk="1" fontAlgn="base" hangingPunct="1">
        <a:spcBef>
          <a:spcPct val="0"/>
        </a:spcBef>
        <a:spcAft>
          <a:spcPct val="20000"/>
        </a:spcAft>
        <a:buClr>
          <a:schemeClr val="accent2"/>
        </a:buClr>
        <a:buFont typeface="Wingdings" pitchFamily="2" charset="2"/>
        <a:buChar char="§"/>
        <a:defRPr sz="1899">
          <a:solidFill>
            <a:schemeClr val="tx1"/>
          </a:solidFill>
          <a:latin typeface="+mn-lt"/>
        </a:defRPr>
      </a:lvl8pPr>
      <a:lvl9pPr marL="5545981" indent="-234875" algn="l" rtl="0" eaLnBrk="1" fontAlgn="base" hangingPunct="1">
        <a:spcBef>
          <a:spcPct val="0"/>
        </a:spcBef>
        <a:spcAft>
          <a:spcPct val="20000"/>
        </a:spcAft>
        <a:buClr>
          <a:schemeClr val="accent2"/>
        </a:buClr>
        <a:buFont typeface="Wingdings" pitchFamily="2" charset="2"/>
        <a:buChar char="§"/>
        <a:defRPr sz="1899">
          <a:solidFill>
            <a:schemeClr val="tx1"/>
          </a:solidFill>
          <a:latin typeface="+mn-lt"/>
        </a:defRPr>
      </a:lvl9pPr>
    </p:bodyStyle>
    <p:otherStyle>
      <a:defPPr>
        <a:defRPr lang="da-DK"/>
      </a:defPPr>
      <a:lvl1pPr marL="0" algn="l" defTabSz="1218804" rtl="0" eaLnBrk="1" latinLnBrk="0" hangingPunct="1">
        <a:defRPr sz="2399" kern="1200">
          <a:solidFill>
            <a:schemeClr val="tx1"/>
          </a:solidFill>
          <a:latin typeface="+mn-lt"/>
          <a:ea typeface="+mn-ea"/>
          <a:cs typeface="+mn-cs"/>
        </a:defRPr>
      </a:lvl1pPr>
      <a:lvl2pPr marL="609402" algn="l" defTabSz="1218804" rtl="0" eaLnBrk="1" latinLnBrk="0" hangingPunct="1">
        <a:defRPr sz="2399" kern="1200">
          <a:solidFill>
            <a:schemeClr val="tx1"/>
          </a:solidFill>
          <a:latin typeface="+mn-lt"/>
          <a:ea typeface="+mn-ea"/>
          <a:cs typeface="+mn-cs"/>
        </a:defRPr>
      </a:lvl2pPr>
      <a:lvl3pPr marL="1218804" algn="l" defTabSz="1218804" rtl="0" eaLnBrk="1" latinLnBrk="0" hangingPunct="1">
        <a:defRPr sz="2399" kern="1200">
          <a:solidFill>
            <a:schemeClr val="tx1"/>
          </a:solidFill>
          <a:latin typeface="+mn-lt"/>
          <a:ea typeface="+mn-ea"/>
          <a:cs typeface="+mn-cs"/>
        </a:defRPr>
      </a:lvl3pPr>
      <a:lvl4pPr marL="1828205" algn="l" defTabSz="1218804" rtl="0" eaLnBrk="1" latinLnBrk="0" hangingPunct="1">
        <a:defRPr sz="2399" kern="1200">
          <a:solidFill>
            <a:schemeClr val="tx1"/>
          </a:solidFill>
          <a:latin typeface="+mn-lt"/>
          <a:ea typeface="+mn-ea"/>
          <a:cs typeface="+mn-cs"/>
        </a:defRPr>
      </a:lvl4pPr>
      <a:lvl5pPr marL="2437607" algn="l" defTabSz="1218804" rtl="0" eaLnBrk="1" latinLnBrk="0" hangingPunct="1">
        <a:defRPr sz="2399" kern="1200">
          <a:solidFill>
            <a:schemeClr val="tx1"/>
          </a:solidFill>
          <a:latin typeface="+mn-lt"/>
          <a:ea typeface="+mn-ea"/>
          <a:cs typeface="+mn-cs"/>
        </a:defRPr>
      </a:lvl5pPr>
      <a:lvl6pPr marL="3047010" algn="l" defTabSz="1218804" rtl="0" eaLnBrk="1" latinLnBrk="0" hangingPunct="1">
        <a:defRPr sz="2399" kern="1200">
          <a:solidFill>
            <a:schemeClr val="tx1"/>
          </a:solidFill>
          <a:latin typeface="+mn-lt"/>
          <a:ea typeface="+mn-ea"/>
          <a:cs typeface="+mn-cs"/>
        </a:defRPr>
      </a:lvl6pPr>
      <a:lvl7pPr marL="3656412" algn="l" defTabSz="1218804" rtl="0" eaLnBrk="1" latinLnBrk="0" hangingPunct="1">
        <a:defRPr sz="2399" kern="1200">
          <a:solidFill>
            <a:schemeClr val="tx1"/>
          </a:solidFill>
          <a:latin typeface="+mn-lt"/>
          <a:ea typeface="+mn-ea"/>
          <a:cs typeface="+mn-cs"/>
        </a:defRPr>
      </a:lvl7pPr>
      <a:lvl8pPr marL="4265813" algn="l" defTabSz="1218804" rtl="0" eaLnBrk="1" latinLnBrk="0" hangingPunct="1">
        <a:defRPr sz="2399" kern="1200">
          <a:solidFill>
            <a:schemeClr val="tx1"/>
          </a:solidFill>
          <a:latin typeface="+mn-lt"/>
          <a:ea typeface="+mn-ea"/>
          <a:cs typeface="+mn-cs"/>
        </a:defRPr>
      </a:lvl8pPr>
      <a:lvl9pPr marL="4875215" algn="l" defTabSz="1218804" rtl="0" eaLnBrk="1" latinLnBrk="0" hangingPunct="1">
        <a:defRPr sz="2399"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Pladsholder til titel 1">
            <a:extLst>
              <a:ext uri="{FF2B5EF4-FFF2-40B4-BE49-F238E27FC236}">
                <a16:creationId xmlns:a16="http://schemas.microsoft.com/office/drawing/2014/main" id="{5AE578A1-8815-9C7C-D09E-0F939AE049C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a-DK"/>
              <a:t>Klik for at redigere titeltypografien i masteren</a:t>
            </a:r>
          </a:p>
        </p:txBody>
      </p:sp>
      <p:sp>
        <p:nvSpPr>
          <p:cNvPr id="3" name="Pladsholder til tekst 2">
            <a:extLst>
              <a:ext uri="{FF2B5EF4-FFF2-40B4-BE49-F238E27FC236}">
                <a16:creationId xmlns:a16="http://schemas.microsoft.com/office/drawing/2014/main" id="{F8C984CE-D995-F455-1324-313B0032856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D340B491-C0EE-DED5-2731-FD881668365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010EF7D-5E8A-4719-906E-14EB93AD4355}" type="datetimeFigureOut">
              <a:rPr lang="da-DK" smtClean="0"/>
              <a:t>14-10-2025</a:t>
            </a:fld>
            <a:endParaRPr lang="da-DK"/>
          </a:p>
        </p:txBody>
      </p:sp>
      <p:sp>
        <p:nvSpPr>
          <p:cNvPr id="5" name="Pladsholder til sidefod 4">
            <a:extLst>
              <a:ext uri="{FF2B5EF4-FFF2-40B4-BE49-F238E27FC236}">
                <a16:creationId xmlns:a16="http://schemas.microsoft.com/office/drawing/2014/main" id="{CB3E5527-C901-B8B9-B495-8E5AC44CDA5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da-DK"/>
          </a:p>
        </p:txBody>
      </p:sp>
      <p:sp>
        <p:nvSpPr>
          <p:cNvPr id="6" name="Pladsholder til slidenummer 5">
            <a:extLst>
              <a:ext uri="{FF2B5EF4-FFF2-40B4-BE49-F238E27FC236}">
                <a16:creationId xmlns:a16="http://schemas.microsoft.com/office/drawing/2014/main" id="{5F96EC11-BCBE-80D4-48DE-EC3B555302A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CB1D4E8-02E8-4F9E-9B58-4E6ED12CB25C}" type="slidenum">
              <a:rPr lang="da-DK" smtClean="0"/>
              <a:t>‹#›</a:t>
            </a:fld>
            <a:endParaRPr lang="da-DK"/>
          </a:p>
        </p:txBody>
      </p:sp>
    </p:spTree>
    <p:extLst>
      <p:ext uri="{BB962C8B-B14F-4D97-AF65-F5344CB8AC3E}">
        <p14:creationId xmlns:p14="http://schemas.microsoft.com/office/powerpoint/2010/main" val="2661960024"/>
      </p:ext>
    </p:extLst>
  </p:cSld>
  <p:clrMap bg1="lt1" tx1="dk1" bg2="lt2" tx2="dk2" accent1="accent1" accent2="accent2" accent3="accent3" accent4="accent4" accent5="accent5" accent6="accent6" hlink="hlink" folHlink="folHlink"/>
  <p:sldLayoutIdLst>
    <p:sldLayoutId id="2147483692" r:id="rId1"/>
    <p:sldLayoutId id="2147483693" r:id="rId2"/>
    <p:sldLayoutId id="2147483694" r:id="rId3"/>
    <p:sldLayoutId id="2147483695" r:id="rId4"/>
    <p:sldLayoutId id="2147483696" r:id="rId5"/>
    <p:sldLayoutId id="2147483697" r:id="rId6"/>
    <p:sldLayoutId id="2147483698" r:id="rId7"/>
    <p:sldLayoutId id="2147483699" r:id="rId8"/>
    <p:sldLayoutId id="2147483700" r:id="rId9"/>
    <p:sldLayoutId id="2147483701" r:id="rId10"/>
    <p:sldLayoutId id="2147483702"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3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32.xml"/></Relationships>
</file>

<file path=ppt/slides/_rels/slide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32.xml"/></Relationships>
</file>

<file path=ppt/slides/_rels/slide7.xml.rels><?xml version="1.0" encoding="UTF-8" standalone="yes"?>
<Relationships xmlns="http://schemas.openxmlformats.org/package/2006/relationships"><Relationship Id="rId3" Type="http://schemas.openxmlformats.org/officeDocument/2006/relationships/hyperlink" Target="https://auh.intranet.rm.dk/personale/arbejdsmiljo/ulykker/risikovurdering/" TargetMode="External"/><Relationship Id="rId2" Type="http://schemas.openxmlformats.org/officeDocument/2006/relationships/hyperlink" Target="https://www.medarbejder.rm.dk/arbejdsmiljo/fysisk-arbejdsmiljo/sikkerhed-og-forebyggelse/arbejdsmiljogennemgange/" TargetMode="External"/><Relationship Id="rId1" Type="http://schemas.openxmlformats.org/officeDocument/2006/relationships/slideLayout" Target="../slideLayouts/slideLayout32.xml"/><Relationship Id="rId5" Type="http://schemas.openxmlformats.org/officeDocument/2006/relationships/hyperlink" Target="https://www.medarbejder.rm.dk/arbejdsmiljo/fysisk-arbejdsmiljo/sikkerhed-og-forebyggelse/arbejdsulykker/nyansatte/" TargetMode="External"/><Relationship Id="rId4" Type="http://schemas.openxmlformats.org/officeDocument/2006/relationships/hyperlink" Target="https://www.medarbejder.rm.dk/arbejdsmiljo/fysisk-arbejdsmiljo/sikkerhed-og-forebyggelse/arbejdsulykker/3-meter-reglen/"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dertitel 3">
            <a:extLst>
              <a:ext uri="{FF2B5EF4-FFF2-40B4-BE49-F238E27FC236}">
                <a16:creationId xmlns:a16="http://schemas.microsoft.com/office/drawing/2014/main" id="{9A7378BE-45E4-375A-41F3-956DE44B3353}"/>
              </a:ext>
            </a:extLst>
          </p:cNvPr>
          <p:cNvSpPr>
            <a:spLocks noGrp="1"/>
          </p:cNvSpPr>
          <p:nvPr>
            <p:ph type="subTitle" idx="1"/>
          </p:nvPr>
        </p:nvSpPr>
        <p:spPr/>
        <p:txBody>
          <a:bodyPr/>
          <a:lstStyle/>
          <a:p>
            <a:r>
              <a:rPr lang="da-DK"/>
              <a:t>3-meter reglen 2026</a:t>
            </a:r>
          </a:p>
          <a:p>
            <a:r>
              <a:rPr lang="da-DK"/>
              <a:t>Tema: Ulykker</a:t>
            </a:r>
          </a:p>
        </p:txBody>
      </p:sp>
      <p:sp>
        <p:nvSpPr>
          <p:cNvPr id="5" name="Pladsholder til indhold 4">
            <a:extLst>
              <a:ext uri="{FF2B5EF4-FFF2-40B4-BE49-F238E27FC236}">
                <a16:creationId xmlns:a16="http://schemas.microsoft.com/office/drawing/2014/main" id="{4E5AA426-6CF5-402A-C1BF-CA0C9F03B752}"/>
              </a:ext>
            </a:extLst>
          </p:cNvPr>
          <p:cNvSpPr>
            <a:spLocks noGrp="1"/>
          </p:cNvSpPr>
          <p:nvPr>
            <p:ph sz="quarter" idx="13"/>
          </p:nvPr>
        </p:nvSpPr>
        <p:spPr>
          <a:xfrm rot="21094425">
            <a:off x="9089710" y="3347159"/>
            <a:ext cx="2951011" cy="1579563"/>
          </a:xfrm>
        </p:spPr>
        <p:txBody>
          <a:bodyPr/>
          <a:lstStyle/>
          <a:p>
            <a:pPr marL="0" marR="0" lvl="0" indent="0" algn="ctr" defTabSz="914400" rtl="0" eaLnBrk="1" fontAlgn="base" latinLnBrk="0" hangingPunct="1">
              <a:lnSpc>
                <a:spcPct val="100000"/>
              </a:lnSpc>
              <a:spcBef>
                <a:spcPct val="0"/>
              </a:spcBef>
              <a:spcAft>
                <a:spcPts val="0"/>
              </a:spcAft>
              <a:buClr>
                <a:srgbClr val="CC6633"/>
              </a:buClr>
              <a:buSzTx/>
              <a:buFont typeface="Wingdings" pitchFamily="2" charset="2"/>
              <a:buNone/>
              <a:tabLst/>
              <a:defRPr/>
            </a:pPr>
            <a:r>
              <a:rPr kumimoji="0" lang="da-DK" sz="1300" b="0" i="0" u="none" strike="noStrike" kern="1200" cap="none" spc="0" normalizeH="0" baseline="0" noProof="0">
                <a:ln>
                  <a:noFill/>
                </a:ln>
                <a:solidFill>
                  <a:schemeClr val="tx1"/>
                </a:solidFill>
                <a:effectLst/>
                <a:uLnTx/>
                <a:uFillTx/>
                <a:latin typeface="Verdana"/>
                <a:ea typeface="+mn-ea"/>
                <a:cs typeface="+mn-cs"/>
              </a:rPr>
              <a:t>Det, du går forbi, accepterer du. </a:t>
            </a:r>
          </a:p>
          <a:p>
            <a:pPr marL="0" marR="0" lvl="0" indent="0" algn="ctr" defTabSz="914400" rtl="0" eaLnBrk="1" fontAlgn="base" latinLnBrk="0" hangingPunct="1">
              <a:lnSpc>
                <a:spcPct val="100000"/>
              </a:lnSpc>
              <a:spcBef>
                <a:spcPct val="0"/>
              </a:spcBef>
              <a:spcAft>
                <a:spcPts val="0"/>
              </a:spcAft>
              <a:buClr>
                <a:srgbClr val="CC6633"/>
              </a:buClr>
              <a:buSzTx/>
              <a:buFont typeface="Wingdings" pitchFamily="2" charset="2"/>
              <a:buNone/>
              <a:tabLst/>
              <a:defRPr/>
            </a:pPr>
            <a:r>
              <a:rPr kumimoji="0" lang="da-DK" sz="1300" b="0" i="0" u="none" strike="noStrike" kern="1200" cap="none" spc="0" normalizeH="0" baseline="0" noProof="0">
                <a:ln>
                  <a:noFill/>
                </a:ln>
                <a:solidFill>
                  <a:schemeClr val="tx1"/>
                </a:solidFill>
                <a:effectLst/>
                <a:uLnTx/>
                <a:uFillTx/>
                <a:latin typeface="Verdana"/>
                <a:ea typeface="+mn-ea"/>
                <a:cs typeface="+mn-cs"/>
              </a:rPr>
              <a:t>- Du er din egen 'direktør’ for dine "3 meter"</a:t>
            </a:r>
          </a:p>
          <a:p>
            <a:endParaRPr lang="da-DK">
              <a:solidFill>
                <a:schemeClr val="tx1"/>
              </a:solidFill>
            </a:endParaRPr>
          </a:p>
        </p:txBody>
      </p:sp>
    </p:spTree>
    <p:extLst>
      <p:ext uri="{BB962C8B-B14F-4D97-AF65-F5344CB8AC3E}">
        <p14:creationId xmlns:p14="http://schemas.microsoft.com/office/powerpoint/2010/main" val="34249426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DC2BD3D-227E-6C7A-A73B-3F5783ED0017}"/>
              </a:ext>
            </a:extLst>
          </p:cNvPr>
          <p:cNvSpPr>
            <a:spLocks noGrp="1"/>
          </p:cNvSpPr>
          <p:nvPr>
            <p:ph type="title"/>
          </p:nvPr>
        </p:nvSpPr>
        <p:spPr/>
        <p:txBody>
          <a:bodyPr/>
          <a:lstStyle/>
          <a:p>
            <a:r>
              <a:rPr lang="da-DK" sz="3600">
                <a:solidFill>
                  <a:srgbClr val="F2B10F"/>
                </a:solidFill>
              </a:rPr>
              <a:t>Velkommen til 3-meter reglen i </a:t>
            </a:r>
            <a:br>
              <a:rPr lang="da-DK" sz="3600">
                <a:solidFill>
                  <a:srgbClr val="F2B10F"/>
                </a:solidFill>
              </a:rPr>
            </a:br>
            <a:r>
              <a:rPr lang="da-DK" sz="3600">
                <a:solidFill>
                  <a:srgbClr val="F2B10F"/>
                </a:solidFill>
              </a:rPr>
              <a:t>Region Midtjylland</a:t>
            </a:r>
            <a:endParaRPr lang="en-US"/>
          </a:p>
        </p:txBody>
      </p:sp>
      <p:sp>
        <p:nvSpPr>
          <p:cNvPr id="3" name="Pladsholder til indhold 2">
            <a:extLst>
              <a:ext uri="{FF2B5EF4-FFF2-40B4-BE49-F238E27FC236}">
                <a16:creationId xmlns:a16="http://schemas.microsoft.com/office/drawing/2014/main" id="{E857F117-363A-44A1-8B00-69FFC99AFE82}"/>
              </a:ext>
            </a:extLst>
          </p:cNvPr>
          <p:cNvSpPr>
            <a:spLocks noGrp="1"/>
          </p:cNvSpPr>
          <p:nvPr>
            <p:ph idx="1"/>
          </p:nvPr>
        </p:nvSpPr>
        <p:spPr/>
        <p:txBody>
          <a:bodyPr vert="horz" lIns="91440" tIns="45720" rIns="91440" bIns="45720" rtlCol="0" anchor="t">
            <a:normAutofit/>
          </a:bodyPr>
          <a:lstStyle/>
          <a:p>
            <a:pPr marL="0" marR="0" lvl="0" indent="0" algn="l" defTabSz="914400" rtl="0" eaLnBrk="1" fontAlgn="base" latinLnBrk="0" hangingPunct="1">
              <a:lnSpc>
                <a:spcPct val="100000"/>
              </a:lnSpc>
              <a:spcBef>
                <a:spcPct val="0"/>
              </a:spcBef>
              <a:spcAft>
                <a:spcPct val="20000"/>
              </a:spcAft>
              <a:buClr>
                <a:srgbClr val="990033"/>
              </a:buClr>
              <a:buSzTx/>
              <a:buFont typeface="Wingdings" pitchFamily="2" charset="2"/>
              <a:buNone/>
              <a:tabLst/>
              <a:defRPr/>
            </a:pPr>
            <a:r>
              <a:rPr kumimoji="0" lang="da-DK" altLang="da-DK" sz="1800" b="0" i="0" u="none" strike="noStrike" kern="0" cap="none" spc="0" normalizeH="0" baseline="0" noProof="0" dirty="0">
                <a:ln>
                  <a:noFill/>
                </a:ln>
                <a:effectLst/>
                <a:uLnTx/>
                <a:uFillTx/>
                <a:latin typeface="Verdana"/>
                <a:ea typeface="+mn-ea"/>
                <a:cs typeface="+mn-cs"/>
              </a:rPr>
              <a:t>I Region Midtjylland er </a:t>
            </a:r>
            <a:r>
              <a:rPr kumimoji="0" lang="da-DK" altLang="da-DK" sz="1800" b="1" i="0" u="none" strike="noStrike" kern="0" cap="none" spc="0" normalizeH="0" baseline="0" noProof="0" dirty="0">
                <a:ln>
                  <a:noFill/>
                </a:ln>
                <a:effectLst/>
                <a:uLnTx/>
                <a:uFillTx/>
                <a:latin typeface="Verdana"/>
                <a:ea typeface="+mn-ea"/>
                <a:cs typeface="+mn-cs"/>
              </a:rPr>
              <a:t>3-meter</a:t>
            </a:r>
            <a:r>
              <a:rPr kumimoji="0" lang="da-DK" altLang="da-DK" sz="1800" b="0" i="0" u="none" strike="noStrike" kern="0" cap="none" spc="0" normalizeH="0" baseline="0" noProof="0" dirty="0">
                <a:ln>
                  <a:noFill/>
                </a:ln>
                <a:effectLst/>
                <a:uLnTx/>
                <a:uFillTx/>
                <a:latin typeface="Verdana"/>
                <a:ea typeface="+mn-ea"/>
                <a:cs typeface="+mn-cs"/>
              </a:rPr>
              <a:t> reglen metoden, der anvendes i arbejdet med den gode sikkerhedskultur. </a:t>
            </a:r>
          </a:p>
          <a:p>
            <a:pPr marL="0" marR="0" lvl="0" indent="0" algn="l" defTabSz="914400" rtl="0" eaLnBrk="1" fontAlgn="base" latinLnBrk="0" hangingPunct="1">
              <a:lnSpc>
                <a:spcPct val="100000"/>
              </a:lnSpc>
              <a:spcBef>
                <a:spcPct val="0"/>
              </a:spcBef>
              <a:spcAft>
                <a:spcPct val="20000"/>
              </a:spcAft>
              <a:buClr>
                <a:srgbClr val="990033"/>
              </a:buClr>
              <a:buSzTx/>
              <a:buFont typeface="Wingdings" pitchFamily="2" charset="2"/>
              <a:buNone/>
              <a:tabLst/>
              <a:defRPr/>
            </a:pPr>
            <a:endParaRPr kumimoji="0" lang="da-DK" altLang="da-DK" sz="1400" b="0" i="0" u="none" strike="noStrike" kern="0" cap="none" spc="0" normalizeH="0" baseline="0" noProof="0">
              <a:ln>
                <a:noFill/>
              </a:ln>
              <a:effectLst/>
              <a:uLnTx/>
              <a:uFillTx/>
              <a:latin typeface="Verdana"/>
              <a:ea typeface="+mn-ea"/>
              <a:cs typeface="+mn-cs"/>
            </a:endParaRPr>
          </a:p>
          <a:p>
            <a:pPr marL="0" marR="0" lvl="0" indent="0" algn="l" defTabSz="914400" rtl="0" eaLnBrk="1" fontAlgn="base" latinLnBrk="0" hangingPunct="1">
              <a:lnSpc>
                <a:spcPct val="100000"/>
              </a:lnSpc>
              <a:spcBef>
                <a:spcPct val="0"/>
              </a:spcBef>
              <a:spcAft>
                <a:spcPct val="20000"/>
              </a:spcAft>
              <a:buClr>
                <a:srgbClr val="990033"/>
              </a:buClr>
              <a:buSzTx/>
              <a:buFont typeface="Wingdings" pitchFamily="2" charset="2"/>
              <a:buNone/>
              <a:tabLst/>
              <a:defRPr/>
            </a:pPr>
            <a:r>
              <a:rPr kumimoji="0" lang="da-DK" altLang="da-DK" sz="1400" b="0" i="0" u="none" strike="noStrike" kern="0" cap="none" spc="0" normalizeH="0" baseline="0" noProof="0" dirty="0">
                <a:ln>
                  <a:noFill/>
                </a:ln>
                <a:effectLst/>
                <a:uLnTx/>
                <a:uFillTx/>
                <a:latin typeface="Verdana"/>
                <a:ea typeface="+mn-ea"/>
                <a:cs typeface="+mn-cs"/>
              </a:rPr>
              <a:t>3-meter reglen og den gode sikkerhedskultur er en holdsport, hvor både </a:t>
            </a:r>
            <a:r>
              <a:rPr kumimoji="0" lang="da-DK" altLang="da-DK" sz="1400" b="1" i="0" u="none" strike="noStrike" kern="0" cap="none" spc="0" normalizeH="0" baseline="0" noProof="0" dirty="0">
                <a:ln>
                  <a:noFill/>
                </a:ln>
                <a:effectLst/>
                <a:uLnTx/>
                <a:uFillTx/>
                <a:latin typeface="Verdana"/>
                <a:ea typeface="+mn-ea"/>
                <a:cs typeface="+mn-cs"/>
              </a:rPr>
              <a:t>individet, gruppen, ledelsen og organisationen </a:t>
            </a:r>
            <a:r>
              <a:rPr kumimoji="0" lang="da-DK" altLang="da-DK" sz="1400" b="0" i="0" u="none" strike="noStrike" kern="0" cap="none" spc="0" normalizeH="0" baseline="0" noProof="0" dirty="0">
                <a:ln>
                  <a:noFill/>
                </a:ln>
                <a:effectLst/>
                <a:uLnTx/>
                <a:uFillTx/>
                <a:latin typeface="Verdana"/>
                <a:ea typeface="+mn-ea"/>
                <a:cs typeface="+mn-cs"/>
              </a:rPr>
              <a:t>har et fælles ansvar for at:</a:t>
            </a:r>
            <a:endParaRPr lang="da-DK" altLang="da-DK" sz="1400" b="0" i="0" u="none" strike="noStrike" kern="0" cap="none" spc="0" normalizeH="0" baseline="0" noProof="0" dirty="0">
              <a:ln>
                <a:noFill/>
              </a:ln>
              <a:effectLst/>
              <a:uLnTx/>
              <a:uFillTx/>
              <a:latin typeface="Verdana"/>
              <a:ea typeface="Verdana"/>
            </a:endParaRPr>
          </a:p>
          <a:p>
            <a:pPr marL="285750" marR="0" lvl="0" indent="-285750" algn="l" defTabSz="914400" rtl="0" eaLnBrk="1" fontAlgn="base" latinLnBrk="0" hangingPunct="1">
              <a:lnSpc>
                <a:spcPct val="100000"/>
              </a:lnSpc>
              <a:spcBef>
                <a:spcPct val="0"/>
              </a:spcBef>
              <a:spcAft>
                <a:spcPct val="20000"/>
              </a:spcAft>
              <a:buClr>
                <a:srgbClr val="F2B10F"/>
              </a:buClr>
              <a:buSzTx/>
              <a:buFont typeface="Wingdings" panose="05000000000000000000" pitchFamily="2" charset="2"/>
              <a:buChar char="§"/>
              <a:tabLst/>
              <a:defRPr/>
            </a:pPr>
            <a:r>
              <a:rPr kumimoji="0" lang="da-DK" altLang="da-DK" sz="1400" b="0" i="0" u="none" strike="noStrike" kern="0" cap="none" spc="0" normalizeH="0" baseline="0" noProof="0" dirty="0">
                <a:ln>
                  <a:noFill/>
                </a:ln>
                <a:effectLst/>
                <a:uLnTx/>
                <a:uFillTx/>
                <a:latin typeface="Verdana"/>
                <a:ea typeface="+mn-ea"/>
                <a:cs typeface="+mn-cs"/>
              </a:rPr>
              <a:t>Ingen kommer til skade</a:t>
            </a:r>
            <a:endParaRPr lang="da-DK" altLang="da-DK" sz="1400" b="0" i="0" u="none" strike="noStrike" kern="0" cap="none" spc="0" normalizeH="0" baseline="0" noProof="0" dirty="0">
              <a:ln>
                <a:noFill/>
              </a:ln>
              <a:effectLst/>
              <a:uLnTx/>
              <a:uFillTx/>
              <a:latin typeface="Verdana"/>
              <a:ea typeface="Verdana"/>
            </a:endParaRPr>
          </a:p>
          <a:p>
            <a:pPr marL="285750" marR="0" lvl="0" indent="-285750" algn="l" defTabSz="914400" rtl="0" eaLnBrk="1" fontAlgn="base" latinLnBrk="0" hangingPunct="1">
              <a:lnSpc>
                <a:spcPct val="100000"/>
              </a:lnSpc>
              <a:spcBef>
                <a:spcPct val="0"/>
              </a:spcBef>
              <a:spcAft>
                <a:spcPct val="20000"/>
              </a:spcAft>
              <a:buClr>
                <a:srgbClr val="F2B10F"/>
              </a:buClr>
              <a:buSzTx/>
              <a:buFont typeface="Wingdings" panose="05000000000000000000" pitchFamily="2" charset="2"/>
              <a:buChar char="§"/>
              <a:tabLst/>
              <a:defRPr/>
            </a:pPr>
            <a:r>
              <a:rPr kumimoji="0" lang="da-DK" altLang="da-DK" sz="1400" b="0" i="0" u="none" strike="noStrike" kern="0" cap="none" spc="0" normalizeH="0" baseline="0" noProof="0" dirty="0">
                <a:ln>
                  <a:noFill/>
                </a:ln>
                <a:effectLst/>
                <a:uLnTx/>
                <a:uFillTx/>
                <a:latin typeface="Verdana"/>
                <a:ea typeface="+mn-ea"/>
                <a:cs typeface="+mn-cs"/>
              </a:rPr>
              <a:t>Der tages et fælles ansvar for at gøre opmærksom på og handle på både fysiske og psykiske arbejdsmiljøforhold, der udgør en risiko</a:t>
            </a:r>
            <a:endParaRPr lang="da-DK" altLang="da-DK" sz="1400" b="0" i="0" u="none" strike="noStrike" kern="0" cap="none" spc="0" normalizeH="0" baseline="0" noProof="0" dirty="0">
              <a:ln>
                <a:noFill/>
              </a:ln>
              <a:effectLst/>
              <a:uLnTx/>
              <a:uFillTx/>
              <a:latin typeface="Verdana"/>
              <a:ea typeface="Verdana"/>
            </a:endParaRPr>
          </a:p>
          <a:p>
            <a:pPr marL="285750" marR="0" lvl="0" indent="-285750" algn="l" defTabSz="914400" rtl="0" eaLnBrk="1" fontAlgn="base" latinLnBrk="0" hangingPunct="1">
              <a:lnSpc>
                <a:spcPct val="100000"/>
              </a:lnSpc>
              <a:spcBef>
                <a:spcPct val="0"/>
              </a:spcBef>
              <a:spcAft>
                <a:spcPct val="20000"/>
              </a:spcAft>
              <a:buClr>
                <a:srgbClr val="F2B10F"/>
              </a:buClr>
              <a:buSzTx/>
              <a:buFont typeface="Wingdings" panose="05000000000000000000" pitchFamily="2" charset="2"/>
              <a:buChar char="§"/>
              <a:tabLst/>
              <a:defRPr/>
            </a:pPr>
            <a:r>
              <a:rPr kumimoji="0" lang="da-DK" altLang="da-DK" sz="1400" b="0" i="0" u="none" strike="noStrike" kern="0" cap="none" spc="0" normalizeH="0" baseline="0" noProof="0" dirty="0">
                <a:ln>
                  <a:noFill/>
                </a:ln>
                <a:effectLst/>
                <a:uLnTx/>
                <a:uFillTx/>
                <a:latin typeface="Verdana"/>
                <a:ea typeface="+mn-ea"/>
                <a:cs typeface="+mn-cs"/>
              </a:rPr>
              <a:t>Alle har et medansvar for at forbedre eget og andres arbejdsmiljø</a:t>
            </a:r>
            <a:endParaRPr lang="da-DK" altLang="da-DK" sz="1400" b="0" i="0" u="none" strike="noStrike" kern="0" cap="none" spc="0" normalizeH="0" baseline="0" noProof="0" dirty="0">
              <a:ln>
                <a:noFill/>
              </a:ln>
              <a:effectLst/>
              <a:uLnTx/>
              <a:uFillTx/>
              <a:latin typeface="Verdana"/>
              <a:ea typeface="Verdana"/>
            </a:endParaRPr>
          </a:p>
          <a:p>
            <a:pPr marL="0" marR="0" lvl="0" indent="0" algn="ctr" defTabSz="914400" rtl="0" eaLnBrk="1" fontAlgn="base" latinLnBrk="0" hangingPunct="1">
              <a:lnSpc>
                <a:spcPct val="100000"/>
              </a:lnSpc>
              <a:spcBef>
                <a:spcPts val="4000"/>
              </a:spcBef>
              <a:spcAft>
                <a:spcPct val="20000"/>
              </a:spcAft>
              <a:buClr>
                <a:srgbClr val="990033"/>
              </a:buClr>
              <a:buSzTx/>
              <a:buFont typeface="Wingdings" pitchFamily="2" charset="2"/>
              <a:buNone/>
              <a:tabLst/>
              <a:defRPr/>
            </a:pPr>
            <a:r>
              <a:rPr kumimoji="0" lang="da-DK" altLang="da-DK" sz="1400" b="1" i="0" u="none" strike="noStrike" kern="0" cap="none" spc="0" normalizeH="0" baseline="0" noProof="0" dirty="0">
                <a:ln>
                  <a:noFill/>
                </a:ln>
                <a:effectLst/>
                <a:uLnTx/>
                <a:uFillTx/>
                <a:latin typeface="Verdana"/>
                <a:ea typeface="+mn-ea"/>
                <a:cs typeface="+mn-cs"/>
              </a:rPr>
              <a:t>Uge 3 er hvert år tilegnet en kampagneuge for 3-meter reglen og den gode sikkerhedskultur.</a:t>
            </a:r>
            <a:endParaRPr lang="da-DK" altLang="da-DK" sz="1400" b="1" i="0" u="none" strike="noStrike" kern="0" cap="none" spc="0" normalizeH="0" baseline="0" noProof="0" dirty="0">
              <a:ln>
                <a:noFill/>
              </a:ln>
              <a:effectLst/>
              <a:uLnTx/>
              <a:uFillTx/>
              <a:latin typeface="Verdana"/>
              <a:ea typeface="Verdana"/>
            </a:endParaRPr>
          </a:p>
          <a:p>
            <a:pPr marL="0" marR="0" lvl="0" indent="0" algn="ctr" defTabSz="914400" rtl="0" eaLnBrk="1" fontAlgn="base" latinLnBrk="0" hangingPunct="1">
              <a:lnSpc>
                <a:spcPct val="100000"/>
              </a:lnSpc>
              <a:spcBef>
                <a:spcPct val="0"/>
              </a:spcBef>
              <a:spcAft>
                <a:spcPct val="20000"/>
              </a:spcAft>
              <a:buClr>
                <a:srgbClr val="990033"/>
              </a:buClr>
              <a:buSzTx/>
              <a:buFont typeface="Wingdings" pitchFamily="2" charset="2"/>
              <a:buNone/>
              <a:tabLst/>
              <a:defRPr/>
            </a:pPr>
            <a:r>
              <a:rPr kumimoji="0" lang="da-DK" altLang="da-DK" sz="1800" b="1" i="0" u="none" strike="noStrike" kern="0" cap="none" spc="0" normalizeH="0" baseline="0" noProof="0" dirty="0">
                <a:ln>
                  <a:noFill/>
                </a:ln>
                <a:effectLst/>
                <a:uLnTx/>
                <a:uFillTx/>
                <a:latin typeface="Verdana"/>
                <a:ea typeface="+mn-ea"/>
                <a:cs typeface="+mn-cs"/>
              </a:rPr>
              <a:t>Det overordnede fokus i 2026 og 2027 er på</a:t>
            </a:r>
            <a:endParaRPr lang="da-DK" altLang="da-DK" sz="1800" b="1" i="0" u="none" strike="noStrike" kern="0" cap="none" spc="0" normalizeH="0" baseline="0" noProof="0" dirty="0">
              <a:ln>
                <a:noFill/>
              </a:ln>
              <a:effectLst/>
              <a:uLnTx/>
              <a:uFillTx/>
              <a:latin typeface="Verdana"/>
              <a:ea typeface="Verdana"/>
            </a:endParaRPr>
          </a:p>
          <a:p>
            <a:pPr marL="0" marR="0" lvl="0" indent="0" algn="ctr" defTabSz="914400" rtl="0" eaLnBrk="1" fontAlgn="base" latinLnBrk="0" hangingPunct="1">
              <a:lnSpc>
                <a:spcPct val="100000"/>
              </a:lnSpc>
              <a:spcBef>
                <a:spcPct val="0"/>
              </a:spcBef>
              <a:spcAft>
                <a:spcPct val="20000"/>
              </a:spcAft>
              <a:buClr>
                <a:srgbClr val="990033"/>
              </a:buClr>
              <a:buSzTx/>
              <a:buFont typeface="Wingdings" pitchFamily="2" charset="2"/>
              <a:buNone/>
              <a:tabLst/>
              <a:defRPr/>
            </a:pPr>
            <a:r>
              <a:rPr kumimoji="0" lang="da-DK" altLang="da-DK" sz="1800" b="1" i="0" u="none" strike="noStrike" kern="0" cap="none" spc="0" normalizeH="0" baseline="0" noProof="0" dirty="0">
                <a:ln>
                  <a:noFill/>
                </a:ln>
                <a:effectLst/>
                <a:uLnTx/>
                <a:uFillTx/>
                <a:latin typeface="Verdana"/>
                <a:ea typeface="+mn-ea"/>
                <a:cs typeface="+mn-cs"/>
              </a:rPr>
              <a:t> ”at give din næste det bedste”.</a:t>
            </a:r>
            <a:endParaRPr kumimoji="0" lang="da-DK" altLang="da-DK" sz="1400" b="1" i="0" u="none" strike="noStrike" kern="0" cap="none" spc="0" normalizeH="0" baseline="0" noProof="0" dirty="0">
              <a:ln>
                <a:noFill/>
              </a:ln>
              <a:effectLst/>
              <a:uLnTx/>
              <a:uFillTx/>
              <a:latin typeface="Verdana"/>
              <a:ea typeface="+mn-ea"/>
              <a:cs typeface="+mn-cs"/>
            </a:endParaRPr>
          </a:p>
          <a:p>
            <a:endParaRPr lang="da-DK"/>
          </a:p>
        </p:txBody>
      </p:sp>
    </p:spTree>
    <p:extLst>
      <p:ext uri="{BB962C8B-B14F-4D97-AF65-F5344CB8AC3E}">
        <p14:creationId xmlns:p14="http://schemas.microsoft.com/office/powerpoint/2010/main" val="27381866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9FA0486-1B6C-9AC1-1DC3-322FA92089D0}"/>
              </a:ext>
            </a:extLst>
          </p:cNvPr>
          <p:cNvSpPr>
            <a:spLocks noGrp="1"/>
          </p:cNvSpPr>
          <p:nvPr>
            <p:ph type="title"/>
          </p:nvPr>
        </p:nvSpPr>
        <p:spPr/>
        <p:txBody>
          <a:bodyPr/>
          <a:lstStyle/>
          <a:p>
            <a:r>
              <a:rPr lang="da-DK"/>
              <a:t>Hvad er 3-meter reglen?</a:t>
            </a:r>
          </a:p>
        </p:txBody>
      </p:sp>
      <p:sp>
        <p:nvSpPr>
          <p:cNvPr id="3" name="Pladsholder til indhold 2">
            <a:extLst>
              <a:ext uri="{FF2B5EF4-FFF2-40B4-BE49-F238E27FC236}">
                <a16:creationId xmlns:a16="http://schemas.microsoft.com/office/drawing/2014/main" id="{92F86B75-2C30-9D39-6A02-F2AF8D0BA8C6}"/>
              </a:ext>
            </a:extLst>
          </p:cNvPr>
          <p:cNvSpPr>
            <a:spLocks noGrp="1"/>
          </p:cNvSpPr>
          <p:nvPr>
            <p:ph idx="1"/>
          </p:nvPr>
        </p:nvSpPr>
        <p:spPr/>
        <p:txBody>
          <a:bodyPr/>
          <a:lstStyle/>
          <a:p>
            <a:pPr marL="0" marR="0" lvl="0" indent="0" algn="l" defTabSz="914400" rtl="0" eaLnBrk="1" fontAlgn="base" latinLnBrk="0" hangingPunct="1">
              <a:lnSpc>
                <a:spcPct val="100000"/>
              </a:lnSpc>
              <a:spcBef>
                <a:spcPct val="0"/>
              </a:spcBef>
              <a:spcAft>
                <a:spcPct val="20000"/>
              </a:spcAft>
              <a:buClr>
                <a:srgbClr val="F2B10F"/>
              </a:buClr>
              <a:buSzTx/>
              <a:buFont typeface="Wingdings" pitchFamily="2" charset="2"/>
              <a:buNone/>
              <a:tabLst/>
              <a:defRPr/>
            </a:pPr>
            <a:r>
              <a:rPr kumimoji="0" lang="da-DK" sz="2400" b="0" i="0" u="none" strike="noStrike" kern="0" cap="none" spc="0" normalizeH="0" baseline="0" noProof="0">
                <a:ln>
                  <a:noFill/>
                </a:ln>
                <a:effectLst/>
                <a:uLnTx/>
                <a:uFillTx/>
                <a:latin typeface="Verdana"/>
                <a:ea typeface="+mn-ea"/>
                <a:cs typeface="+mn-cs"/>
              </a:rPr>
              <a:t>3-meter reglen handler om, at alle har ansvar for det, der sker omkring os. Alle skal handle på risikoen for fysiske og psykiske arbejdsmiljøforhold, der udgør en risiko. </a:t>
            </a:r>
          </a:p>
          <a:p>
            <a:pPr marL="0" marR="0" lvl="0" indent="0" algn="l" defTabSz="914400" rtl="0" eaLnBrk="1" fontAlgn="base" latinLnBrk="0" hangingPunct="1">
              <a:lnSpc>
                <a:spcPct val="100000"/>
              </a:lnSpc>
              <a:spcBef>
                <a:spcPct val="0"/>
              </a:spcBef>
              <a:spcAft>
                <a:spcPct val="20000"/>
              </a:spcAft>
              <a:buClr>
                <a:srgbClr val="F2B10F"/>
              </a:buClr>
              <a:buSzTx/>
              <a:buFont typeface="Wingdings" pitchFamily="2" charset="2"/>
              <a:buNone/>
              <a:tabLst/>
              <a:defRPr/>
            </a:pPr>
            <a:r>
              <a:rPr kumimoji="0" lang="da-DK" sz="2400" b="1" i="0" u="none" strike="noStrike" kern="0" cap="none" spc="0" normalizeH="0" baseline="0" noProof="0">
                <a:ln>
                  <a:noFill/>
                </a:ln>
                <a:effectLst/>
                <a:uLnTx/>
                <a:uFillTx/>
                <a:latin typeface="Verdana"/>
                <a:ea typeface="+mn-ea"/>
                <a:cs typeface="+mn-cs"/>
              </a:rPr>
              <a:t>Grundtanken i 3-meter reglen er:</a:t>
            </a:r>
          </a:p>
          <a:p>
            <a:pPr marL="0" marR="0" lvl="0" indent="0" algn="l" defTabSz="914400" rtl="0" eaLnBrk="1" fontAlgn="base" latinLnBrk="0" hangingPunct="1">
              <a:lnSpc>
                <a:spcPct val="100000"/>
              </a:lnSpc>
              <a:spcBef>
                <a:spcPct val="0"/>
              </a:spcBef>
              <a:spcAft>
                <a:spcPct val="20000"/>
              </a:spcAft>
              <a:buClr>
                <a:srgbClr val="F2B10F"/>
              </a:buClr>
              <a:buSzTx/>
              <a:buFont typeface="Wingdings" pitchFamily="2" charset="2"/>
              <a:buNone/>
              <a:tabLst/>
              <a:defRPr/>
            </a:pPr>
            <a:endParaRPr kumimoji="0" lang="da-DK" sz="2400" b="0" i="0" u="none" strike="noStrike" kern="0" cap="none" spc="0" normalizeH="0" baseline="0" noProof="0">
              <a:ln>
                <a:noFill/>
              </a:ln>
              <a:effectLst/>
              <a:uLnTx/>
              <a:uFillTx/>
              <a:latin typeface="Verdana"/>
              <a:ea typeface="+mn-ea"/>
              <a:cs typeface="+mn-cs"/>
            </a:endParaRPr>
          </a:p>
          <a:p>
            <a:pPr marL="457200" marR="0" lvl="0" indent="-457200" algn="l" defTabSz="914400" rtl="0" eaLnBrk="1" fontAlgn="base" latinLnBrk="0" hangingPunct="1">
              <a:lnSpc>
                <a:spcPct val="100000"/>
              </a:lnSpc>
              <a:spcBef>
                <a:spcPct val="0"/>
              </a:spcBef>
              <a:spcAft>
                <a:spcPct val="20000"/>
              </a:spcAft>
              <a:buClr>
                <a:srgbClr val="F2B10F"/>
              </a:buClr>
              <a:buSzTx/>
              <a:buFont typeface="Wingdings" panose="05000000000000000000" pitchFamily="2" charset="2"/>
              <a:buChar char="§"/>
              <a:tabLst/>
              <a:defRPr/>
            </a:pPr>
            <a:r>
              <a:rPr kumimoji="0" lang="da-DK" sz="2400" b="0" i="0" u="none" strike="noStrike" kern="0" cap="none" spc="0" normalizeH="0" baseline="0" noProof="0">
                <a:ln>
                  <a:noFill/>
                </a:ln>
                <a:effectLst/>
                <a:uLnTx/>
                <a:uFillTx/>
                <a:latin typeface="Verdana"/>
                <a:ea typeface="+mn-ea"/>
                <a:cs typeface="+mn-cs"/>
              </a:rPr>
              <a:t>JEG er direktør i en radius af 3 meter</a:t>
            </a:r>
          </a:p>
          <a:p>
            <a:pPr marL="457200" marR="0" lvl="0" indent="-457200" algn="l" defTabSz="914400" rtl="0" eaLnBrk="1" fontAlgn="base" latinLnBrk="0" hangingPunct="1">
              <a:lnSpc>
                <a:spcPct val="100000"/>
              </a:lnSpc>
              <a:spcBef>
                <a:spcPct val="0"/>
              </a:spcBef>
              <a:spcAft>
                <a:spcPct val="20000"/>
              </a:spcAft>
              <a:buClr>
                <a:srgbClr val="F2B10F"/>
              </a:buClr>
              <a:buSzTx/>
              <a:buFont typeface="Wingdings" panose="05000000000000000000" pitchFamily="2" charset="2"/>
              <a:buChar char="§"/>
              <a:tabLst/>
              <a:defRPr/>
            </a:pPr>
            <a:r>
              <a:rPr kumimoji="0" lang="da-DK" sz="2400" b="0" i="0" u="none" strike="noStrike" kern="0" cap="none" spc="0" normalizeH="0" baseline="0" noProof="0">
                <a:ln>
                  <a:noFill/>
                </a:ln>
                <a:effectLst/>
                <a:uLnTx/>
                <a:uFillTx/>
                <a:latin typeface="Verdana"/>
                <a:ea typeface="+mn-ea"/>
                <a:cs typeface="+mn-cs"/>
              </a:rPr>
              <a:t>JEG vil ikke have at nogen kommer til skade</a:t>
            </a:r>
          </a:p>
          <a:p>
            <a:pPr marL="457200" marR="0" lvl="0" indent="-457200" algn="l" defTabSz="914400" rtl="0" eaLnBrk="1" fontAlgn="base" latinLnBrk="0" hangingPunct="1">
              <a:lnSpc>
                <a:spcPct val="100000"/>
              </a:lnSpc>
              <a:spcBef>
                <a:spcPct val="0"/>
              </a:spcBef>
              <a:spcAft>
                <a:spcPct val="20000"/>
              </a:spcAft>
              <a:buClr>
                <a:srgbClr val="F2B10F"/>
              </a:buClr>
              <a:buSzTx/>
              <a:buFont typeface="Wingdings" panose="05000000000000000000" pitchFamily="2" charset="2"/>
              <a:buChar char="§"/>
              <a:tabLst/>
              <a:defRPr/>
            </a:pPr>
            <a:r>
              <a:rPr kumimoji="0" lang="da-DK" sz="2400" b="0" i="0" u="none" strike="noStrike" kern="0" cap="none" spc="0" normalizeH="0" baseline="0" noProof="0">
                <a:ln>
                  <a:noFill/>
                </a:ln>
                <a:effectLst/>
                <a:uLnTx/>
                <a:uFillTx/>
                <a:latin typeface="Verdana"/>
                <a:ea typeface="+mn-ea"/>
                <a:cs typeface="+mn-cs"/>
              </a:rPr>
              <a:t>Hvad JEG går forbi, accepterer JEG</a:t>
            </a:r>
          </a:p>
          <a:p>
            <a:pPr marL="457200" marR="0" lvl="0" indent="-457200" algn="l" defTabSz="914400" rtl="0" eaLnBrk="1" fontAlgn="base" latinLnBrk="0" hangingPunct="1">
              <a:lnSpc>
                <a:spcPct val="100000"/>
              </a:lnSpc>
              <a:spcBef>
                <a:spcPct val="0"/>
              </a:spcBef>
              <a:spcAft>
                <a:spcPct val="20000"/>
              </a:spcAft>
              <a:buClr>
                <a:srgbClr val="F2B10F"/>
              </a:buClr>
              <a:buSzTx/>
              <a:buFont typeface="Wingdings" panose="05000000000000000000" pitchFamily="2" charset="2"/>
              <a:buChar char="§"/>
              <a:tabLst/>
              <a:defRPr/>
            </a:pPr>
            <a:r>
              <a:rPr kumimoji="0" lang="da-DK" sz="2400" b="0" i="0" u="none" strike="noStrike" kern="0" cap="none" spc="0" normalizeH="0" baseline="0" noProof="0">
                <a:ln>
                  <a:noFill/>
                </a:ln>
                <a:effectLst/>
                <a:uLnTx/>
                <a:uFillTx/>
                <a:latin typeface="Verdana"/>
                <a:ea typeface="+mn-ea"/>
                <a:cs typeface="+mn-cs"/>
              </a:rPr>
              <a:t>Et godt arbejdsmiljø skabes i FÆLLESSKAB </a:t>
            </a:r>
          </a:p>
          <a:p>
            <a:pPr marL="457200" lvl="0" indent="-457200" fontAlgn="base">
              <a:lnSpc>
                <a:spcPct val="100000"/>
              </a:lnSpc>
              <a:spcBef>
                <a:spcPct val="0"/>
              </a:spcBef>
              <a:spcAft>
                <a:spcPct val="20000"/>
              </a:spcAft>
              <a:buClr>
                <a:srgbClr val="F2B10F"/>
              </a:buClr>
              <a:buFont typeface="Wingdings" panose="05000000000000000000" pitchFamily="2" charset="2"/>
              <a:buChar char="§"/>
              <a:defRPr/>
            </a:pPr>
            <a:r>
              <a:rPr lang="da-DK" altLang="da-DK" sz="2400" kern="0">
                <a:latin typeface="Verdana"/>
              </a:rPr>
              <a:t>Giv din NÆSTE det bedste</a:t>
            </a:r>
            <a:endParaRPr kumimoji="0" lang="da-DK" sz="2400" b="0" i="0" u="none" strike="noStrike" kern="0" cap="none" spc="0" normalizeH="0" baseline="0" noProof="0">
              <a:ln>
                <a:noFill/>
              </a:ln>
              <a:effectLst/>
              <a:uLnTx/>
              <a:uFillTx/>
              <a:latin typeface="Verdana"/>
              <a:ea typeface="+mn-ea"/>
              <a:cs typeface="+mn-cs"/>
            </a:endParaRPr>
          </a:p>
          <a:p>
            <a:pPr marL="457200" marR="0" lvl="0" indent="-457200" algn="l" defTabSz="914400" rtl="0" eaLnBrk="1" fontAlgn="base" latinLnBrk="0" hangingPunct="1">
              <a:lnSpc>
                <a:spcPct val="100000"/>
              </a:lnSpc>
              <a:spcBef>
                <a:spcPct val="0"/>
              </a:spcBef>
              <a:spcAft>
                <a:spcPct val="20000"/>
              </a:spcAft>
              <a:buClr>
                <a:srgbClr val="F2B10F"/>
              </a:buClr>
              <a:buSzTx/>
              <a:buFont typeface="Wingdings" panose="05000000000000000000" pitchFamily="2" charset="2"/>
              <a:buChar char="§"/>
              <a:tabLst/>
              <a:defRPr/>
            </a:pPr>
            <a:endParaRPr kumimoji="0" lang="da-DK" sz="2400" b="0" i="0" u="none" strike="noStrike" kern="0" cap="none" spc="0" normalizeH="0" baseline="0" noProof="0">
              <a:ln>
                <a:noFill/>
              </a:ln>
              <a:effectLst/>
              <a:uLnTx/>
              <a:uFillTx/>
              <a:latin typeface="Verdana"/>
              <a:ea typeface="+mn-ea"/>
              <a:cs typeface="+mn-cs"/>
            </a:endParaRPr>
          </a:p>
          <a:p>
            <a:endParaRPr lang="da-DK"/>
          </a:p>
        </p:txBody>
      </p:sp>
      <p:pic>
        <p:nvPicPr>
          <p:cNvPr id="4" name="Billede 3">
            <a:extLst>
              <a:ext uri="{FF2B5EF4-FFF2-40B4-BE49-F238E27FC236}">
                <a16:creationId xmlns:a16="http://schemas.microsoft.com/office/drawing/2014/main" id="{3C06A5D3-F7FD-24DD-A985-CA2BFDCA2D0F}"/>
              </a:ext>
            </a:extLst>
          </p:cNvPr>
          <p:cNvPicPr>
            <a:picLocks noChangeAspect="1"/>
          </p:cNvPicPr>
          <p:nvPr/>
        </p:nvPicPr>
        <p:blipFill>
          <a:blip r:embed="rId2"/>
          <a:stretch>
            <a:fillRect/>
          </a:stretch>
        </p:blipFill>
        <p:spPr>
          <a:xfrm>
            <a:off x="8831510" y="3541945"/>
            <a:ext cx="2804403" cy="2408129"/>
          </a:xfrm>
          <a:prstGeom prst="rect">
            <a:avLst/>
          </a:prstGeom>
        </p:spPr>
      </p:pic>
    </p:spTree>
    <p:extLst>
      <p:ext uri="{BB962C8B-B14F-4D97-AF65-F5344CB8AC3E}">
        <p14:creationId xmlns:p14="http://schemas.microsoft.com/office/powerpoint/2010/main" val="30604416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0D7E39C-6E53-BA78-2780-BCBE09F78389}"/>
              </a:ext>
            </a:extLst>
          </p:cNvPr>
          <p:cNvSpPr>
            <a:spLocks noGrp="1"/>
          </p:cNvSpPr>
          <p:nvPr>
            <p:ph type="title"/>
          </p:nvPr>
        </p:nvSpPr>
        <p:spPr/>
        <p:txBody>
          <a:bodyPr/>
          <a:lstStyle/>
          <a:p>
            <a:r>
              <a:rPr lang="da-DK"/>
              <a:t>Ulykker</a:t>
            </a:r>
          </a:p>
        </p:txBody>
      </p:sp>
      <p:sp>
        <p:nvSpPr>
          <p:cNvPr id="3" name="Pladsholder til indhold 2">
            <a:extLst>
              <a:ext uri="{FF2B5EF4-FFF2-40B4-BE49-F238E27FC236}">
                <a16:creationId xmlns:a16="http://schemas.microsoft.com/office/drawing/2014/main" id="{F270FDEC-3481-24AA-3AEE-154497DA485E}"/>
              </a:ext>
            </a:extLst>
          </p:cNvPr>
          <p:cNvSpPr>
            <a:spLocks noGrp="1"/>
          </p:cNvSpPr>
          <p:nvPr>
            <p:ph idx="1"/>
          </p:nvPr>
        </p:nvSpPr>
        <p:spPr/>
        <p:txBody>
          <a:bodyPr/>
          <a:lstStyle/>
          <a:p>
            <a:pPr marL="0" marR="0" lvl="0" indent="0" algn="l" defTabSz="914400" rtl="0" eaLnBrk="1" fontAlgn="base" latinLnBrk="0" hangingPunct="1">
              <a:lnSpc>
                <a:spcPct val="100000"/>
              </a:lnSpc>
              <a:spcBef>
                <a:spcPct val="0"/>
              </a:spcBef>
              <a:spcAft>
                <a:spcPct val="20000"/>
              </a:spcAft>
              <a:buClr>
                <a:srgbClr val="990033"/>
              </a:buClr>
              <a:buSzTx/>
              <a:buFont typeface="Wingdings" pitchFamily="2" charset="2"/>
              <a:buNone/>
              <a:tabLst/>
              <a:defRPr/>
            </a:pPr>
            <a:r>
              <a:rPr kumimoji="0" lang="da-DK" sz="1400" b="1" i="0" u="none" strike="noStrike" kern="0" cap="none" spc="0" normalizeH="0" baseline="0" noProof="0">
                <a:ln>
                  <a:noFill/>
                </a:ln>
                <a:effectLst/>
                <a:uLnTx/>
                <a:uFillTx/>
                <a:latin typeface="Verdana"/>
                <a:ea typeface="+mn-ea"/>
                <a:cs typeface="+mn-cs"/>
              </a:rPr>
              <a:t>Ulykker er ikke hændelige uheld</a:t>
            </a:r>
            <a:r>
              <a:rPr kumimoji="0" lang="da-DK" sz="1400" b="0" i="0" u="none" strike="noStrike" kern="0" cap="none" spc="0" normalizeH="0" baseline="0" noProof="0">
                <a:ln>
                  <a:noFill/>
                </a:ln>
                <a:effectLst/>
                <a:uLnTx/>
                <a:uFillTx/>
                <a:latin typeface="Verdana"/>
                <a:ea typeface="+mn-ea"/>
                <a:cs typeface="+mn-cs"/>
              </a:rPr>
              <a:t>. Grundlæggende er der tale om en arbejdsulykke, når der er opstået en fysisk eller psykisk skade som følge af en pludselig hændelse eller en påvirkning af kortere varighed (5 dage). </a:t>
            </a:r>
          </a:p>
          <a:p>
            <a:pPr marL="0" marR="0" lvl="0" indent="0" algn="l" defTabSz="914400" rtl="0" eaLnBrk="1" fontAlgn="base" latinLnBrk="0" hangingPunct="1">
              <a:lnSpc>
                <a:spcPct val="100000"/>
              </a:lnSpc>
              <a:spcBef>
                <a:spcPct val="0"/>
              </a:spcBef>
              <a:spcAft>
                <a:spcPct val="20000"/>
              </a:spcAft>
              <a:buClr>
                <a:srgbClr val="990033"/>
              </a:buClr>
              <a:buSzTx/>
              <a:buFont typeface="Wingdings" pitchFamily="2" charset="2"/>
              <a:buNone/>
              <a:tabLst/>
              <a:defRPr/>
            </a:pPr>
            <a:endParaRPr kumimoji="0" lang="da-DK" sz="1400" b="0" i="0" u="none" strike="noStrike" kern="0" cap="none" spc="0" normalizeH="0" baseline="0" noProof="0">
              <a:ln>
                <a:noFill/>
              </a:ln>
              <a:effectLst/>
              <a:uLnTx/>
              <a:uFillTx/>
              <a:latin typeface="Verdana"/>
              <a:ea typeface="+mn-ea"/>
              <a:cs typeface="+mn-cs"/>
            </a:endParaRPr>
          </a:p>
          <a:p>
            <a:pPr marL="0" marR="0" lvl="0" indent="0" algn="l" defTabSz="914400" rtl="0" eaLnBrk="1" fontAlgn="base" latinLnBrk="0" hangingPunct="1">
              <a:lnSpc>
                <a:spcPct val="100000"/>
              </a:lnSpc>
              <a:spcBef>
                <a:spcPct val="0"/>
              </a:spcBef>
              <a:spcAft>
                <a:spcPct val="20000"/>
              </a:spcAft>
              <a:buClr>
                <a:srgbClr val="990033"/>
              </a:buClr>
              <a:buSzTx/>
              <a:buFont typeface="Wingdings" pitchFamily="2" charset="2"/>
              <a:buNone/>
              <a:tabLst/>
              <a:defRPr/>
            </a:pPr>
            <a:r>
              <a:rPr kumimoji="0" lang="da-DK" sz="1400" b="0" i="0" u="none" strike="noStrike" kern="0" cap="none" spc="0" normalizeH="0" baseline="0" noProof="0">
                <a:ln>
                  <a:noFill/>
                </a:ln>
                <a:effectLst/>
                <a:uLnTx/>
                <a:uFillTx/>
                <a:latin typeface="Verdana"/>
                <a:ea typeface="+mn-ea"/>
                <a:cs typeface="+mn-cs"/>
              </a:rPr>
              <a:t>Der er altid en årsag, og de kan altid forebygges. Mange ulykker opstår oftest på grund af en uigennemtænkt handling – ”fordi det går hurtigere”, ”det er nemmere” eller ”Jeg vil ikke forstyrre min kollega”. </a:t>
            </a:r>
          </a:p>
          <a:p>
            <a:pPr marL="0" marR="0" lvl="0" indent="0" algn="l" defTabSz="914400" rtl="0" eaLnBrk="1" fontAlgn="base" latinLnBrk="0" hangingPunct="1">
              <a:lnSpc>
                <a:spcPct val="100000"/>
              </a:lnSpc>
              <a:spcBef>
                <a:spcPct val="0"/>
              </a:spcBef>
              <a:spcAft>
                <a:spcPct val="20000"/>
              </a:spcAft>
              <a:buClr>
                <a:srgbClr val="990033"/>
              </a:buClr>
              <a:buSzTx/>
              <a:buFont typeface="Wingdings" pitchFamily="2" charset="2"/>
              <a:buNone/>
              <a:tabLst/>
              <a:defRPr/>
            </a:pPr>
            <a:endParaRPr kumimoji="0" lang="da-DK" sz="1400" b="0" i="0" u="none" strike="noStrike" kern="0" cap="none" spc="0" normalizeH="0" baseline="0" noProof="0">
              <a:ln>
                <a:noFill/>
              </a:ln>
              <a:effectLst/>
              <a:uLnTx/>
              <a:uFillTx/>
              <a:latin typeface="Verdana"/>
              <a:ea typeface="+mn-ea"/>
              <a:cs typeface="+mn-cs"/>
            </a:endParaRPr>
          </a:p>
          <a:p>
            <a:pPr marL="0" marR="0" lvl="0" indent="0" algn="l" defTabSz="914400" rtl="0" eaLnBrk="1" fontAlgn="base" latinLnBrk="0" hangingPunct="1">
              <a:lnSpc>
                <a:spcPct val="100000"/>
              </a:lnSpc>
              <a:spcBef>
                <a:spcPct val="0"/>
              </a:spcBef>
              <a:spcAft>
                <a:spcPct val="20000"/>
              </a:spcAft>
              <a:buClr>
                <a:srgbClr val="990033"/>
              </a:buClr>
              <a:buSzTx/>
              <a:buFont typeface="Wingdings" pitchFamily="2" charset="2"/>
              <a:buNone/>
              <a:tabLst/>
              <a:defRPr/>
            </a:pPr>
            <a:r>
              <a:rPr kumimoji="0" lang="da-DK" sz="1400" b="0" i="0" u="none" strike="noStrike" kern="0" cap="none" spc="0" normalizeH="0" baseline="0" noProof="0">
                <a:ln>
                  <a:noFill/>
                </a:ln>
                <a:effectLst/>
                <a:uLnTx/>
                <a:uFillTx/>
                <a:latin typeface="Verdana"/>
                <a:ea typeface="+mn-ea"/>
                <a:cs typeface="+mn-cs"/>
              </a:rPr>
              <a:t>Den bedste effekt opnås ved at arbejde langsigtet og systematisk med forebyggelsen. En ordentlig forebyggelse af ulykker handler om at komme arbejdsulykkerne i forkøbet ved at </a:t>
            </a:r>
            <a:r>
              <a:rPr kumimoji="0" lang="da-DK" sz="1400" b="1" i="0" u="none" strike="noStrike" kern="0" cap="none" spc="0" normalizeH="0" baseline="0" noProof="0">
                <a:ln>
                  <a:noFill/>
                </a:ln>
                <a:effectLst/>
                <a:uLnTx/>
                <a:uFillTx/>
                <a:latin typeface="Verdana"/>
                <a:ea typeface="+mn-ea"/>
                <a:cs typeface="+mn-cs"/>
              </a:rPr>
              <a:t>vurdere</a:t>
            </a:r>
            <a:r>
              <a:rPr kumimoji="0" lang="da-DK" sz="1400" b="0" i="0" u="none" strike="noStrike" kern="0" cap="none" spc="0" normalizeH="0" baseline="0" noProof="0">
                <a:ln>
                  <a:noFill/>
                </a:ln>
                <a:effectLst/>
                <a:uLnTx/>
                <a:uFillTx/>
                <a:latin typeface="Verdana"/>
                <a:ea typeface="+mn-ea"/>
                <a:cs typeface="+mn-cs"/>
              </a:rPr>
              <a:t> </a:t>
            </a:r>
            <a:r>
              <a:rPr kumimoji="0" lang="da-DK" sz="1400" b="1" i="0" u="none" strike="noStrike" kern="0" cap="none" spc="0" normalizeH="0" baseline="0" noProof="0">
                <a:ln>
                  <a:noFill/>
                </a:ln>
                <a:effectLst/>
                <a:uLnTx/>
                <a:uFillTx/>
                <a:latin typeface="Verdana"/>
                <a:ea typeface="+mn-ea"/>
                <a:cs typeface="+mn-cs"/>
              </a:rPr>
              <a:t>risici</a:t>
            </a:r>
            <a:r>
              <a:rPr kumimoji="0" lang="da-DK" sz="1400" b="0" i="0" u="none" strike="noStrike" kern="0" cap="none" spc="0" normalizeH="0" baseline="0" noProof="0">
                <a:ln>
                  <a:noFill/>
                </a:ln>
                <a:effectLst/>
                <a:uLnTx/>
                <a:uFillTx/>
                <a:latin typeface="Verdana"/>
                <a:ea typeface="+mn-ea"/>
                <a:cs typeface="+mn-cs"/>
              </a:rPr>
              <a:t>, opbygge en stærk </a:t>
            </a:r>
            <a:r>
              <a:rPr kumimoji="0" lang="da-DK" sz="1400" b="1" i="0" u="none" strike="noStrike" kern="0" cap="none" spc="0" normalizeH="0" baseline="0" noProof="0">
                <a:ln>
                  <a:noFill/>
                </a:ln>
                <a:effectLst/>
                <a:uLnTx/>
                <a:uFillTx/>
                <a:latin typeface="Verdana"/>
                <a:ea typeface="+mn-ea"/>
                <a:cs typeface="+mn-cs"/>
              </a:rPr>
              <a:t>sikkerhedskultur, analysere ulykker og nærved-ulykker. </a:t>
            </a:r>
          </a:p>
          <a:p>
            <a:pPr marL="0" marR="0" lvl="0" indent="0" algn="l" defTabSz="914400" rtl="0" eaLnBrk="1" fontAlgn="base" latinLnBrk="0" hangingPunct="1">
              <a:lnSpc>
                <a:spcPct val="100000"/>
              </a:lnSpc>
              <a:spcBef>
                <a:spcPct val="0"/>
              </a:spcBef>
              <a:spcAft>
                <a:spcPct val="20000"/>
              </a:spcAft>
              <a:buClr>
                <a:srgbClr val="990033"/>
              </a:buClr>
              <a:buSzTx/>
              <a:buFont typeface="Wingdings" pitchFamily="2" charset="2"/>
              <a:buNone/>
              <a:tabLst/>
              <a:defRPr/>
            </a:pPr>
            <a:endParaRPr kumimoji="0" lang="da-DK" sz="1400" b="0" i="0" u="none" strike="noStrike" kern="0" cap="none" spc="0" normalizeH="0" baseline="0" noProof="0">
              <a:ln>
                <a:noFill/>
              </a:ln>
              <a:effectLst/>
              <a:uLnTx/>
              <a:uFillTx/>
              <a:latin typeface="Verdana"/>
              <a:ea typeface="+mn-ea"/>
              <a:cs typeface="+mn-cs"/>
            </a:endParaRPr>
          </a:p>
          <a:p>
            <a:pPr marL="0" marR="0" lvl="0" indent="0" algn="l" defTabSz="914400" rtl="0" eaLnBrk="1" fontAlgn="base" latinLnBrk="0" hangingPunct="1">
              <a:lnSpc>
                <a:spcPct val="100000"/>
              </a:lnSpc>
              <a:spcBef>
                <a:spcPct val="0"/>
              </a:spcBef>
              <a:spcAft>
                <a:spcPct val="20000"/>
              </a:spcAft>
              <a:buClr>
                <a:srgbClr val="990033"/>
              </a:buClr>
              <a:buSzTx/>
              <a:buFont typeface="Wingdings" pitchFamily="2" charset="2"/>
              <a:buNone/>
              <a:tabLst/>
              <a:defRPr/>
            </a:pPr>
            <a:r>
              <a:rPr kumimoji="0" lang="da-DK" sz="1400" b="0" i="0" u="none" strike="noStrike" kern="0" cap="none" spc="0" normalizeH="0" baseline="0" noProof="0">
                <a:ln>
                  <a:noFill/>
                </a:ln>
                <a:effectLst/>
                <a:uLnTx/>
                <a:uFillTx/>
                <a:latin typeface="Verdana"/>
                <a:ea typeface="+mn-ea"/>
                <a:cs typeface="+mn-cs"/>
              </a:rPr>
              <a:t>Forebyggelsesindsatsen virker, når det er en flerstrenget indsats med fokus på normer, klima og kultur og at tiltagene er ud fra et organisatorisk fokus. Tiltagene har afsæt i Substitution, Tekniske tiltag, Organisatoriske tiltag og Personrettede tiltag (S.T.O.P-princippet)</a:t>
            </a:r>
          </a:p>
          <a:p>
            <a:endParaRPr lang="da-DK"/>
          </a:p>
        </p:txBody>
      </p:sp>
    </p:spTree>
    <p:extLst>
      <p:ext uri="{BB962C8B-B14F-4D97-AF65-F5344CB8AC3E}">
        <p14:creationId xmlns:p14="http://schemas.microsoft.com/office/powerpoint/2010/main" val="34104829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E803761-EA5D-71D3-C7D3-4077303686AE}"/>
              </a:ext>
            </a:extLst>
          </p:cNvPr>
          <p:cNvSpPr>
            <a:spLocks noGrp="1"/>
          </p:cNvSpPr>
          <p:nvPr>
            <p:ph type="title"/>
          </p:nvPr>
        </p:nvSpPr>
        <p:spPr/>
        <p:txBody>
          <a:bodyPr/>
          <a:lstStyle/>
          <a:p>
            <a:r>
              <a:rPr lang="da-DK"/>
              <a:t>IGLO-MODELLEN</a:t>
            </a:r>
          </a:p>
        </p:txBody>
      </p:sp>
      <p:sp>
        <p:nvSpPr>
          <p:cNvPr id="3" name="Pladsholder til indhold 2">
            <a:extLst>
              <a:ext uri="{FF2B5EF4-FFF2-40B4-BE49-F238E27FC236}">
                <a16:creationId xmlns:a16="http://schemas.microsoft.com/office/drawing/2014/main" id="{51D411CF-57A2-0767-766F-FA39BAD78720}"/>
              </a:ext>
            </a:extLst>
          </p:cNvPr>
          <p:cNvSpPr>
            <a:spLocks noGrp="1"/>
          </p:cNvSpPr>
          <p:nvPr>
            <p:ph idx="1"/>
          </p:nvPr>
        </p:nvSpPr>
        <p:spPr/>
        <p:txBody>
          <a:bodyPr/>
          <a:lstStyle/>
          <a:p>
            <a:pPr marL="0" marR="0" lvl="0" indent="0" algn="l" defTabSz="914400" rtl="0" eaLnBrk="1" fontAlgn="base" latinLnBrk="0" hangingPunct="1">
              <a:lnSpc>
                <a:spcPct val="100000"/>
              </a:lnSpc>
              <a:spcBef>
                <a:spcPct val="0"/>
              </a:spcBef>
              <a:spcAft>
                <a:spcPct val="20000"/>
              </a:spcAft>
              <a:buClr>
                <a:srgbClr val="F2B10F"/>
              </a:buClr>
              <a:buSzTx/>
              <a:buFont typeface="Wingdings" pitchFamily="2" charset="2"/>
              <a:buNone/>
              <a:tabLst/>
              <a:defRPr/>
            </a:pPr>
            <a:r>
              <a:rPr kumimoji="0" lang="da-DK" sz="1400" b="0" i="0" u="none" strike="noStrike" kern="0" cap="none" spc="0" normalizeH="0" baseline="0" noProof="0">
                <a:ln>
                  <a:noFill/>
                </a:ln>
                <a:effectLst/>
                <a:uLnTx/>
                <a:uFillTx/>
                <a:latin typeface="Verdana"/>
                <a:ea typeface="+mn-ea"/>
                <a:cs typeface="+mn-cs"/>
              </a:rPr>
              <a:t>IGLO er en model som tydeliggør, at det er en </a:t>
            </a:r>
            <a:r>
              <a:rPr kumimoji="0" lang="da-DK" sz="1400" b="1" i="0" u="none" strike="noStrike" kern="0" cap="none" spc="0" normalizeH="0" baseline="0" noProof="0">
                <a:ln>
                  <a:noFill/>
                </a:ln>
                <a:effectLst/>
                <a:uLnTx/>
                <a:uFillTx/>
                <a:latin typeface="Verdana"/>
                <a:ea typeface="+mn-ea"/>
                <a:cs typeface="+mn-cs"/>
              </a:rPr>
              <a:t>fælles</a:t>
            </a:r>
            <a:r>
              <a:rPr kumimoji="0" lang="da-DK" sz="1400" b="0" i="0" u="none" strike="noStrike" kern="0" cap="none" spc="0" normalizeH="0" baseline="0" noProof="0">
                <a:ln>
                  <a:noFill/>
                </a:ln>
                <a:effectLst/>
                <a:uLnTx/>
                <a:uFillTx/>
                <a:latin typeface="Verdana"/>
                <a:ea typeface="+mn-ea"/>
                <a:cs typeface="+mn-cs"/>
              </a:rPr>
              <a:t> </a:t>
            </a:r>
            <a:r>
              <a:rPr kumimoji="0" lang="da-DK" sz="1400" b="1" i="0" u="none" strike="noStrike" kern="0" cap="none" spc="0" normalizeH="0" baseline="0" noProof="0">
                <a:ln>
                  <a:noFill/>
                </a:ln>
                <a:effectLst/>
                <a:uLnTx/>
                <a:uFillTx/>
                <a:latin typeface="Verdana"/>
                <a:ea typeface="+mn-ea"/>
                <a:cs typeface="+mn-cs"/>
              </a:rPr>
              <a:t>opgave</a:t>
            </a:r>
            <a:r>
              <a:rPr kumimoji="0" lang="da-DK" sz="1400" b="0" i="0" u="none" strike="noStrike" kern="0" cap="none" spc="0" normalizeH="0" baseline="0" noProof="0">
                <a:ln>
                  <a:noFill/>
                </a:ln>
                <a:effectLst/>
                <a:uLnTx/>
                <a:uFillTx/>
                <a:latin typeface="Verdana"/>
                <a:ea typeface="+mn-ea"/>
                <a:cs typeface="+mn-cs"/>
              </a:rPr>
              <a:t> at skabe og bevare den gode sikkerhedskultur på arbejdspladsen.</a:t>
            </a:r>
          </a:p>
          <a:p>
            <a:pPr marL="0" marR="0" lvl="0" indent="0" algn="l" defTabSz="914400" rtl="0" eaLnBrk="1" fontAlgn="base" latinLnBrk="0" hangingPunct="1">
              <a:lnSpc>
                <a:spcPct val="100000"/>
              </a:lnSpc>
              <a:spcBef>
                <a:spcPct val="0"/>
              </a:spcBef>
              <a:spcAft>
                <a:spcPct val="20000"/>
              </a:spcAft>
              <a:buClr>
                <a:srgbClr val="F2B10F"/>
              </a:buClr>
              <a:buSzTx/>
              <a:buFont typeface="Wingdings" pitchFamily="2" charset="2"/>
              <a:buNone/>
              <a:tabLst/>
              <a:defRPr/>
            </a:pPr>
            <a:r>
              <a:rPr kumimoji="0" lang="da-DK" sz="1400" b="0" i="0" u="none" strike="noStrike" kern="0" cap="none" spc="0" normalizeH="0" baseline="0" noProof="0">
                <a:ln>
                  <a:noFill/>
                </a:ln>
                <a:effectLst/>
                <a:uLnTx/>
                <a:uFillTx/>
                <a:latin typeface="Verdana"/>
                <a:ea typeface="+mn-ea"/>
                <a:cs typeface="+mn-cs"/>
              </a:rPr>
              <a:t> </a:t>
            </a:r>
          </a:p>
          <a:p>
            <a:pPr marL="0" marR="0" lvl="0" indent="0" algn="l" defTabSz="914400" rtl="0" eaLnBrk="1" fontAlgn="base" latinLnBrk="0" hangingPunct="1">
              <a:lnSpc>
                <a:spcPct val="100000"/>
              </a:lnSpc>
              <a:spcBef>
                <a:spcPct val="0"/>
              </a:spcBef>
              <a:spcAft>
                <a:spcPct val="20000"/>
              </a:spcAft>
              <a:buClr>
                <a:srgbClr val="F2B10F"/>
              </a:buClr>
              <a:buSzTx/>
              <a:buFont typeface="Wingdings" pitchFamily="2" charset="2"/>
              <a:buNone/>
              <a:tabLst/>
              <a:defRPr/>
            </a:pPr>
            <a:r>
              <a:rPr kumimoji="0" lang="da-DK" sz="1400" b="1" i="0" u="none" strike="noStrike" kern="0" cap="none" spc="0" normalizeH="0" baseline="0" noProof="0">
                <a:ln>
                  <a:noFill/>
                </a:ln>
                <a:effectLst/>
                <a:uLnTx/>
                <a:uFillTx/>
                <a:latin typeface="Verdana"/>
                <a:ea typeface="+mn-ea"/>
                <a:cs typeface="+mn-cs"/>
              </a:rPr>
              <a:t>IGLO er definitionerne for:</a:t>
            </a:r>
          </a:p>
          <a:p>
            <a:pPr marL="0" marR="0" lvl="0" indent="0" algn="l" defTabSz="914400" rtl="0" eaLnBrk="1" fontAlgn="base" latinLnBrk="0" hangingPunct="1">
              <a:lnSpc>
                <a:spcPct val="100000"/>
              </a:lnSpc>
              <a:spcBef>
                <a:spcPct val="0"/>
              </a:spcBef>
              <a:spcAft>
                <a:spcPct val="20000"/>
              </a:spcAft>
              <a:buClr>
                <a:srgbClr val="F2B10F"/>
              </a:buClr>
              <a:buSzTx/>
              <a:buFont typeface="Wingdings" pitchFamily="2" charset="2"/>
              <a:buNone/>
              <a:tabLst/>
              <a:defRPr/>
            </a:pPr>
            <a:r>
              <a:rPr kumimoji="0" lang="da-DK" sz="1400" b="1" i="0" u="none" strike="noStrike" kern="0" cap="none" spc="0" normalizeH="0" baseline="0" noProof="0">
                <a:ln>
                  <a:noFill/>
                </a:ln>
                <a:effectLst/>
                <a:uLnTx/>
                <a:uFillTx/>
                <a:latin typeface="Verdana"/>
                <a:ea typeface="+mn-ea"/>
                <a:cs typeface="+mn-cs"/>
              </a:rPr>
              <a:t>I</a:t>
            </a:r>
            <a:r>
              <a:rPr kumimoji="0" lang="da-DK" sz="1400" b="0" i="0" u="none" strike="noStrike" kern="0" cap="none" spc="0" normalizeH="0" baseline="0" noProof="0">
                <a:ln>
                  <a:noFill/>
                </a:ln>
                <a:effectLst/>
                <a:uLnTx/>
                <a:uFillTx/>
                <a:latin typeface="Verdana"/>
                <a:ea typeface="+mn-ea"/>
                <a:cs typeface="+mn-cs"/>
              </a:rPr>
              <a:t>ndivid – den enkelte ansatte</a:t>
            </a:r>
          </a:p>
          <a:p>
            <a:pPr marL="0" marR="0" lvl="0" indent="0" algn="l" defTabSz="914400" rtl="0" eaLnBrk="1" fontAlgn="base" latinLnBrk="0" hangingPunct="1">
              <a:lnSpc>
                <a:spcPct val="100000"/>
              </a:lnSpc>
              <a:spcBef>
                <a:spcPct val="0"/>
              </a:spcBef>
              <a:spcAft>
                <a:spcPct val="20000"/>
              </a:spcAft>
              <a:buClr>
                <a:srgbClr val="F2B10F"/>
              </a:buClr>
              <a:buSzTx/>
              <a:buFont typeface="Wingdings" pitchFamily="2" charset="2"/>
              <a:buNone/>
              <a:tabLst/>
              <a:defRPr/>
            </a:pPr>
            <a:r>
              <a:rPr kumimoji="0" lang="da-DK" sz="1400" b="1" i="0" u="none" strike="noStrike" kern="0" cap="none" spc="0" normalizeH="0" baseline="0" noProof="0">
                <a:ln>
                  <a:noFill/>
                </a:ln>
                <a:effectLst/>
                <a:uLnTx/>
                <a:uFillTx/>
                <a:latin typeface="Verdana"/>
                <a:ea typeface="+mn-ea"/>
                <a:cs typeface="+mn-cs"/>
              </a:rPr>
              <a:t>G</a:t>
            </a:r>
            <a:r>
              <a:rPr kumimoji="0" lang="da-DK" sz="1400" b="0" i="0" u="none" strike="noStrike" kern="0" cap="none" spc="0" normalizeH="0" baseline="0" noProof="0">
                <a:ln>
                  <a:noFill/>
                </a:ln>
                <a:effectLst/>
                <a:uLnTx/>
                <a:uFillTx/>
                <a:latin typeface="Verdana"/>
                <a:ea typeface="+mn-ea"/>
                <a:cs typeface="+mn-cs"/>
              </a:rPr>
              <a:t>ruppe – teamet eller gruppen af de nærmeste kollegaer</a:t>
            </a:r>
          </a:p>
          <a:p>
            <a:pPr marL="0" marR="0" lvl="0" indent="0" algn="l" defTabSz="914400" rtl="0" eaLnBrk="1" fontAlgn="base" latinLnBrk="0" hangingPunct="1">
              <a:lnSpc>
                <a:spcPct val="100000"/>
              </a:lnSpc>
              <a:spcBef>
                <a:spcPct val="0"/>
              </a:spcBef>
              <a:spcAft>
                <a:spcPct val="20000"/>
              </a:spcAft>
              <a:buClr>
                <a:srgbClr val="F2B10F"/>
              </a:buClr>
              <a:buSzTx/>
              <a:buFont typeface="Wingdings" pitchFamily="2" charset="2"/>
              <a:buNone/>
              <a:tabLst/>
              <a:defRPr/>
            </a:pPr>
            <a:r>
              <a:rPr kumimoji="0" lang="da-DK" sz="1400" b="1" i="0" u="none" strike="noStrike" kern="0" cap="none" spc="0" normalizeH="0" baseline="0" noProof="0">
                <a:ln>
                  <a:noFill/>
                </a:ln>
                <a:effectLst/>
                <a:uLnTx/>
                <a:uFillTx/>
                <a:latin typeface="Verdana"/>
                <a:ea typeface="+mn-ea"/>
                <a:cs typeface="+mn-cs"/>
              </a:rPr>
              <a:t>L</a:t>
            </a:r>
            <a:r>
              <a:rPr kumimoji="0" lang="da-DK" sz="1400" b="0" i="0" u="none" strike="noStrike" kern="0" cap="none" spc="0" normalizeH="0" baseline="0" noProof="0">
                <a:ln>
                  <a:noFill/>
                </a:ln>
                <a:effectLst/>
                <a:uLnTx/>
                <a:uFillTx/>
                <a:latin typeface="Verdana"/>
                <a:ea typeface="+mn-ea"/>
                <a:cs typeface="+mn-cs"/>
              </a:rPr>
              <a:t>edelse – ledelse på alle niveauer</a:t>
            </a:r>
          </a:p>
          <a:p>
            <a:pPr marL="0" marR="0" lvl="0" indent="0" algn="l" defTabSz="914400" rtl="0" eaLnBrk="1" fontAlgn="base" latinLnBrk="0" hangingPunct="1">
              <a:lnSpc>
                <a:spcPct val="100000"/>
              </a:lnSpc>
              <a:spcBef>
                <a:spcPct val="0"/>
              </a:spcBef>
              <a:spcAft>
                <a:spcPct val="20000"/>
              </a:spcAft>
              <a:buClr>
                <a:srgbClr val="F2B10F"/>
              </a:buClr>
              <a:buSzTx/>
              <a:buFont typeface="Wingdings" pitchFamily="2" charset="2"/>
              <a:buNone/>
              <a:tabLst/>
              <a:defRPr/>
            </a:pPr>
            <a:r>
              <a:rPr kumimoji="0" lang="da-DK" sz="1400" b="1" i="0" u="none" strike="noStrike" kern="0" cap="none" spc="0" normalizeH="0" baseline="0" noProof="0">
                <a:ln>
                  <a:noFill/>
                </a:ln>
                <a:effectLst/>
                <a:uLnTx/>
                <a:uFillTx/>
                <a:latin typeface="Verdana"/>
                <a:ea typeface="+mn-ea"/>
                <a:cs typeface="+mn-cs"/>
              </a:rPr>
              <a:t>O</a:t>
            </a:r>
            <a:r>
              <a:rPr kumimoji="0" lang="da-DK" sz="1400" b="0" i="0" u="none" strike="noStrike" kern="0" cap="none" spc="0" normalizeH="0" baseline="0" noProof="0">
                <a:ln>
                  <a:noFill/>
                </a:ln>
                <a:effectLst/>
                <a:uLnTx/>
                <a:uFillTx/>
                <a:latin typeface="Verdana"/>
                <a:ea typeface="+mn-ea"/>
                <a:cs typeface="+mn-cs"/>
              </a:rPr>
              <a:t>rganisation – MED- og arbejdsmiljøorganisationen (AMG)</a:t>
            </a:r>
          </a:p>
          <a:p>
            <a:pPr marL="0" marR="0" lvl="0" indent="0" algn="l" defTabSz="914400" rtl="0" eaLnBrk="1" fontAlgn="base" latinLnBrk="0" hangingPunct="1">
              <a:lnSpc>
                <a:spcPct val="100000"/>
              </a:lnSpc>
              <a:spcBef>
                <a:spcPct val="0"/>
              </a:spcBef>
              <a:spcAft>
                <a:spcPct val="20000"/>
              </a:spcAft>
              <a:buClr>
                <a:srgbClr val="F2B10F"/>
              </a:buClr>
              <a:buSzTx/>
              <a:buFont typeface="Wingdings" pitchFamily="2" charset="2"/>
              <a:buNone/>
              <a:tabLst/>
              <a:defRPr/>
            </a:pPr>
            <a:r>
              <a:rPr kumimoji="0" lang="da-DK" sz="1400" b="0" i="0" u="none" strike="noStrike" kern="0" cap="none" spc="0" normalizeH="0" baseline="0" noProof="0">
                <a:ln>
                  <a:noFill/>
                </a:ln>
                <a:effectLst/>
                <a:uLnTx/>
                <a:uFillTx/>
                <a:latin typeface="Verdana"/>
                <a:ea typeface="+mn-ea"/>
                <a:cs typeface="+mn-cs"/>
              </a:rPr>
              <a:t> </a:t>
            </a:r>
          </a:p>
          <a:p>
            <a:pPr marL="0" marR="0" lvl="0" indent="0" algn="l" defTabSz="914400" rtl="0" eaLnBrk="1" fontAlgn="base" latinLnBrk="0" hangingPunct="1">
              <a:lnSpc>
                <a:spcPct val="100000"/>
              </a:lnSpc>
              <a:spcBef>
                <a:spcPct val="0"/>
              </a:spcBef>
              <a:spcAft>
                <a:spcPct val="20000"/>
              </a:spcAft>
              <a:buClr>
                <a:srgbClr val="F2B10F"/>
              </a:buClr>
              <a:buSzTx/>
              <a:buFont typeface="Wingdings" pitchFamily="2" charset="2"/>
              <a:buNone/>
              <a:tabLst/>
              <a:defRPr/>
            </a:pPr>
            <a:r>
              <a:rPr kumimoji="0" lang="da-DK" sz="1400" b="0" i="0" u="none" strike="noStrike" kern="0" cap="none" spc="0" normalizeH="0" baseline="0" noProof="0">
                <a:ln>
                  <a:noFill/>
                </a:ln>
                <a:effectLst/>
                <a:uLnTx/>
                <a:uFillTx/>
                <a:latin typeface="Verdana"/>
                <a:ea typeface="+mn-ea"/>
                <a:cs typeface="+mn-cs"/>
              </a:rPr>
              <a:t>Ifølge arbejdsmiljøloven er det lederens </a:t>
            </a:r>
            <a:r>
              <a:rPr kumimoji="0" lang="da-DK" sz="1400" b="0" i="1" u="none" strike="noStrike" kern="0" cap="none" spc="0" normalizeH="0" baseline="0" noProof="0">
                <a:ln>
                  <a:noFill/>
                </a:ln>
                <a:effectLst/>
                <a:uLnTx/>
                <a:uFillTx/>
                <a:latin typeface="Verdana"/>
                <a:ea typeface="+mn-ea"/>
                <a:cs typeface="+mn-cs"/>
              </a:rPr>
              <a:t>ansvar</a:t>
            </a:r>
            <a:r>
              <a:rPr kumimoji="0" lang="da-DK" sz="1400" b="0" i="0" u="none" strike="noStrike" kern="0" cap="none" spc="0" normalizeH="0" baseline="0" noProof="0">
                <a:ln>
                  <a:noFill/>
                </a:ln>
                <a:effectLst/>
                <a:uLnTx/>
                <a:uFillTx/>
                <a:latin typeface="Verdana"/>
                <a:ea typeface="+mn-ea"/>
                <a:cs typeface="+mn-cs"/>
              </a:rPr>
              <a:t> at tage hånd om arbejdsmiljøet </a:t>
            </a:r>
          </a:p>
          <a:p>
            <a:pPr marL="0" marR="0" lvl="0" indent="0" algn="l" defTabSz="914400" rtl="0" eaLnBrk="1" fontAlgn="base" latinLnBrk="0" hangingPunct="1">
              <a:lnSpc>
                <a:spcPct val="100000"/>
              </a:lnSpc>
              <a:spcBef>
                <a:spcPct val="0"/>
              </a:spcBef>
              <a:spcAft>
                <a:spcPct val="20000"/>
              </a:spcAft>
              <a:buClr>
                <a:srgbClr val="F2B10F"/>
              </a:buClr>
              <a:buSzTx/>
              <a:buFont typeface="Wingdings" pitchFamily="2" charset="2"/>
              <a:buNone/>
              <a:tabLst/>
              <a:defRPr/>
            </a:pPr>
            <a:r>
              <a:rPr kumimoji="0" lang="da-DK" sz="1400" b="0" i="0" u="none" strike="noStrike" kern="0" cap="none" spc="0" normalizeH="0" baseline="0" noProof="0">
                <a:ln>
                  <a:noFill/>
                </a:ln>
                <a:effectLst/>
                <a:uLnTx/>
                <a:uFillTx/>
                <a:latin typeface="Verdana"/>
                <a:ea typeface="+mn-ea"/>
                <a:cs typeface="+mn-cs"/>
              </a:rPr>
              <a:t>– Arbejdsmiljørepræsentanten er den gode </a:t>
            </a:r>
            <a:r>
              <a:rPr kumimoji="0" lang="da-DK" sz="1400" b="0" i="1" u="none" strike="noStrike" kern="0" cap="none" spc="0" normalizeH="0" baseline="0" noProof="0">
                <a:ln>
                  <a:noFill/>
                </a:ln>
                <a:effectLst/>
                <a:uLnTx/>
                <a:uFillTx/>
                <a:latin typeface="Verdana"/>
                <a:ea typeface="+mn-ea"/>
                <a:cs typeface="+mn-cs"/>
              </a:rPr>
              <a:t>hjælper</a:t>
            </a:r>
            <a:r>
              <a:rPr kumimoji="0" lang="da-DK" sz="1400" b="0" i="0" u="none" strike="noStrike" kern="0" cap="none" spc="0" normalizeH="0" baseline="0" noProof="0">
                <a:ln>
                  <a:noFill/>
                </a:ln>
                <a:effectLst/>
                <a:uLnTx/>
                <a:uFillTx/>
                <a:latin typeface="Verdana"/>
                <a:ea typeface="+mn-ea"/>
                <a:cs typeface="+mn-cs"/>
              </a:rPr>
              <a:t>. </a:t>
            </a:r>
          </a:p>
          <a:p>
            <a:pPr marL="0" marR="0" lvl="0" indent="0" algn="l" defTabSz="914400" rtl="0" eaLnBrk="1" fontAlgn="base" latinLnBrk="0" hangingPunct="1">
              <a:lnSpc>
                <a:spcPct val="100000"/>
              </a:lnSpc>
              <a:spcBef>
                <a:spcPct val="0"/>
              </a:spcBef>
              <a:spcAft>
                <a:spcPct val="20000"/>
              </a:spcAft>
              <a:buClr>
                <a:srgbClr val="F2B10F"/>
              </a:buClr>
              <a:buSzTx/>
              <a:buFont typeface="Wingdings" pitchFamily="2" charset="2"/>
              <a:buNone/>
              <a:tabLst/>
              <a:defRPr/>
            </a:pPr>
            <a:r>
              <a:rPr kumimoji="0" lang="da-DK" sz="1400" b="0" i="0" u="none" strike="noStrike" kern="0" cap="none" spc="0" normalizeH="0" baseline="0" noProof="0">
                <a:ln>
                  <a:noFill/>
                </a:ln>
                <a:effectLst/>
                <a:uLnTx/>
                <a:uFillTx/>
                <a:latin typeface="Verdana"/>
                <a:ea typeface="+mn-ea"/>
                <a:cs typeface="+mn-cs"/>
              </a:rPr>
              <a:t>I hverdagen </a:t>
            </a:r>
            <a:r>
              <a:rPr kumimoji="0" lang="da-DK" sz="1400" b="0" i="1" u="none" strike="noStrike" kern="0" cap="none" spc="0" normalizeH="0" baseline="0" noProof="0">
                <a:ln>
                  <a:noFill/>
                </a:ln>
                <a:effectLst/>
                <a:uLnTx/>
                <a:uFillTx/>
                <a:latin typeface="Verdana"/>
                <a:ea typeface="+mn-ea"/>
                <a:cs typeface="+mn-cs"/>
              </a:rPr>
              <a:t>skabes</a:t>
            </a:r>
            <a:r>
              <a:rPr kumimoji="0" lang="da-DK" sz="1400" b="0" i="0" u="none" strike="noStrike" kern="0" cap="none" spc="0" normalizeH="0" baseline="0" noProof="0">
                <a:ln>
                  <a:noFill/>
                </a:ln>
                <a:effectLst/>
                <a:uLnTx/>
                <a:uFillTx/>
                <a:latin typeface="Verdana"/>
                <a:ea typeface="+mn-ea"/>
                <a:cs typeface="+mn-cs"/>
              </a:rPr>
              <a:t> den </a:t>
            </a:r>
            <a:r>
              <a:rPr kumimoji="0" lang="da-DK" sz="1400" b="1" i="0" u="none" strike="noStrike" kern="0" cap="none" spc="0" normalizeH="0" baseline="0" noProof="0">
                <a:ln>
                  <a:noFill/>
                </a:ln>
                <a:effectLst/>
                <a:uLnTx/>
                <a:uFillTx/>
                <a:latin typeface="Verdana"/>
                <a:ea typeface="+mn-ea"/>
                <a:cs typeface="+mn-cs"/>
              </a:rPr>
              <a:t>gode</a:t>
            </a:r>
            <a:r>
              <a:rPr kumimoji="0" lang="da-DK" sz="1400" b="0" i="0" u="none" strike="noStrike" kern="0" cap="none" spc="0" normalizeH="0" baseline="0" noProof="0">
                <a:ln>
                  <a:noFill/>
                </a:ln>
                <a:effectLst/>
                <a:uLnTx/>
                <a:uFillTx/>
                <a:latin typeface="Verdana"/>
                <a:ea typeface="+mn-ea"/>
                <a:cs typeface="+mn-cs"/>
              </a:rPr>
              <a:t> </a:t>
            </a:r>
            <a:r>
              <a:rPr kumimoji="0" lang="da-DK" sz="1400" b="1" i="0" u="none" strike="noStrike" kern="0" cap="none" spc="0" normalizeH="0" baseline="0" noProof="0">
                <a:ln>
                  <a:noFill/>
                </a:ln>
                <a:effectLst/>
                <a:uLnTx/>
                <a:uFillTx/>
                <a:latin typeface="Verdana"/>
                <a:ea typeface="+mn-ea"/>
                <a:cs typeface="+mn-cs"/>
              </a:rPr>
              <a:t>sikkerhedskultur</a:t>
            </a:r>
            <a:r>
              <a:rPr kumimoji="0" lang="da-DK" sz="1400" b="0" i="0" u="none" strike="noStrike" kern="0" cap="none" spc="0" normalizeH="0" baseline="0" noProof="0">
                <a:ln>
                  <a:noFill/>
                </a:ln>
                <a:effectLst/>
                <a:uLnTx/>
                <a:uFillTx/>
                <a:latin typeface="Verdana"/>
                <a:ea typeface="+mn-ea"/>
                <a:cs typeface="+mn-cs"/>
              </a:rPr>
              <a:t> ved hjælp af alle på arbejdspladsen</a:t>
            </a:r>
          </a:p>
          <a:p>
            <a:pPr marL="0" marR="0" lvl="0" indent="0" algn="l" defTabSz="914400" rtl="0" eaLnBrk="1" fontAlgn="base" latinLnBrk="0" hangingPunct="1">
              <a:lnSpc>
                <a:spcPct val="100000"/>
              </a:lnSpc>
              <a:spcBef>
                <a:spcPct val="0"/>
              </a:spcBef>
              <a:spcAft>
                <a:spcPct val="20000"/>
              </a:spcAft>
              <a:buClr>
                <a:srgbClr val="F2B10F"/>
              </a:buClr>
              <a:buSzTx/>
              <a:buFont typeface="Wingdings" pitchFamily="2" charset="2"/>
              <a:buNone/>
              <a:tabLst/>
              <a:defRPr/>
            </a:pPr>
            <a:r>
              <a:rPr kumimoji="0" lang="da-DK" sz="1400" b="0" i="0" u="none" strike="noStrike" kern="0" cap="none" spc="0" normalizeH="0" baseline="0" noProof="0">
                <a:ln>
                  <a:noFill/>
                </a:ln>
                <a:effectLst/>
                <a:uLnTx/>
                <a:uFillTx/>
                <a:latin typeface="Verdana"/>
                <a:ea typeface="+mn-ea"/>
                <a:cs typeface="+mn-cs"/>
              </a:rPr>
              <a:t> </a:t>
            </a:r>
          </a:p>
          <a:p>
            <a:pPr marL="0" marR="0" lvl="0" indent="0" algn="l" defTabSz="914400" rtl="0" eaLnBrk="1" fontAlgn="base" latinLnBrk="0" hangingPunct="1">
              <a:lnSpc>
                <a:spcPct val="100000"/>
              </a:lnSpc>
              <a:spcBef>
                <a:spcPct val="0"/>
              </a:spcBef>
              <a:spcAft>
                <a:spcPct val="20000"/>
              </a:spcAft>
              <a:buClr>
                <a:srgbClr val="F2B10F"/>
              </a:buClr>
              <a:buSzTx/>
              <a:buFont typeface="Wingdings" pitchFamily="2" charset="2"/>
              <a:buNone/>
              <a:tabLst/>
              <a:defRPr/>
            </a:pPr>
            <a:r>
              <a:rPr kumimoji="0" lang="da-DK" sz="1400" b="1" i="0" u="none" strike="noStrike" kern="0" cap="none" spc="0" normalizeH="0" baseline="0" noProof="0">
                <a:ln>
                  <a:noFill/>
                </a:ln>
                <a:effectLst/>
                <a:uLnTx/>
                <a:uFillTx/>
                <a:latin typeface="Verdana"/>
                <a:ea typeface="+mn-ea"/>
                <a:cs typeface="+mn-cs"/>
              </a:rPr>
              <a:t>Princippet i IGLO-modellen er, at de vellykkede forandringer i arbejdsmiljøet bedst opnås, når indsatsen er flerstrenget og understøttes på alle 4 niveauer. </a:t>
            </a:r>
          </a:p>
          <a:p>
            <a:endParaRPr lang="da-DK"/>
          </a:p>
        </p:txBody>
      </p:sp>
      <p:pic>
        <p:nvPicPr>
          <p:cNvPr id="6" name="Billede 5">
            <a:extLst>
              <a:ext uri="{FF2B5EF4-FFF2-40B4-BE49-F238E27FC236}">
                <a16:creationId xmlns:a16="http://schemas.microsoft.com/office/drawing/2014/main" id="{75BFDCA2-E5A9-731F-07FE-B2F504466007}"/>
              </a:ext>
            </a:extLst>
          </p:cNvPr>
          <p:cNvPicPr>
            <a:picLocks noChangeAspect="1"/>
          </p:cNvPicPr>
          <p:nvPr/>
        </p:nvPicPr>
        <p:blipFill>
          <a:blip r:embed="rId2"/>
          <a:stretch>
            <a:fillRect/>
          </a:stretch>
        </p:blipFill>
        <p:spPr>
          <a:xfrm>
            <a:off x="8615486" y="2553494"/>
            <a:ext cx="1866900" cy="1752600"/>
          </a:xfrm>
          <a:prstGeom prst="rect">
            <a:avLst/>
          </a:prstGeom>
        </p:spPr>
      </p:pic>
    </p:spTree>
    <p:extLst>
      <p:ext uri="{BB962C8B-B14F-4D97-AF65-F5344CB8AC3E}">
        <p14:creationId xmlns:p14="http://schemas.microsoft.com/office/powerpoint/2010/main" val="11991929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E7C2C6A-FCB7-5088-4AF4-A9D810EA5B63}"/>
              </a:ext>
            </a:extLst>
          </p:cNvPr>
          <p:cNvSpPr>
            <a:spLocks noGrp="1"/>
          </p:cNvSpPr>
          <p:nvPr>
            <p:ph type="title"/>
          </p:nvPr>
        </p:nvSpPr>
        <p:spPr/>
        <p:txBody>
          <a:bodyPr/>
          <a:lstStyle/>
          <a:p>
            <a:r>
              <a:rPr lang="da-DK"/>
              <a:t>IGLO – Bud på handlemuligheder</a:t>
            </a:r>
            <a:br>
              <a:rPr lang="da-DK"/>
            </a:br>
            <a:r>
              <a:rPr lang="da-DK"/>
              <a:t>vedr. temaet ulykker</a:t>
            </a:r>
          </a:p>
        </p:txBody>
      </p:sp>
      <p:sp>
        <p:nvSpPr>
          <p:cNvPr id="3" name="Pladsholder til indhold 2">
            <a:extLst>
              <a:ext uri="{FF2B5EF4-FFF2-40B4-BE49-F238E27FC236}">
                <a16:creationId xmlns:a16="http://schemas.microsoft.com/office/drawing/2014/main" id="{B49DA7D5-03A1-B154-8492-EB71A3CC2B7B}"/>
              </a:ext>
            </a:extLst>
          </p:cNvPr>
          <p:cNvSpPr>
            <a:spLocks noGrp="1"/>
          </p:cNvSpPr>
          <p:nvPr>
            <p:ph idx="1"/>
          </p:nvPr>
        </p:nvSpPr>
        <p:spPr>
          <a:xfrm>
            <a:off x="838200" y="1825625"/>
            <a:ext cx="10515600" cy="4651845"/>
          </a:xfrm>
        </p:spPr>
        <p:txBody>
          <a:bodyPr>
            <a:normAutofit lnSpcReduction="10000"/>
          </a:bodyPr>
          <a:lstStyle/>
          <a:p>
            <a:pPr marL="0" marR="0" lvl="0" indent="0" algn="l" defTabSz="914400" rtl="0" eaLnBrk="1" fontAlgn="base" latinLnBrk="0" hangingPunct="1">
              <a:lnSpc>
                <a:spcPct val="100000"/>
              </a:lnSpc>
              <a:spcBef>
                <a:spcPct val="0"/>
              </a:spcBef>
              <a:spcAft>
                <a:spcPct val="20000"/>
              </a:spcAft>
              <a:buClr>
                <a:srgbClr val="990033"/>
              </a:buClr>
              <a:buSzTx/>
              <a:buFont typeface="Wingdings" pitchFamily="2" charset="2"/>
              <a:buNone/>
              <a:tabLst/>
              <a:defRPr/>
            </a:pPr>
            <a:r>
              <a:rPr kumimoji="0" lang="da-DK" sz="1000" b="1" i="0" u="sng" strike="noStrike" kern="0" cap="none" spc="0" normalizeH="0" baseline="0" noProof="0">
                <a:ln>
                  <a:noFill/>
                </a:ln>
                <a:effectLst/>
                <a:uLnTx/>
                <a:uFillTx/>
                <a:latin typeface="Verdana"/>
                <a:ea typeface="+mn-ea"/>
                <a:cs typeface="+mn-cs"/>
              </a:rPr>
              <a:t>For at forebygge ulykker skal: </a:t>
            </a:r>
          </a:p>
          <a:p>
            <a:pPr marL="0" marR="0" lvl="0" indent="0" algn="l" defTabSz="914400" rtl="0" eaLnBrk="1" fontAlgn="base" latinLnBrk="0" hangingPunct="1">
              <a:lnSpc>
                <a:spcPct val="100000"/>
              </a:lnSpc>
              <a:spcBef>
                <a:spcPct val="0"/>
              </a:spcBef>
              <a:spcAft>
                <a:spcPct val="20000"/>
              </a:spcAft>
              <a:buClr>
                <a:srgbClr val="990033"/>
              </a:buClr>
              <a:buSzTx/>
              <a:buFont typeface="Wingdings" pitchFamily="2" charset="2"/>
              <a:buNone/>
              <a:tabLst/>
              <a:defRPr/>
            </a:pPr>
            <a:endParaRPr kumimoji="0" lang="da-DK" sz="1000" b="1" i="0" u="none" strike="noStrike" kern="0" cap="none" spc="0" normalizeH="0" baseline="0" noProof="0">
              <a:ln>
                <a:noFill/>
              </a:ln>
              <a:effectLst/>
              <a:uLnTx/>
              <a:uFillTx/>
              <a:latin typeface="Verdana"/>
              <a:ea typeface="+mn-ea"/>
              <a:cs typeface="+mn-cs"/>
            </a:endParaRPr>
          </a:p>
          <a:p>
            <a:pPr marL="0" marR="0" lvl="0" indent="0" algn="l" defTabSz="914400" rtl="0" eaLnBrk="1" fontAlgn="base" latinLnBrk="0" hangingPunct="1">
              <a:lnSpc>
                <a:spcPct val="100000"/>
              </a:lnSpc>
              <a:spcBef>
                <a:spcPct val="0"/>
              </a:spcBef>
              <a:spcAft>
                <a:spcPct val="20000"/>
              </a:spcAft>
              <a:buClr>
                <a:srgbClr val="990033"/>
              </a:buClr>
              <a:buSzTx/>
              <a:buFont typeface="Wingdings" pitchFamily="2" charset="2"/>
              <a:buNone/>
              <a:tabLst/>
              <a:defRPr/>
            </a:pPr>
            <a:r>
              <a:rPr kumimoji="0" lang="da-DK" sz="1000" b="1" i="0" u="none" strike="noStrike" kern="0" cap="none" spc="0" normalizeH="0" baseline="0" noProof="0">
                <a:ln>
                  <a:noFill/>
                </a:ln>
                <a:effectLst/>
                <a:uLnTx/>
                <a:uFillTx/>
                <a:latin typeface="Verdana"/>
                <a:ea typeface="+mn-ea"/>
                <a:cs typeface="+mn-cs"/>
              </a:rPr>
              <a:t>Individet (se </a:t>
            </a:r>
            <a:r>
              <a:rPr kumimoji="0" lang="da-DK" sz="1000" b="1" i="0" u="none" strike="noStrike" kern="0" cap="none" spc="0" normalizeH="0" baseline="0" noProof="0" err="1">
                <a:ln>
                  <a:noFill/>
                </a:ln>
                <a:effectLst/>
                <a:uLnTx/>
                <a:uFillTx/>
                <a:latin typeface="Verdana"/>
                <a:ea typeface="+mn-ea"/>
                <a:cs typeface="+mn-cs"/>
              </a:rPr>
              <a:t>actioncard</a:t>
            </a:r>
            <a:r>
              <a:rPr kumimoji="0" lang="da-DK" sz="1000" b="1" i="0" u="none" strike="noStrike" kern="0" cap="none" spc="0" normalizeH="0" baseline="0" noProof="0">
                <a:ln>
                  <a:noFill/>
                </a:ln>
                <a:effectLst/>
                <a:uLnTx/>
                <a:uFillTx/>
                <a:latin typeface="Verdana"/>
                <a:ea typeface="+mn-ea"/>
                <a:cs typeface="+mn-cs"/>
              </a:rPr>
              <a:t> om ‘ulykker’)</a:t>
            </a:r>
            <a:endParaRPr kumimoji="0" lang="da-DK" sz="1000" b="0" i="0" u="none" strike="noStrike" kern="0" cap="none" spc="0" normalizeH="0" baseline="0" noProof="0">
              <a:ln>
                <a:noFill/>
              </a:ln>
              <a:effectLst/>
              <a:uLnTx/>
              <a:uFillTx/>
              <a:latin typeface="Verdana"/>
              <a:ea typeface="+mn-ea"/>
              <a:cs typeface="+mn-cs"/>
            </a:endParaRPr>
          </a:p>
          <a:p>
            <a:pPr marL="285750" marR="0" lvl="1" indent="-285750" algn="l" defTabSz="914400" rtl="0" eaLnBrk="1" fontAlgn="base" latinLnBrk="0" hangingPunct="1">
              <a:lnSpc>
                <a:spcPct val="100000"/>
              </a:lnSpc>
              <a:spcBef>
                <a:spcPct val="0"/>
              </a:spcBef>
              <a:spcAft>
                <a:spcPct val="20000"/>
              </a:spcAft>
              <a:buClr>
                <a:srgbClr val="F2B10F"/>
              </a:buClr>
              <a:buSzTx/>
              <a:buFont typeface="Wingdings" pitchFamily="2" charset="2"/>
              <a:buChar char="§"/>
              <a:tabLst/>
              <a:defRPr/>
            </a:pPr>
            <a:r>
              <a:rPr kumimoji="0" lang="da-DK" sz="1000" b="0" i="0" u="none" strike="noStrike" kern="0" cap="none" spc="0" normalizeH="0" baseline="0" noProof="0">
                <a:ln>
                  <a:noFill/>
                </a:ln>
                <a:effectLst/>
                <a:uLnTx/>
                <a:uFillTx/>
                <a:latin typeface="Verdana"/>
                <a:ea typeface="+mn-ea"/>
                <a:cs typeface="+mn-cs"/>
              </a:rPr>
              <a:t>Risikovurdere, om der fx er risiko for at falde, at støde ind i noget eller nogen, at skære/stikke sig, få skader ved</a:t>
            </a:r>
            <a:r>
              <a:rPr kumimoji="0" lang="da-DK" sz="1000" b="0" i="0" u="none" strike="noStrike" kern="0" cap="none" spc="0" normalizeH="0" baseline="0" noProof="0">
                <a:ln>
                  <a:noFill/>
                </a:ln>
                <a:effectLst/>
                <a:uLnTx/>
                <a:uFillTx/>
                <a:latin typeface="Verdana"/>
              </a:rPr>
              <a:t> forflytning eller løft</a:t>
            </a:r>
            <a:endParaRPr kumimoji="0" lang="da-DK" sz="1000" b="0" i="0" u="none" strike="noStrike" kern="0" cap="none" spc="0" normalizeH="0" baseline="0" noProof="0">
              <a:ln>
                <a:noFill/>
              </a:ln>
              <a:effectLst/>
              <a:uLnTx/>
              <a:uFillTx/>
              <a:latin typeface="Verdana"/>
              <a:ea typeface="+mn-ea"/>
              <a:cs typeface="+mn-cs"/>
            </a:endParaRPr>
          </a:p>
          <a:p>
            <a:pPr marL="285750" marR="0" lvl="1" indent="-285750" algn="l" defTabSz="914400" rtl="0" eaLnBrk="1" fontAlgn="base" latinLnBrk="0" hangingPunct="1">
              <a:lnSpc>
                <a:spcPct val="100000"/>
              </a:lnSpc>
              <a:spcBef>
                <a:spcPct val="0"/>
              </a:spcBef>
              <a:spcAft>
                <a:spcPct val="20000"/>
              </a:spcAft>
              <a:buClr>
                <a:srgbClr val="F2B10F"/>
              </a:buClr>
              <a:buSzTx/>
              <a:buFont typeface="Wingdings" pitchFamily="2" charset="2"/>
              <a:buChar char="§"/>
              <a:tabLst/>
              <a:defRPr/>
            </a:pPr>
            <a:r>
              <a:rPr kumimoji="0" lang="da-DK" sz="1000" b="0" i="0" u="none" strike="noStrike" kern="0" cap="none" spc="0" normalizeH="0" baseline="0" noProof="0">
                <a:ln>
                  <a:noFill/>
                </a:ln>
                <a:effectLst/>
                <a:uLnTx/>
                <a:uFillTx/>
                <a:latin typeface="Verdana"/>
                <a:ea typeface="+mn-ea"/>
                <a:cs typeface="+mn-cs"/>
              </a:rPr>
              <a:t>Undersøge om der er noget, individet selv kan gøre lige nu for at forebygge en ulykke</a:t>
            </a:r>
          </a:p>
          <a:p>
            <a:pPr marL="285750" marR="0" lvl="1" indent="-285750" algn="l" defTabSz="914400" rtl="0" eaLnBrk="1" fontAlgn="base" latinLnBrk="0" hangingPunct="1">
              <a:lnSpc>
                <a:spcPct val="100000"/>
              </a:lnSpc>
              <a:spcBef>
                <a:spcPct val="0"/>
              </a:spcBef>
              <a:spcAft>
                <a:spcPct val="20000"/>
              </a:spcAft>
              <a:buClr>
                <a:srgbClr val="F2B10F"/>
              </a:buClr>
              <a:buSzTx/>
              <a:buFont typeface="Wingdings" pitchFamily="2" charset="2"/>
              <a:buChar char="§"/>
              <a:tabLst/>
              <a:defRPr/>
            </a:pPr>
            <a:r>
              <a:rPr kumimoji="0" lang="da-DK" sz="1000" b="0" i="0" u="none" strike="noStrike" kern="0" cap="none" spc="0" normalizeH="0" baseline="0" noProof="0">
                <a:ln>
                  <a:noFill/>
                </a:ln>
                <a:effectLst/>
                <a:uLnTx/>
                <a:uFillTx/>
                <a:latin typeface="Verdana"/>
                <a:ea typeface="+mn-ea"/>
                <a:cs typeface="+mn-cs"/>
              </a:rPr>
              <a:t>Undersøge hvem der skal kontaktes, hvis individet ikke selv kan løse det lige nu: Ledelse, AMR eller kollega</a:t>
            </a:r>
          </a:p>
          <a:p>
            <a:pPr marL="0" marR="0" lvl="1" indent="0" algn="l" defTabSz="914400" rtl="0" eaLnBrk="1" fontAlgn="base" latinLnBrk="0" hangingPunct="1">
              <a:lnSpc>
                <a:spcPct val="100000"/>
              </a:lnSpc>
              <a:spcBef>
                <a:spcPct val="0"/>
              </a:spcBef>
              <a:spcAft>
                <a:spcPct val="20000"/>
              </a:spcAft>
              <a:buClr>
                <a:srgbClr val="F2B10F"/>
              </a:buClr>
              <a:buSzTx/>
              <a:buFont typeface="Wingdings" pitchFamily="2" charset="2"/>
              <a:buNone/>
              <a:tabLst/>
              <a:defRPr/>
            </a:pPr>
            <a:endParaRPr kumimoji="0" lang="da-DK" sz="1000" b="0" i="0" u="none" strike="noStrike" kern="0" cap="none" spc="0" normalizeH="0" baseline="0" noProof="0">
              <a:ln>
                <a:noFill/>
              </a:ln>
              <a:effectLst/>
              <a:uLnTx/>
              <a:uFillTx/>
              <a:latin typeface="Verdana"/>
              <a:ea typeface="+mn-ea"/>
              <a:cs typeface="+mn-cs"/>
            </a:endParaRPr>
          </a:p>
          <a:p>
            <a:pPr marL="0" marR="0" lvl="1" indent="0" algn="l" defTabSz="914400" rtl="0" eaLnBrk="1" fontAlgn="base" latinLnBrk="0" hangingPunct="1">
              <a:lnSpc>
                <a:spcPct val="100000"/>
              </a:lnSpc>
              <a:spcBef>
                <a:spcPct val="0"/>
              </a:spcBef>
              <a:spcAft>
                <a:spcPct val="20000"/>
              </a:spcAft>
              <a:buClr>
                <a:srgbClr val="990033"/>
              </a:buClr>
              <a:buSzTx/>
              <a:buFont typeface="Wingdings" pitchFamily="2" charset="2"/>
              <a:buNone/>
              <a:tabLst/>
              <a:defRPr/>
            </a:pPr>
            <a:r>
              <a:rPr kumimoji="0" lang="da-DK" sz="1000" b="1" i="0" u="none" strike="noStrike" kern="0" cap="none" spc="0" normalizeH="0" baseline="0" noProof="0">
                <a:ln>
                  <a:noFill/>
                </a:ln>
                <a:effectLst/>
                <a:uLnTx/>
                <a:uFillTx/>
                <a:latin typeface="Verdana"/>
                <a:ea typeface="+mn-ea"/>
                <a:cs typeface="+mn-cs"/>
              </a:rPr>
              <a:t>Gruppen</a:t>
            </a:r>
          </a:p>
          <a:p>
            <a:pPr marL="285750" marR="0" lvl="1" indent="-285750" algn="l" defTabSz="914400" rtl="0" eaLnBrk="1" fontAlgn="base" latinLnBrk="0" hangingPunct="1">
              <a:lnSpc>
                <a:spcPct val="100000"/>
              </a:lnSpc>
              <a:spcBef>
                <a:spcPct val="0"/>
              </a:spcBef>
              <a:spcAft>
                <a:spcPct val="20000"/>
              </a:spcAft>
              <a:buClr>
                <a:srgbClr val="F2B10F"/>
              </a:buClr>
              <a:buSzTx/>
              <a:buFont typeface="Wingdings" pitchFamily="2" charset="2"/>
              <a:buChar char="§"/>
              <a:tabLst/>
              <a:defRPr/>
            </a:pPr>
            <a:r>
              <a:rPr kumimoji="0" lang="da-DK" sz="1000" b="0" i="0" u="none" strike="noStrike" kern="0" cap="none" spc="0" normalizeH="0" baseline="0" noProof="0">
                <a:ln>
                  <a:noFill/>
                </a:ln>
                <a:effectLst/>
                <a:uLnTx/>
                <a:uFillTx/>
                <a:latin typeface="Verdana"/>
                <a:ea typeface="+mn-ea"/>
                <a:cs typeface="+mn-cs"/>
              </a:rPr>
              <a:t>Understøtte kollegaerne i at arbejde sikkert og forsvarligt</a:t>
            </a:r>
          </a:p>
          <a:p>
            <a:pPr marL="285750" marR="0" lvl="1" indent="-285750" algn="l" defTabSz="914400" rtl="0" eaLnBrk="1" fontAlgn="base" latinLnBrk="0" hangingPunct="1">
              <a:lnSpc>
                <a:spcPct val="100000"/>
              </a:lnSpc>
              <a:spcBef>
                <a:spcPct val="0"/>
              </a:spcBef>
              <a:spcAft>
                <a:spcPct val="20000"/>
              </a:spcAft>
              <a:buClr>
                <a:srgbClr val="F2B10F"/>
              </a:buClr>
              <a:buSzTx/>
              <a:buFont typeface="Wingdings" pitchFamily="2" charset="2"/>
              <a:buChar char="§"/>
              <a:tabLst/>
              <a:defRPr/>
            </a:pPr>
            <a:r>
              <a:rPr kumimoji="0" lang="da-DK" sz="1000" b="0" i="0" u="none" strike="noStrike" kern="0" cap="none" spc="0" normalizeH="0" baseline="0" noProof="0">
                <a:ln>
                  <a:noFill/>
                </a:ln>
                <a:effectLst/>
                <a:uLnTx/>
                <a:uFillTx/>
                <a:latin typeface="Verdana"/>
                <a:ea typeface="+mn-ea"/>
                <a:cs typeface="+mn-cs"/>
              </a:rPr>
              <a:t>Sikre at ulykken bliver anmeldt, så den kan blive analyseret  </a:t>
            </a:r>
          </a:p>
          <a:p>
            <a:pPr marL="285750" marR="0" lvl="1" indent="-285750" algn="l" defTabSz="914400" rtl="0" eaLnBrk="1" fontAlgn="base" latinLnBrk="0" hangingPunct="1">
              <a:lnSpc>
                <a:spcPct val="100000"/>
              </a:lnSpc>
              <a:spcBef>
                <a:spcPct val="0"/>
              </a:spcBef>
              <a:spcAft>
                <a:spcPct val="20000"/>
              </a:spcAft>
              <a:buClr>
                <a:srgbClr val="F2B10F"/>
              </a:buClr>
              <a:buSzTx/>
              <a:buFont typeface="Wingdings" pitchFamily="2" charset="2"/>
              <a:buChar char="§"/>
              <a:tabLst/>
              <a:defRPr/>
            </a:pPr>
            <a:r>
              <a:rPr kumimoji="0" lang="da-DK" sz="1000" b="0" i="0" u="none" strike="noStrike" kern="0" cap="none" spc="0" normalizeH="0" baseline="0" noProof="0">
                <a:ln>
                  <a:noFill/>
                </a:ln>
                <a:effectLst/>
                <a:uLnTx/>
                <a:uFillTx/>
                <a:latin typeface="Verdana"/>
                <a:ea typeface="+mn-ea"/>
                <a:cs typeface="+mn-cs"/>
              </a:rPr>
              <a:t>Understøtte en sikkerhedskultur med fokus på at forebygge ulykker i fællesskab.</a:t>
            </a:r>
          </a:p>
          <a:p>
            <a:pPr marL="285750" marR="0" lvl="1" indent="-285750" algn="l" defTabSz="914400" rtl="0" eaLnBrk="1" fontAlgn="base" latinLnBrk="0" hangingPunct="1">
              <a:lnSpc>
                <a:spcPct val="100000"/>
              </a:lnSpc>
              <a:spcBef>
                <a:spcPct val="0"/>
              </a:spcBef>
              <a:spcAft>
                <a:spcPct val="20000"/>
              </a:spcAft>
              <a:buClr>
                <a:srgbClr val="F2B10F"/>
              </a:buClr>
              <a:buSzTx/>
              <a:buFont typeface="Wingdings" pitchFamily="2" charset="2"/>
              <a:buChar char="§"/>
              <a:tabLst/>
              <a:defRPr/>
            </a:pPr>
            <a:endParaRPr kumimoji="0" lang="da-DK" sz="1000" b="0" i="0" u="none" strike="noStrike" kern="0" cap="none" spc="0" normalizeH="0" baseline="0" noProof="0">
              <a:ln>
                <a:noFill/>
              </a:ln>
              <a:effectLst/>
              <a:uLnTx/>
              <a:uFillTx/>
              <a:latin typeface="Verdana"/>
              <a:ea typeface="+mn-ea"/>
              <a:cs typeface="+mn-cs"/>
            </a:endParaRPr>
          </a:p>
          <a:p>
            <a:pPr marL="0" marR="0" lvl="1" indent="0" algn="l" defTabSz="914400" rtl="0" eaLnBrk="1" fontAlgn="base" latinLnBrk="0" hangingPunct="1">
              <a:lnSpc>
                <a:spcPct val="100000"/>
              </a:lnSpc>
              <a:spcBef>
                <a:spcPct val="0"/>
              </a:spcBef>
              <a:spcAft>
                <a:spcPct val="20000"/>
              </a:spcAft>
              <a:buClr>
                <a:srgbClr val="990033"/>
              </a:buClr>
              <a:buSzTx/>
              <a:buFont typeface="Wingdings" pitchFamily="2" charset="2"/>
              <a:buNone/>
              <a:tabLst/>
              <a:defRPr/>
            </a:pPr>
            <a:r>
              <a:rPr kumimoji="0" lang="da-DK" sz="1000" b="1" i="0" u="none" strike="noStrike" kern="0" cap="none" spc="0" normalizeH="0" baseline="0" noProof="0">
                <a:ln>
                  <a:noFill/>
                </a:ln>
                <a:effectLst/>
                <a:uLnTx/>
                <a:uFillTx/>
                <a:latin typeface="Verdana"/>
                <a:ea typeface="+mn-ea"/>
                <a:cs typeface="+mn-cs"/>
              </a:rPr>
              <a:t>Ledelsen</a:t>
            </a:r>
          </a:p>
          <a:p>
            <a:pPr marL="285750" marR="0" lvl="1" indent="-285750" algn="l" defTabSz="914400" rtl="0" eaLnBrk="1" fontAlgn="base" latinLnBrk="0" hangingPunct="1">
              <a:lnSpc>
                <a:spcPct val="100000"/>
              </a:lnSpc>
              <a:spcBef>
                <a:spcPct val="0"/>
              </a:spcBef>
              <a:spcAft>
                <a:spcPct val="20000"/>
              </a:spcAft>
              <a:buClr>
                <a:srgbClr val="F2B10F"/>
              </a:buClr>
              <a:buSzTx/>
              <a:buFont typeface="Wingdings" pitchFamily="2" charset="2"/>
              <a:buChar char="§"/>
              <a:tabLst/>
              <a:defRPr/>
            </a:pPr>
            <a:r>
              <a:rPr kumimoji="0" lang="da-DK" sz="1000" b="0" i="0" u="none" strike="noStrike" kern="0" cap="none" spc="0" normalizeH="0" baseline="0" noProof="0">
                <a:ln>
                  <a:noFill/>
                </a:ln>
                <a:effectLst/>
                <a:uLnTx/>
                <a:uFillTx/>
                <a:latin typeface="Verdana"/>
                <a:ea typeface="+mn-ea"/>
                <a:cs typeface="+mn-cs"/>
              </a:rPr>
              <a:t>Understøtte en sikkerhedskultur, hvor der er fokus på at forebygge ulykker</a:t>
            </a:r>
          </a:p>
          <a:p>
            <a:pPr marL="285750" marR="0" lvl="1" indent="-285750" algn="l" defTabSz="914400" rtl="0" eaLnBrk="1" fontAlgn="base" latinLnBrk="0" hangingPunct="1">
              <a:lnSpc>
                <a:spcPct val="100000"/>
              </a:lnSpc>
              <a:spcBef>
                <a:spcPct val="0"/>
              </a:spcBef>
              <a:spcAft>
                <a:spcPct val="20000"/>
              </a:spcAft>
              <a:buClr>
                <a:srgbClr val="F2B10F"/>
              </a:buClr>
              <a:buSzTx/>
              <a:buFont typeface="Wingdings" pitchFamily="2" charset="2"/>
              <a:buChar char="§"/>
              <a:tabLst/>
              <a:defRPr/>
            </a:pPr>
            <a:r>
              <a:rPr kumimoji="0" lang="da-DK" sz="1000" b="0" i="0" u="none" strike="noStrike" kern="0" cap="none" spc="0" normalizeH="0" baseline="0" noProof="0">
                <a:ln>
                  <a:noFill/>
                </a:ln>
                <a:effectLst/>
                <a:uLnTx/>
                <a:uFillTx/>
                <a:latin typeface="Verdana"/>
                <a:ea typeface="+mn-ea"/>
                <a:cs typeface="+mn-cs"/>
              </a:rPr>
              <a:t>Følge op på anmeldte arbejdsulykker</a:t>
            </a:r>
          </a:p>
          <a:p>
            <a:pPr marL="285750" marR="0" lvl="1" indent="-285750" algn="l" defTabSz="914400" rtl="0" eaLnBrk="1" fontAlgn="base" latinLnBrk="0" hangingPunct="1">
              <a:lnSpc>
                <a:spcPct val="100000"/>
              </a:lnSpc>
              <a:spcBef>
                <a:spcPct val="0"/>
              </a:spcBef>
              <a:spcAft>
                <a:spcPct val="20000"/>
              </a:spcAft>
              <a:buClr>
                <a:srgbClr val="F2B10F"/>
              </a:buClr>
              <a:buSzTx/>
              <a:buFont typeface="Wingdings" pitchFamily="2" charset="2"/>
              <a:buChar char="§"/>
              <a:tabLst/>
              <a:defRPr/>
            </a:pPr>
            <a:r>
              <a:rPr kumimoji="0" lang="da-DK" sz="1000" b="0" i="0" u="none" strike="noStrike" kern="0" cap="none" spc="0" normalizeH="0" baseline="0" noProof="0">
                <a:ln>
                  <a:noFill/>
                </a:ln>
                <a:effectLst/>
                <a:uLnTx/>
                <a:uFillTx/>
                <a:latin typeface="Verdana"/>
                <a:ea typeface="+mn-ea"/>
                <a:cs typeface="+mn-cs"/>
              </a:rPr>
              <a:t>Inddrage ansatte og relevante nøglepersoner i løsninger og indsatser</a:t>
            </a:r>
          </a:p>
          <a:p>
            <a:pPr marL="285750" marR="0" lvl="1" indent="-285750" algn="l" defTabSz="914400" rtl="0" eaLnBrk="1" fontAlgn="base" latinLnBrk="0" hangingPunct="1">
              <a:lnSpc>
                <a:spcPct val="100000"/>
              </a:lnSpc>
              <a:spcBef>
                <a:spcPct val="0"/>
              </a:spcBef>
              <a:spcAft>
                <a:spcPct val="20000"/>
              </a:spcAft>
              <a:buClr>
                <a:srgbClr val="F2B10F"/>
              </a:buClr>
              <a:buSzTx/>
              <a:buFont typeface="Wingdings" pitchFamily="2" charset="2"/>
              <a:buChar char="§"/>
              <a:tabLst/>
              <a:defRPr/>
            </a:pPr>
            <a:r>
              <a:rPr kumimoji="0" lang="da-DK" sz="1000" b="0" i="0" u="none" strike="noStrike" kern="0" cap="none" spc="0" normalizeH="0" baseline="0" noProof="0">
                <a:ln>
                  <a:noFill/>
                </a:ln>
                <a:effectLst/>
                <a:uLnTx/>
                <a:uFillTx/>
                <a:latin typeface="Verdana"/>
              </a:rPr>
              <a:t>Sikre den nødvendige introduktion og instruktion af og tilsyn med (ny)ansatte, vikarer mv.</a:t>
            </a:r>
          </a:p>
          <a:p>
            <a:pPr marL="285750" marR="0" lvl="1" indent="-285750" algn="l" defTabSz="914400" rtl="0" eaLnBrk="1" fontAlgn="base" latinLnBrk="0" hangingPunct="1">
              <a:lnSpc>
                <a:spcPct val="100000"/>
              </a:lnSpc>
              <a:spcBef>
                <a:spcPct val="0"/>
              </a:spcBef>
              <a:spcAft>
                <a:spcPct val="20000"/>
              </a:spcAft>
              <a:buClr>
                <a:srgbClr val="F2B10F"/>
              </a:buClr>
              <a:buSzTx/>
              <a:buFont typeface="Wingdings" pitchFamily="2" charset="2"/>
              <a:buChar char="§"/>
              <a:tabLst/>
              <a:defRPr/>
            </a:pPr>
            <a:r>
              <a:rPr kumimoji="0" lang="da-DK" sz="1000" b="0" i="0" u="none" strike="noStrike" kern="0" cap="none" spc="0" normalizeH="0" baseline="0" noProof="0">
                <a:ln>
                  <a:noFill/>
                </a:ln>
                <a:effectLst/>
                <a:uLnTx/>
                <a:uFillTx/>
                <a:latin typeface="Verdana"/>
                <a:ea typeface="+mn-ea"/>
                <a:cs typeface="+mn-cs"/>
              </a:rPr>
              <a:t>Understøtte psykologisk tryghed/sikkerhed ved at tale åbent om risikoen for ulykker og VTC/nærved-ulykker</a:t>
            </a:r>
          </a:p>
          <a:p>
            <a:pPr marL="285750" marR="0" lvl="1" indent="-285750" algn="l" defTabSz="914400" rtl="0" eaLnBrk="1" fontAlgn="base" latinLnBrk="0" hangingPunct="1">
              <a:lnSpc>
                <a:spcPct val="100000"/>
              </a:lnSpc>
              <a:spcBef>
                <a:spcPct val="0"/>
              </a:spcBef>
              <a:spcAft>
                <a:spcPct val="20000"/>
              </a:spcAft>
              <a:buClr>
                <a:srgbClr val="F2B10F"/>
              </a:buClr>
              <a:buSzTx/>
              <a:buFont typeface="Wingdings" pitchFamily="2" charset="2"/>
              <a:buChar char="§"/>
              <a:tabLst/>
              <a:defRPr/>
            </a:pPr>
            <a:r>
              <a:rPr kumimoji="0" lang="da-DK" sz="1000" b="0" i="0" u="none" strike="noStrike" kern="0" cap="none" spc="0" normalizeH="0" baseline="0" noProof="0" err="1">
                <a:ln>
                  <a:noFill/>
                </a:ln>
                <a:effectLst/>
                <a:uLnTx/>
                <a:uFillTx/>
                <a:latin typeface="Verdana"/>
                <a:ea typeface="+mn-ea"/>
                <a:cs typeface="+mn-cs"/>
              </a:rPr>
              <a:t>Videndele</a:t>
            </a:r>
            <a:r>
              <a:rPr kumimoji="0" lang="da-DK" sz="1000" b="0" i="0" u="none" strike="noStrike" kern="0" cap="none" spc="0" normalizeH="0" baseline="0" noProof="0">
                <a:ln>
                  <a:noFill/>
                </a:ln>
                <a:effectLst/>
                <a:uLnTx/>
                <a:uFillTx/>
                <a:latin typeface="Verdana"/>
                <a:ea typeface="+mn-ea"/>
                <a:cs typeface="+mn-cs"/>
              </a:rPr>
              <a:t> arbejdsmiljøtiltag på møder</a:t>
            </a:r>
          </a:p>
          <a:p>
            <a:pPr marL="0" marR="0" lvl="1" indent="0" algn="l" defTabSz="914400" rtl="0" eaLnBrk="1" fontAlgn="base" latinLnBrk="0" hangingPunct="1">
              <a:lnSpc>
                <a:spcPct val="100000"/>
              </a:lnSpc>
              <a:spcBef>
                <a:spcPct val="0"/>
              </a:spcBef>
              <a:spcAft>
                <a:spcPct val="20000"/>
              </a:spcAft>
              <a:buClr>
                <a:srgbClr val="F2B10F"/>
              </a:buClr>
              <a:buSzTx/>
              <a:buFont typeface="Wingdings" pitchFamily="2" charset="2"/>
              <a:buNone/>
              <a:tabLst/>
              <a:defRPr/>
            </a:pPr>
            <a:endParaRPr kumimoji="0" lang="da-DK" sz="1000" b="0" i="0" u="none" strike="noStrike" kern="0" cap="none" spc="0" normalizeH="0" baseline="0" noProof="0">
              <a:ln>
                <a:noFill/>
              </a:ln>
              <a:effectLst/>
              <a:uLnTx/>
              <a:uFillTx/>
              <a:latin typeface="Verdana"/>
              <a:ea typeface="+mn-ea"/>
              <a:cs typeface="+mn-cs"/>
            </a:endParaRPr>
          </a:p>
          <a:p>
            <a:pPr marL="0" marR="0" lvl="1" indent="0" algn="l" defTabSz="914400" rtl="0" eaLnBrk="1" fontAlgn="base" latinLnBrk="0" hangingPunct="1">
              <a:lnSpc>
                <a:spcPct val="100000"/>
              </a:lnSpc>
              <a:spcBef>
                <a:spcPct val="0"/>
              </a:spcBef>
              <a:spcAft>
                <a:spcPct val="20000"/>
              </a:spcAft>
              <a:buClr>
                <a:srgbClr val="990033"/>
              </a:buClr>
              <a:buSzTx/>
              <a:buFont typeface="Wingdings" pitchFamily="2" charset="2"/>
              <a:buNone/>
              <a:tabLst/>
              <a:defRPr/>
            </a:pPr>
            <a:r>
              <a:rPr kumimoji="0" lang="da-DK" sz="1000" b="1" i="0" u="none" strike="noStrike" kern="0" cap="none" spc="0" normalizeH="0" baseline="0" noProof="0">
                <a:ln>
                  <a:noFill/>
                </a:ln>
                <a:effectLst/>
                <a:uLnTx/>
                <a:uFillTx/>
                <a:latin typeface="Verdana"/>
                <a:ea typeface="+mn-ea"/>
                <a:cs typeface="+mn-cs"/>
              </a:rPr>
              <a:t>Organisationen</a:t>
            </a:r>
          </a:p>
          <a:p>
            <a:pPr marL="285750" marR="0" lvl="1" indent="-285750" algn="l" defTabSz="914400" rtl="0" eaLnBrk="1" fontAlgn="base" latinLnBrk="0" hangingPunct="1">
              <a:lnSpc>
                <a:spcPct val="100000"/>
              </a:lnSpc>
              <a:spcBef>
                <a:spcPct val="0"/>
              </a:spcBef>
              <a:spcAft>
                <a:spcPct val="20000"/>
              </a:spcAft>
              <a:buClr>
                <a:srgbClr val="F2B10F"/>
              </a:buClr>
              <a:buSzTx/>
              <a:buFont typeface="Wingdings" pitchFamily="2" charset="2"/>
              <a:buChar char="§"/>
              <a:tabLst/>
              <a:defRPr/>
            </a:pPr>
            <a:r>
              <a:rPr kumimoji="0" lang="da-DK" sz="1000" b="0" i="0" u="none" strike="noStrike" kern="0" cap="none" spc="0" normalizeH="0" baseline="0" noProof="0">
                <a:ln>
                  <a:noFill/>
                </a:ln>
                <a:effectLst/>
                <a:uLnTx/>
                <a:uFillTx/>
                <a:latin typeface="Verdana"/>
                <a:ea typeface="+mn-ea"/>
                <a:cs typeface="+mn-cs"/>
              </a:rPr>
              <a:t>Følge op på udviklingen i ulykker og årsagerne til ulykker, fx fald , sammenstød, forflytninger, håndtering osv.</a:t>
            </a:r>
          </a:p>
          <a:p>
            <a:pPr marL="285750" marR="0" lvl="1" indent="-285750" algn="l" defTabSz="914400" rtl="0" eaLnBrk="1" fontAlgn="base" latinLnBrk="0" hangingPunct="1">
              <a:lnSpc>
                <a:spcPct val="100000"/>
              </a:lnSpc>
              <a:spcBef>
                <a:spcPct val="0"/>
              </a:spcBef>
              <a:spcAft>
                <a:spcPct val="20000"/>
              </a:spcAft>
              <a:buClr>
                <a:srgbClr val="F2B10F"/>
              </a:buClr>
              <a:buSzTx/>
              <a:buFont typeface="Wingdings" pitchFamily="2" charset="2"/>
              <a:buChar char="§"/>
              <a:tabLst/>
              <a:defRPr/>
            </a:pPr>
            <a:r>
              <a:rPr kumimoji="0" lang="da-DK" sz="1000" b="0" i="0" u="none" strike="noStrike" kern="0" cap="none" spc="0" normalizeH="0" baseline="0" noProof="0">
                <a:ln>
                  <a:noFill/>
                </a:ln>
                <a:effectLst/>
                <a:uLnTx/>
                <a:uFillTx/>
                <a:latin typeface="Verdana"/>
                <a:ea typeface="+mn-ea"/>
                <a:cs typeface="+mn-cs"/>
              </a:rPr>
              <a:t>Sikre dataunderstøttende tiltag</a:t>
            </a:r>
          </a:p>
          <a:p>
            <a:pPr marL="285750" marR="0" lvl="1" indent="-285750" algn="l" defTabSz="914400" rtl="0" eaLnBrk="1" fontAlgn="base" latinLnBrk="0" hangingPunct="1">
              <a:lnSpc>
                <a:spcPct val="100000"/>
              </a:lnSpc>
              <a:spcBef>
                <a:spcPct val="0"/>
              </a:spcBef>
              <a:spcAft>
                <a:spcPct val="20000"/>
              </a:spcAft>
              <a:buClr>
                <a:srgbClr val="F2B10F"/>
              </a:buClr>
              <a:buSzTx/>
              <a:buFont typeface="Wingdings" pitchFamily="2" charset="2"/>
              <a:buChar char="§"/>
              <a:tabLst/>
              <a:defRPr/>
            </a:pPr>
            <a:r>
              <a:rPr kumimoji="0" lang="da-DK" sz="1000" b="0" i="0" u="none" strike="noStrike" kern="0" cap="none" spc="0" normalizeH="0" baseline="0" noProof="0">
                <a:ln>
                  <a:noFill/>
                </a:ln>
                <a:effectLst/>
                <a:uLnTx/>
                <a:uFillTx/>
                <a:latin typeface="Verdana"/>
                <a:ea typeface="+mn-ea"/>
                <a:cs typeface="+mn-cs"/>
              </a:rPr>
              <a:t>Opstille principper for forebyggelse af ulykker</a:t>
            </a:r>
          </a:p>
          <a:p>
            <a:pPr marL="285750" marR="0" lvl="1" indent="-285750" algn="l" defTabSz="914400" rtl="0" eaLnBrk="1" fontAlgn="base" latinLnBrk="0" hangingPunct="1">
              <a:lnSpc>
                <a:spcPct val="100000"/>
              </a:lnSpc>
              <a:spcBef>
                <a:spcPct val="0"/>
              </a:spcBef>
              <a:spcAft>
                <a:spcPct val="20000"/>
              </a:spcAft>
              <a:buClr>
                <a:srgbClr val="F2B10F"/>
              </a:buClr>
              <a:buSzTx/>
              <a:buFont typeface="Wingdings" pitchFamily="2" charset="2"/>
              <a:buChar char="§"/>
              <a:tabLst/>
              <a:defRPr/>
            </a:pPr>
            <a:r>
              <a:rPr kumimoji="0" lang="da-DK" sz="1000" b="0" i="0" u="none" strike="noStrike" kern="0" cap="none" spc="0" normalizeH="0" baseline="0" noProof="0">
                <a:ln>
                  <a:noFill/>
                </a:ln>
                <a:effectLst/>
                <a:uLnTx/>
                <a:uFillTx/>
                <a:latin typeface="Verdana"/>
                <a:ea typeface="+mn-ea"/>
                <a:cs typeface="+mn-cs"/>
              </a:rPr>
              <a:t>Oplyse om forebyggelse til ansatte og LMU</a:t>
            </a:r>
          </a:p>
          <a:p>
            <a:pPr marL="285750" marR="0" lvl="1" indent="-285750" algn="l" defTabSz="914400" rtl="0" eaLnBrk="1" fontAlgn="base" latinLnBrk="0" hangingPunct="1">
              <a:lnSpc>
                <a:spcPct val="100000"/>
              </a:lnSpc>
              <a:spcBef>
                <a:spcPct val="0"/>
              </a:spcBef>
              <a:spcAft>
                <a:spcPct val="20000"/>
              </a:spcAft>
              <a:buClr>
                <a:srgbClr val="F2B10F"/>
              </a:buClr>
              <a:buSzTx/>
              <a:buFont typeface="Wingdings" pitchFamily="2" charset="2"/>
              <a:buChar char="§"/>
              <a:tabLst/>
              <a:defRPr/>
            </a:pPr>
            <a:r>
              <a:rPr kumimoji="0" lang="da-DK" sz="1000" b="0" i="0" u="none" strike="noStrike" kern="0" cap="none" spc="0" normalizeH="0" baseline="0" noProof="0">
                <a:ln>
                  <a:noFill/>
                </a:ln>
                <a:effectLst/>
                <a:uLnTx/>
                <a:uFillTx/>
                <a:latin typeface="Verdana"/>
                <a:ea typeface="+mn-ea"/>
                <a:cs typeface="+mn-cs"/>
              </a:rPr>
              <a:t>Sikre rammen for den nødvendige og tilstrækkelige instruktion og oplæring</a:t>
            </a:r>
          </a:p>
          <a:p>
            <a:pPr marL="285750" marR="0" lvl="1" indent="-285750" algn="l" defTabSz="914400" rtl="0" eaLnBrk="1" fontAlgn="base" latinLnBrk="0" hangingPunct="1">
              <a:lnSpc>
                <a:spcPct val="100000"/>
              </a:lnSpc>
              <a:spcBef>
                <a:spcPct val="0"/>
              </a:spcBef>
              <a:spcAft>
                <a:spcPct val="20000"/>
              </a:spcAft>
              <a:buClr>
                <a:srgbClr val="F2B10F"/>
              </a:buClr>
              <a:buSzTx/>
              <a:buFont typeface="Wingdings" pitchFamily="2" charset="2"/>
              <a:buChar char="§"/>
              <a:tabLst/>
              <a:defRPr/>
            </a:pPr>
            <a:endParaRPr kumimoji="0" lang="da-DK" sz="1000" b="0" i="0" u="none" strike="noStrike" kern="0" cap="none" spc="0" normalizeH="0" baseline="0" noProof="0">
              <a:ln>
                <a:noFill/>
              </a:ln>
              <a:effectLst/>
              <a:uLnTx/>
              <a:uFillTx/>
              <a:latin typeface="Verdana"/>
              <a:ea typeface="+mn-ea"/>
              <a:cs typeface="+mn-cs"/>
            </a:endParaRPr>
          </a:p>
          <a:p>
            <a:endParaRPr lang="da-DK"/>
          </a:p>
        </p:txBody>
      </p:sp>
      <p:pic>
        <p:nvPicPr>
          <p:cNvPr id="4" name="Picture 4">
            <a:extLst>
              <a:ext uri="{FF2B5EF4-FFF2-40B4-BE49-F238E27FC236}">
                <a16:creationId xmlns:a16="http://schemas.microsoft.com/office/drawing/2014/main" id="{481CA523-31A9-7E3D-C94C-F130BF9E192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589540" y="3236552"/>
            <a:ext cx="2576970" cy="3128387"/>
          </a:xfrm>
          <a:prstGeom prst="rect">
            <a:avLst/>
          </a:prstGeom>
        </p:spPr>
      </p:pic>
      <p:sp>
        <p:nvSpPr>
          <p:cNvPr id="5" name="Pladsholder til indhold 1">
            <a:extLst>
              <a:ext uri="{FF2B5EF4-FFF2-40B4-BE49-F238E27FC236}">
                <a16:creationId xmlns:a16="http://schemas.microsoft.com/office/drawing/2014/main" id="{A1CA1173-721E-DCCC-01BA-E8AE83BCD67D}"/>
              </a:ext>
            </a:extLst>
          </p:cNvPr>
          <p:cNvSpPr txBox="1">
            <a:spLocks/>
          </p:cNvSpPr>
          <p:nvPr/>
        </p:nvSpPr>
        <p:spPr>
          <a:xfrm rot="1080000">
            <a:off x="10148400" y="2815262"/>
            <a:ext cx="1655763" cy="647700"/>
          </a:xfrm>
          <a:prstGeom prst="rect">
            <a:avLst/>
          </a:prstGeom>
        </p:spPr>
        <p:txBody>
          <a:bodyPr vert="horz" lIns="91440" tIns="45720" rIns="91440" bIns="45720" rtlCol="0" anchor="ctr"/>
          <a:lstStyle>
            <a:defPPr>
              <a:defRPr lang="da-DK"/>
            </a:defPPr>
            <a:lvl1pPr marL="0" algn="l" defTabSz="1219170" rtl="0" eaLnBrk="1" latinLnBrk="0" hangingPunct="1">
              <a:defRPr sz="1200" kern="1200">
                <a:solidFill>
                  <a:schemeClr val="tx1">
                    <a:tint val="82000"/>
                  </a:schemeClr>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r>
              <a:rPr lang="da-DK" b="1">
                <a:solidFill>
                  <a:schemeClr val="tx1"/>
                </a:solidFill>
              </a:rPr>
              <a:t>Brug det gule </a:t>
            </a:r>
            <a:r>
              <a:rPr lang="da-DK" b="1" err="1">
                <a:solidFill>
                  <a:schemeClr val="tx1"/>
                </a:solidFill>
              </a:rPr>
              <a:t>Actioncard</a:t>
            </a:r>
            <a:endParaRPr lang="da-DK" b="1">
              <a:solidFill>
                <a:schemeClr val="tx1"/>
              </a:solidFill>
            </a:endParaRPr>
          </a:p>
        </p:txBody>
      </p:sp>
    </p:spTree>
    <p:extLst>
      <p:ext uri="{BB962C8B-B14F-4D97-AF65-F5344CB8AC3E}">
        <p14:creationId xmlns:p14="http://schemas.microsoft.com/office/powerpoint/2010/main" val="11474053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611CDFA-F49D-7B6C-13BE-B78CD310F096}"/>
              </a:ext>
            </a:extLst>
          </p:cNvPr>
          <p:cNvSpPr>
            <a:spLocks noGrp="1"/>
          </p:cNvSpPr>
          <p:nvPr>
            <p:ph type="title"/>
          </p:nvPr>
        </p:nvSpPr>
        <p:spPr/>
        <p:txBody>
          <a:bodyPr/>
          <a:lstStyle/>
          <a:p>
            <a:r>
              <a:rPr lang="da-DK"/>
              <a:t>Eksempler på værktøjer til temaet forebyggelse af ulykker</a:t>
            </a:r>
          </a:p>
        </p:txBody>
      </p:sp>
      <p:sp>
        <p:nvSpPr>
          <p:cNvPr id="3" name="Pladsholder til indhold 2">
            <a:extLst>
              <a:ext uri="{FF2B5EF4-FFF2-40B4-BE49-F238E27FC236}">
                <a16:creationId xmlns:a16="http://schemas.microsoft.com/office/drawing/2014/main" id="{59EDB47D-E450-7144-8F4B-16A35D3685E4}"/>
              </a:ext>
            </a:extLst>
          </p:cNvPr>
          <p:cNvSpPr>
            <a:spLocks noGrp="1"/>
          </p:cNvSpPr>
          <p:nvPr>
            <p:ph idx="1"/>
          </p:nvPr>
        </p:nvSpPr>
        <p:spPr>
          <a:xfrm>
            <a:off x="838200" y="1825625"/>
            <a:ext cx="10515600" cy="4460195"/>
          </a:xfrm>
        </p:spPr>
        <p:txBody>
          <a:bodyPr vert="horz" lIns="91440" tIns="45720" rIns="91440" bIns="45720" rtlCol="0" anchor="t">
            <a:normAutofit/>
          </a:bodyPr>
          <a:lstStyle/>
          <a:p>
            <a:pPr marL="0" indent="0" fontAlgn="base">
              <a:lnSpc>
                <a:spcPct val="100000"/>
              </a:lnSpc>
              <a:spcBef>
                <a:spcPct val="0"/>
              </a:spcBef>
              <a:spcAft>
                <a:spcPct val="20000"/>
              </a:spcAft>
              <a:buClr>
                <a:srgbClr val="990033"/>
              </a:buClr>
              <a:buFont typeface="Wingdings" pitchFamily="2" charset="2"/>
              <a:buNone/>
              <a:defRPr/>
            </a:pPr>
            <a:endParaRPr lang="da-DK" sz="1000" b="1" kern="0" dirty="0">
              <a:latin typeface="Verdana"/>
              <a:ea typeface="Verdana"/>
            </a:endParaRPr>
          </a:p>
          <a:p>
            <a:pPr marL="0" marR="0" lvl="0" indent="0" algn="l" defTabSz="914400">
              <a:lnSpc>
                <a:spcPct val="100000"/>
              </a:lnSpc>
              <a:spcBef>
                <a:spcPct val="0"/>
              </a:spcBef>
              <a:spcAft>
                <a:spcPct val="20000"/>
              </a:spcAft>
              <a:buSzTx/>
              <a:buFont typeface="Wingdings" pitchFamily="2" charset="2"/>
              <a:buNone/>
              <a:tabLst/>
              <a:defRPr/>
            </a:pPr>
            <a:r>
              <a:rPr kumimoji="0" lang="da-DK" sz="1000" b="1" i="0" u="none" strike="noStrike" kern="0" cap="none" spc="0" normalizeH="0" baseline="0" noProof="0" dirty="0">
                <a:ln>
                  <a:noFill/>
                </a:ln>
                <a:effectLst/>
                <a:uLnTx/>
                <a:uFillTx/>
                <a:latin typeface="Verdana"/>
                <a:ea typeface="+mn-ea"/>
                <a:cs typeface="+mn-cs"/>
              </a:rPr>
              <a:t>Arbejdsmiljøgennemgang- og –rundering (</a:t>
            </a:r>
            <a:r>
              <a:rPr kumimoji="0" lang="da-DK" sz="1000" b="1" i="0" u="none" strike="noStrike" kern="0" cap="none" spc="0" normalizeH="0" baseline="0" noProof="0" dirty="0">
                <a:ln>
                  <a:noFill/>
                </a:ln>
                <a:effectLst/>
                <a:uLnTx/>
                <a:uFillTx/>
                <a:latin typeface="Verdana"/>
                <a:ea typeface="+mn-ea"/>
                <a:cs typeface="+mn-cs"/>
                <a:hlinkClick r:id="rId2" tooltip="Klik">
                  <a:extLst>
                    <a:ext uri="{A12FA001-AC4F-418D-AE19-62706E023703}">
                      <ahyp:hlinkClr xmlns:ahyp="http://schemas.microsoft.com/office/drawing/2018/hyperlinkcolor" val="tx"/>
                    </a:ext>
                  </a:extLst>
                </a:hlinkClick>
              </a:rPr>
              <a:t>Klik</a:t>
            </a:r>
            <a:r>
              <a:rPr kumimoji="0" lang="da-DK" sz="1000" b="1" i="0" u="none" strike="noStrike" kern="0" cap="none" spc="0" normalizeH="0" baseline="0" noProof="0" dirty="0">
                <a:ln>
                  <a:noFill/>
                </a:ln>
                <a:effectLst/>
                <a:uLnTx/>
                <a:uFillTx/>
                <a:latin typeface="Verdana"/>
                <a:ea typeface="+mn-ea"/>
                <a:cs typeface="+mn-cs"/>
              </a:rPr>
              <a:t>)</a:t>
            </a:r>
            <a:endParaRPr lang="da-DK" sz="1000" b="0" i="0" u="none" strike="noStrike" kern="0" cap="none" spc="0" normalizeH="0" baseline="0" noProof="0">
              <a:ln>
                <a:noFill/>
              </a:ln>
              <a:effectLst/>
              <a:uLnTx/>
              <a:uFillTx/>
              <a:latin typeface="Verdana"/>
              <a:ea typeface="Verdana"/>
            </a:endParaRPr>
          </a:p>
          <a:p>
            <a:pPr marL="0" marR="0" lvl="0" indent="0" algn="l" defTabSz="914400" rtl="0" eaLnBrk="1" fontAlgn="base" latinLnBrk="0" hangingPunct="1">
              <a:lnSpc>
                <a:spcPct val="100000"/>
              </a:lnSpc>
              <a:spcBef>
                <a:spcPct val="0"/>
              </a:spcBef>
              <a:spcAft>
                <a:spcPct val="20000"/>
              </a:spcAft>
              <a:buClr>
                <a:srgbClr val="990033"/>
              </a:buClr>
              <a:buSzTx/>
              <a:buFont typeface="Wingdings" pitchFamily="2" charset="2"/>
              <a:buNone/>
              <a:tabLst/>
              <a:defRPr/>
            </a:pPr>
            <a:r>
              <a:rPr kumimoji="0" lang="da-DK" sz="1000" b="0" i="0" u="none" strike="noStrike" kern="0" cap="none" spc="0" normalizeH="0" baseline="0" noProof="0" dirty="0">
                <a:ln>
                  <a:noFill/>
                </a:ln>
                <a:effectLst/>
                <a:uLnTx/>
                <a:uFillTx/>
                <a:latin typeface="Verdana"/>
                <a:ea typeface="+mn-ea"/>
                <a:cs typeface="+mn-cs"/>
              </a:rPr>
              <a:t>Kan anvendes til forebyggelse af ulykker. Arbejdsmiljøgennemgang eller -rundering foretages fysisk på arbejdspladsen. Det kan være relevant at bytte med en anden arbejdsmiljøgruppe,  så man udfører en arbejdsmiljøgennemgang eller –rundering for hinanden. Det kan give andre perspektiver på ulykkesrisici.</a:t>
            </a:r>
            <a:endParaRPr lang="da-DK" sz="1000" b="0" i="0" u="none" strike="noStrike" kern="0" cap="none" spc="0" normalizeH="0" baseline="0" noProof="0" dirty="0">
              <a:ln>
                <a:noFill/>
              </a:ln>
              <a:effectLst/>
              <a:uLnTx/>
              <a:uFillTx/>
              <a:latin typeface="Verdana"/>
              <a:ea typeface="Verdana"/>
            </a:endParaRPr>
          </a:p>
          <a:p>
            <a:pPr marL="0" marR="0" lvl="0" indent="0" algn="l" defTabSz="914400" rtl="0" eaLnBrk="1" fontAlgn="base" latinLnBrk="0" hangingPunct="1">
              <a:lnSpc>
                <a:spcPct val="100000"/>
              </a:lnSpc>
              <a:spcBef>
                <a:spcPct val="0"/>
              </a:spcBef>
              <a:spcAft>
                <a:spcPct val="20000"/>
              </a:spcAft>
              <a:buClr>
                <a:srgbClr val="990033"/>
              </a:buClr>
              <a:buSzTx/>
              <a:buFont typeface="Wingdings" pitchFamily="2" charset="2"/>
              <a:buNone/>
              <a:tabLst/>
              <a:defRPr/>
            </a:pPr>
            <a:endParaRPr kumimoji="0" lang="da-DK" sz="1000" b="0" i="0" u="none" strike="noStrike" kern="0" cap="none" spc="0" normalizeH="0" baseline="0" noProof="0">
              <a:ln>
                <a:noFill/>
              </a:ln>
              <a:effectLst/>
              <a:uLnTx/>
              <a:uFillTx/>
              <a:latin typeface="Verdana"/>
              <a:ea typeface="+mn-ea"/>
              <a:cs typeface="+mn-cs"/>
            </a:endParaRPr>
          </a:p>
          <a:p>
            <a:pPr marL="0" marR="0" lvl="0" indent="0" algn="l" defTabSz="914400" rtl="0" eaLnBrk="1" fontAlgn="base" latinLnBrk="0" hangingPunct="1">
              <a:lnSpc>
                <a:spcPct val="100000"/>
              </a:lnSpc>
              <a:spcBef>
                <a:spcPct val="0"/>
              </a:spcBef>
              <a:spcAft>
                <a:spcPct val="20000"/>
              </a:spcAft>
              <a:buClr>
                <a:srgbClr val="990033"/>
              </a:buClr>
              <a:buSzTx/>
              <a:buFont typeface="Wingdings" pitchFamily="2" charset="2"/>
              <a:buNone/>
              <a:tabLst/>
              <a:defRPr/>
            </a:pPr>
            <a:r>
              <a:rPr kumimoji="0" lang="da-DK" sz="1000" b="1" i="0" u="none" strike="noStrike" kern="0" cap="none" spc="0" normalizeH="0" baseline="0" noProof="0" dirty="0">
                <a:ln>
                  <a:noFill/>
                </a:ln>
                <a:effectLst/>
                <a:uLnTx/>
                <a:uFillTx/>
                <a:latin typeface="Verdana"/>
                <a:ea typeface="+mn-ea"/>
                <a:cs typeface="+mn-cs"/>
              </a:rPr>
              <a:t>Risikovurdering (</a:t>
            </a:r>
            <a:r>
              <a:rPr kumimoji="0" lang="da-DK" sz="1000" b="1" i="0" u="none" strike="noStrike" kern="0" cap="none" spc="0" normalizeH="0" baseline="0" noProof="0" dirty="0">
                <a:ln>
                  <a:noFill/>
                </a:ln>
                <a:effectLst/>
                <a:uLnTx/>
                <a:uFillTx/>
                <a:latin typeface="Verdana"/>
                <a:ea typeface="+mn-ea"/>
                <a:cs typeface="+mn-cs"/>
                <a:hlinkClick r:id="rId3" tooltip="Klik">
                  <a:extLst>
                    <a:ext uri="{A12FA001-AC4F-418D-AE19-62706E023703}">
                      <ahyp:hlinkClr xmlns:ahyp="http://schemas.microsoft.com/office/drawing/2018/hyperlinkcolor" val="tx"/>
                    </a:ext>
                  </a:extLst>
                </a:hlinkClick>
              </a:rPr>
              <a:t>Klik</a:t>
            </a:r>
            <a:r>
              <a:rPr kumimoji="0" lang="da-DK" sz="1000" b="1" i="0" u="none" strike="noStrike" kern="0" cap="none" spc="0" normalizeH="0" baseline="0" noProof="0" dirty="0">
                <a:ln>
                  <a:noFill/>
                </a:ln>
                <a:effectLst/>
                <a:uLnTx/>
                <a:uFillTx/>
                <a:latin typeface="Verdana"/>
                <a:ea typeface="+mn-ea"/>
                <a:cs typeface="+mn-cs"/>
              </a:rPr>
              <a:t>)</a:t>
            </a:r>
            <a:endParaRPr kumimoji="0" lang="da-DK" sz="1000" b="0" i="0" u="none" strike="noStrike" kern="0" cap="none" spc="0" normalizeH="0" baseline="0" noProof="0" dirty="0">
              <a:ln>
                <a:noFill/>
              </a:ln>
              <a:effectLst/>
              <a:uLnTx/>
              <a:uFillTx/>
              <a:latin typeface="Verdana"/>
              <a:ea typeface="+mn-ea"/>
              <a:cs typeface="+mn-cs"/>
            </a:endParaRPr>
          </a:p>
          <a:p>
            <a:pPr marL="0" marR="0" lvl="0" indent="0" algn="l" defTabSz="914400" rtl="0" eaLnBrk="1" fontAlgn="base" latinLnBrk="0" hangingPunct="1">
              <a:lnSpc>
                <a:spcPct val="100000"/>
              </a:lnSpc>
              <a:spcBef>
                <a:spcPct val="0"/>
              </a:spcBef>
              <a:spcAft>
                <a:spcPct val="20000"/>
              </a:spcAft>
              <a:buClr>
                <a:srgbClr val="990033"/>
              </a:buClr>
              <a:buSzTx/>
              <a:buFont typeface="Wingdings" pitchFamily="2" charset="2"/>
              <a:buNone/>
              <a:tabLst/>
              <a:defRPr/>
            </a:pPr>
            <a:r>
              <a:rPr kumimoji="0" lang="da-DK" sz="1000" b="0" i="0" u="none" strike="noStrike" kern="0" cap="none" spc="0" normalizeH="0" baseline="0" noProof="0" dirty="0">
                <a:ln>
                  <a:noFill/>
                </a:ln>
                <a:effectLst/>
                <a:uLnTx/>
                <a:uFillTx/>
                <a:latin typeface="Verdana"/>
                <a:ea typeface="+mn-ea"/>
                <a:cs typeface="+mn-cs"/>
              </a:rPr>
              <a:t>Ifølge Arbejdsmiljøloven skal arbejdsmiljøgruppen lave en risikovurdering INDEN der skal bygges om, bygges nyt, tages nye lokaler i brug, indføres nye arbejdsprocesser, nye arbejdsgange, nye maskiner, nye produkter m.v. Risikovurdering kan både bruges både proaktivt og reaktivt. Idéen er at kortlægge og fjerne eller reducere de risikofaktorer, man kender eller finder.</a:t>
            </a:r>
            <a:endParaRPr lang="da-DK" sz="1000" b="0" i="0" u="none" strike="noStrike" kern="0" cap="none" spc="0" normalizeH="0" baseline="0" noProof="0" dirty="0">
              <a:ln>
                <a:noFill/>
              </a:ln>
              <a:effectLst/>
              <a:uLnTx/>
              <a:uFillTx/>
              <a:latin typeface="Verdana"/>
              <a:ea typeface="Verdana"/>
            </a:endParaRPr>
          </a:p>
          <a:p>
            <a:pPr marL="0" indent="0" fontAlgn="base">
              <a:lnSpc>
                <a:spcPct val="100000"/>
              </a:lnSpc>
              <a:spcBef>
                <a:spcPct val="0"/>
              </a:spcBef>
              <a:spcAft>
                <a:spcPct val="20000"/>
              </a:spcAft>
              <a:buClr>
                <a:srgbClr val="990033"/>
              </a:buClr>
              <a:buNone/>
              <a:defRPr/>
            </a:pPr>
            <a:endParaRPr lang="da-DK" sz="1000" b="1" i="0" u="none" strike="noStrike" kern="0" cap="none" spc="0" normalizeH="0" baseline="0" noProof="0" dirty="0">
              <a:ln>
                <a:noFill/>
              </a:ln>
              <a:effectLst/>
              <a:uLnTx/>
              <a:uFillTx/>
              <a:latin typeface="Verdana"/>
              <a:ea typeface="Verdana"/>
            </a:endParaRPr>
          </a:p>
          <a:p>
            <a:pPr marL="0" marR="0" lvl="0" indent="0" algn="l" defTabSz="914400" rtl="0" eaLnBrk="1" fontAlgn="base" latinLnBrk="0" hangingPunct="1">
              <a:lnSpc>
                <a:spcPct val="100000"/>
              </a:lnSpc>
              <a:spcBef>
                <a:spcPct val="0"/>
              </a:spcBef>
              <a:spcAft>
                <a:spcPct val="20000"/>
              </a:spcAft>
              <a:buClr>
                <a:srgbClr val="990033"/>
              </a:buClr>
              <a:buSzTx/>
              <a:buFont typeface="Wingdings" pitchFamily="2" charset="2"/>
              <a:buNone/>
              <a:tabLst/>
              <a:defRPr/>
            </a:pPr>
            <a:r>
              <a:rPr kumimoji="0" lang="da-DK" sz="1000" b="1" i="0" u="none" strike="noStrike" kern="0" cap="none" spc="0" normalizeH="0" baseline="0" noProof="0" dirty="0">
                <a:ln>
                  <a:noFill/>
                </a:ln>
                <a:effectLst/>
                <a:uLnTx/>
                <a:uFillTx/>
                <a:latin typeface="Verdana"/>
                <a:ea typeface="+mn-ea"/>
                <a:cs typeface="+mn-cs"/>
              </a:rPr>
              <a:t>3-meter reglen (</a:t>
            </a:r>
            <a:r>
              <a:rPr kumimoji="0" lang="da-DK" sz="1000" b="1" i="0" u="none" strike="noStrike" kern="0" cap="none" spc="0" normalizeH="0" baseline="0" noProof="0" dirty="0">
                <a:ln>
                  <a:noFill/>
                </a:ln>
                <a:effectLst/>
                <a:uLnTx/>
                <a:uFillTx/>
                <a:latin typeface="Verdana"/>
                <a:ea typeface="+mn-ea"/>
                <a:cs typeface="+mn-cs"/>
                <a:hlinkClick r:id="rId4">
                  <a:extLst>
                    <a:ext uri="{A12FA001-AC4F-418D-AE19-62706E023703}">
                      <ahyp:hlinkClr xmlns:ahyp="http://schemas.microsoft.com/office/drawing/2018/hyperlinkcolor" val="tx"/>
                    </a:ext>
                  </a:extLst>
                </a:hlinkClick>
              </a:rPr>
              <a:t>Klik</a:t>
            </a:r>
            <a:r>
              <a:rPr kumimoji="0" lang="da-DK" sz="1000" b="1" i="0" u="none" strike="noStrike" kern="0" cap="none" spc="0" normalizeH="0" baseline="0" noProof="0" dirty="0">
                <a:ln>
                  <a:noFill/>
                </a:ln>
                <a:effectLst/>
                <a:uLnTx/>
                <a:uFillTx/>
                <a:latin typeface="Verdana"/>
                <a:ea typeface="+mn-ea"/>
                <a:cs typeface="+mn-cs"/>
              </a:rPr>
              <a:t>) </a:t>
            </a:r>
            <a:endParaRPr lang="da-DK" sz="1000" b="1" i="0" u="none" strike="noStrike" kern="0" cap="none" spc="0" normalizeH="0" baseline="0" noProof="0" dirty="0">
              <a:ln>
                <a:noFill/>
              </a:ln>
              <a:effectLst/>
              <a:uLnTx/>
              <a:uFillTx/>
              <a:latin typeface="Verdana"/>
              <a:ea typeface="Verdana"/>
            </a:endParaRPr>
          </a:p>
          <a:p>
            <a:pPr marL="0" marR="0" lvl="0" indent="0" algn="l" defTabSz="914400" rtl="0" eaLnBrk="1" fontAlgn="base" latinLnBrk="0" hangingPunct="1">
              <a:lnSpc>
                <a:spcPct val="100000"/>
              </a:lnSpc>
              <a:spcBef>
                <a:spcPct val="0"/>
              </a:spcBef>
              <a:spcAft>
                <a:spcPct val="20000"/>
              </a:spcAft>
              <a:buClr>
                <a:srgbClr val="990033"/>
              </a:buClr>
              <a:buSzTx/>
              <a:buFont typeface="Wingdings" pitchFamily="2" charset="2"/>
              <a:buNone/>
              <a:tabLst/>
              <a:defRPr/>
            </a:pPr>
            <a:r>
              <a:rPr kumimoji="0" lang="da-DK" sz="1000" b="0" i="0" u="none" strike="noStrike" kern="0" cap="none" spc="0" normalizeH="0" baseline="0" noProof="0" dirty="0">
                <a:ln>
                  <a:noFill/>
                </a:ln>
                <a:effectLst/>
                <a:uLnTx/>
                <a:uFillTx/>
                <a:latin typeface="Verdana"/>
                <a:ea typeface="+mn-ea"/>
                <a:cs typeface="+mn-cs"/>
              </a:rPr>
              <a:t>3-meter reglen er en metode, der anvendes i Region Midtjylland i arbejdet med den gode sikkerhedskultur. 3-meter reglen er en holdsport, hvor både individet, gruppen, ledelsen og organisationen har et fælles ansvar for at sikre at:</a:t>
            </a:r>
            <a:endParaRPr lang="da-DK" sz="1000" b="0" i="0" u="none" strike="noStrike" kern="0" cap="none" spc="0" normalizeH="0" baseline="0" noProof="0" dirty="0">
              <a:ln>
                <a:noFill/>
              </a:ln>
              <a:effectLst/>
              <a:uLnTx/>
              <a:uFillTx/>
              <a:latin typeface="Verdana"/>
              <a:ea typeface="Verdana"/>
            </a:endParaRPr>
          </a:p>
          <a:p>
            <a:pPr marL="285750" marR="0" lvl="1" indent="-285750" algn="l" defTabSz="914400" rtl="0" eaLnBrk="1" fontAlgn="base" latinLnBrk="0" hangingPunct="1">
              <a:lnSpc>
                <a:spcPct val="100000"/>
              </a:lnSpc>
              <a:spcBef>
                <a:spcPct val="0"/>
              </a:spcBef>
              <a:spcAft>
                <a:spcPct val="20000"/>
              </a:spcAft>
              <a:buClr>
                <a:srgbClr val="F2B10F"/>
              </a:buClr>
              <a:buSzTx/>
              <a:buFont typeface="Wingdings" pitchFamily="2" charset="2"/>
              <a:buChar char="§"/>
              <a:tabLst/>
              <a:defRPr/>
            </a:pPr>
            <a:r>
              <a:rPr kumimoji="0" lang="da-DK" sz="1000" b="0" i="0" u="none" strike="noStrike" kern="0" cap="none" spc="0" normalizeH="0" baseline="0" noProof="0" dirty="0">
                <a:ln>
                  <a:noFill/>
                </a:ln>
                <a:effectLst/>
                <a:uLnTx/>
                <a:uFillTx/>
                <a:latin typeface="Verdana"/>
                <a:ea typeface="+mn-ea"/>
                <a:cs typeface="+mn-cs"/>
              </a:rPr>
              <a:t>ingen kommer til skade</a:t>
            </a:r>
            <a:endParaRPr lang="da-DK" sz="1000" b="0" i="0" u="none" strike="noStrike" kern="0" cap="none" spc="0" normalizeH="0" baseline="0" noProof="0" dirty="0">
              <a:ln>
                <a:noFill/>
              </a:ln>
              <a:effectLst/>
              <a:uLnTx/>
              <a:uFillTx/>
              <a:latin typeface="Verdana"/>
              <a:ea typeface="Verdana"/>
            </a:endParaRPr>
          </a:p>
          <a:p>
            <a:pPr marL="285750" marR="0" lvl="1" indent="-285750" algn="l" defTabSz="914400" rtl="0" eaLnBrk="1" fontAlgn="base" latinLnBrk="0" hangingPunct="1">
              <a:lnSpc>
                <a:spcPct val="100000"/>
              </a:lnSpc>
              <a:spcBef>
                <a:spcPct val="0"/>
              </a:spcBef>
              <a:spcAft>
                <a:spcPct val="20000"/>
              </a:spcAft>
              <a:buClr>
                <a:srgbClr val="F2B10F"/>
              </a:buClr>
              <a:buSzTx/>
              <a:buFont typeface="Wingdings" pitchFamily="2" charset="2"/>
              <a:buChar char="§"/>
              <a:tabLst/>
              <a:defRPr/>
            </a:pPr>
            <a:r>
              <a:rPr kumimoji="0" lang="da-DK" sz="1000" b="0" i="0" u="none" strike="noStrike" kern="0" cap="none" spc="0" normalizeH="0" baseline="0" noProof="0" dirty="0">
                <a:ln>
                  <a:noFill/>
                </a:ln>
                <a:effectLst/>
                <a:uLnTx/>
                <a:uFillTx/>
                <a:latin typeface="Verdana"/>
                <a:ea typeface="+mn-ea"/>
                <a:cs typeface="+mn-cs"/>
              </a:rPr>
              <a:t>der tages ansvar for at gøre opmærksom på og handle på det, der ikke fungerer godt – både fysiske og psykiske forhold arbejdsmiljøet er et fælles ansvar</a:t>
            </a:r>
            <a:endParaRPr lang="da-DK" sz="1000" b="0" i="0" u="none" strike="noStrike" kern="0" cap="none" spc="0" normalizeH="0" baseline="0" noProof="0" dirty="0">
              <a:ln>
                <a:noFill/>
              </a:ln>
              <a:effectLst/>
              <a:uLnTx/>
              <a:uFillTx/>
              <a:latin typeface="Verdana"/>
              <a:ea typeface="Verdana"/>
            </a:endParaRPr>
          </a:p>
          <a:p>
            <a:pPr marL="285750" marR="0" lvl="1" indent="-285750" algn="l" defTabSz="914400" rtl="0" eaLnBrk="1" fontAlgn="base" latinLnBrk="0" hangingPunct="1">
              <a:lnSpc>
                <a:spcPct val="100000"/>
              </a:lnSpc>
              <a:spcBef>
                <a:spcPct val="0"/>
              </a:spcBef>
              <a:spcAft>
                <a:spcPct val="20000"/>
              </a:spcAft>
              <a:buClr>
                <a:srgbClr val="F2B10F"/>
              </a:buClr>
              <a:buSzTx/>
              <a:buFont typeface="Wingdings" pitchFamily="2" charset="2"/>
              <a:buChar char="§"/>
              <a:tabLst/>
              <a:defRPr/>
            </a:pPr>
            <a:r>
              <a:rPr kumimoji="0" lang="da-DK" sz="1000" b="0" i="0" u="none" strike="noStrike" kern="0" cap="none" spc="0" normalizeH="0" baseline="0" noProof="0" dirty="0">
                <a:ln>
                  <a:noFill/>
                </a:ln>
                <a:effectLst/>
                <a:uLnTx/>
                <a:uFillTx/>
                <a:latin typeface="Verdana"/>
                <a:ea typeface="+mn-ea"/>
                <a:cs typeface="+mn-cs"/>
              </a:rPr>
              <a:t>alle har et medansvar for at forbedre eget og andres arbejdsmiljø</a:t>
            </a:r>
            <a:endParaRPr lang="da-DK" sz="1000" b="0" i="0" u="none" strike="noStrike" kern="0" cap="none" spc="0" normalizeH="0" baseline="0" noProof="0" dirty="0">
              <a:ln>
                <a:noFill/>
              </a:ln>
              <a:effectLst/>
              <a:uLnTx/>
              <a:uFillTx/>
              <a:latin typeface="Verdana"/>
              <a:ea typeface="Verdana"/>
            </a:endParaRPr>
          </a:p>
          <a:p>
            <a:pPr marL="0" indent="0" fontAlgn="base">
              <a:lnSpc>
                <a:spcPct val="100000"/>
              </a:lnSpc>
              <a:spcBef>
                <a:spcPct val="0"/>
              </a:spcBef>
              <a:spcAft>
                <a:spcPct val="20000"/>
              </a:spcAft>
              <a:buClr>
                <a:srgbClr val="990033"/>
              </a:buClr>
              <a:buNone/>
              <a:defRPr/>
            </a:pPr>
            <a:endParaRPr lang="da-DK" sz="1000" b="1" i="0" u="none" strike="noStrike" kern="0" cap="none" spc="0" normalizeH="0" baseline="0" noProof="0" dirty="0">
              <a:ln>
                <a:noFill/>
              </a:ln>
              <a:effectLst/>
              <a:uLnTx/>
              <a:uFillTx/>
              <a:latin typeface="Verdana"/>
              <a:ea typeface="Verdana"/>
            </a:endParaRPr>
          </a:p>
          <a:p>
            <a:pPr marL="0" marR="0" lvl="0" indent="0" algn="l" defTabSz="914400" rtl="0" eaLnBrk="1" fontAlgn="base" latinLnBrk="0" hangingPunct="1">
              <a:lnSpc>
                <a:spcPct val="100000"/>
              </a:lnSpc>
              <a:spcBef>
                <a:spcPct val="0"/>
              </a:spcBef>
              <a:spcAft>
                <a:spcPct val="20000"/>
              </a:spcAft>
              <a:buClr>
                <a:srgbClr val="990033"/>
              </a:buClr>
              <a:buSzTx/>
              <a:buFont typeface="Wingdings" pitchFamily="2" charset="2"/>
              <a:buNone/>
              <a:tabLst/>
              <a:defRPr/>
            </a:pPr>
            <a:r>
              <a:rPr kumimoji="0" lang="da-DK" sz="1000" b="1" i="0" u="none" strike="noStrike" kern="0" cap="none" spc="0" normalizeH="0" baseline="0" noProof="0" dirty="0">
                <a:ln>
                  <a:noFill/>
                </a:ln>
                <a:effectLst/>
                <a:uLnTx/>
                <a:uFillTx/>
                <a:latin typeface="Verdana"/>
                <a:ea typeface="+mn-ea"/>
                <a:cs typeface="+mn-cs"/>
              </a:rPr>
              <a:t>Nyansatte (</a:t>
            </a:r>
            <a:r>
              <a:rPr kumimoji="0" lang="da-DK" sz="1000" b="1" i="0" u="none" strike="noStrike" kern="0" cap="none" spc="0" normalizeH="0" baseline="0" noProof="0" dirty="0">
                <a:ln>
                  <a:noFill/>
                </a:ln>
                <a:effectLst/>
                <a:uLnTx/>
                <a:uFillTx/>
                <a:latin typeface="Verdana"/>
                <a:ea typeface="+mn-ea"/>
                <a:cs typeface="+mn-cs"/>
                <a:hlinkClick r:id="rId5" tooltip="Klik">
                  <a:extLst>
                    <a:ext uri="{A12FA001-AC4F-418D-AE19-62706E023703}">
                      <ahyp:hlinkClr xmlns:ahyp="http://schemas.microsoft.com/office/drawing/2018/hyperlinkcolor" val="tx"/>
                    </a:ext>
                  </a:extLst>
                </a:hlinkClick>
              </a:rPr>
              <a:t>Klik</a:t>
            </a:r>
            <a:r>
              <a:rPr kumimoji="0" lang="da-DK" sz="1000" b="1" i="0" u="none" strike="noStrike" kern="0" cap="none" spc="0" normalizeH="0" baseline="0" noProof="0" dirty="0">
                <a:ln>
                  <a:noFill/>
                </a:ln>
                <a:effectLst/>
                <a:uLnTx/>
                <a:uFillTx/>
                <a:latin typeface="Verdana"/>
                <a:ea typeface="+mn-ea"/>
                <a:cs typeface="+mn-cs"/>
              </a:rPr>
              <a:t>)</a:t>
            </a:r>
            <a:endParaRPr lang="da-DK" sz="1000" b="1" i="0" u="none" strike="noStrike" kern="0" cap="none" spc="0" normalizeH="0" baseline="0" noProof="0" dirty="0">
              <a:ln>
                <a:noFill/>
              </a:ln>
              <a:effectLst/>
              <a:uLnTx/>
              <a:uFillTx/>
              <a:latin typeface="Verdana"/>
              <a:ea typeface="Verdana"/>
            </a:endParaRPr>
          </a:p>
          <a:p>
            <a:pPr marL="0" marR="0" lvl="0" indent="0" algn="l" defTabSz="914400" rtl="0" eaLnBrk="1" fontAlgn="base" latinLnBrk="0" hangingPunct="1">
              <a:lnSpc>
                <a:spcPct val="100000"/>
              </a:lnSpc>
              <a:spcBef>
                <a:spcPct val="0"/>
              </a:spcBef>
              <a:spcAft>
                <a:spcPct val="20000"/>
              </a:spcAft>
              <a:buClr>
                <a:srgbClr val="990033"/>
              </a:buClr>
              <a:buSzTx/>
              <a:buFont typeface="Wingdings" pitchFamily="2" charset="2"/>
              <a:buNone/>
              <a:tabLst/>
              <a:defRPr/>
            </a:pPr>
            <a:r>
              <a:rPr kumimoji="0" lang="da-DK" sz="1000" b="0" i="0" u="none" strike="noStrike" kern="0" cap="none" spc="0" normalizeH="0" baseline="0" noProof="0" dirty="0">
                <a:ln>
                  <a:noFill/>
                </a:ln>
                <a:effectLst/>
                <a:uLnTx/>
                <a:uFillTx/>
                <a:latin typeface="Verdana"/>
                <a:ea typeface="+mn-ea"/>
                <a:cs typeface="+mn-cs"/>
              </a:rPr>
              <a:t>Risikoen for at blive udsat for en arbejdsulykke er mange gange større, når man er nyansat. Nyansat betyder ikke nødvendigvis nyuddannet eller uerfaren, men bruges om alle ansatte, der skifter jobfunktion eller afdeling. Det er altså også erfarne medarbejdere. Det er derfor vigtigt med en grundig introduktion, instruktion og oplæring af nyansatte, vikarer, elever og studerende. Det er arbejdsgivernes ansvar at sørge for at dette gennemføres. Der skal være retningslinjer for introduktion, oplæring og instruktion samt lovpligtige uddannelser på arbejdspladsen.</a:t>
            </a:r>
          </a:p>
        </p:txBody>
      </p:sp>
    </p:spTree>
    <p:extLst>
      <p:ext uri="{BB962C8B-B14F-4D97-AF65-F5344CB8AC3E}">
        <p14:creationId xmlns:p14="http://schemas.microsoft.com/office/powerpoint/2010/main" val="35367796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7AD9220-347B-36F3-FA3E-3C93E30AE2A8}"/>
              </a:ext>
            </a:extLst>
          </p:cNvPr>
          <p:cNvSpPr>
            <a:spLocks noGrp="1"/>
          </p:cNvSpPr>
          <p:nvPr>
            <p:ph type="title"/>
          </p:nvPr>
        </p:nvSpPr>
        <p:spPr/>
        <p:txBody>
          <a:bodyPr/>
          <a:lstStyle/>
          <a:p>
            <a:r>
              <a:rPr lang="da-DK"/>
              <a:t>Drøftelse i plenum</a:t>
            </a:r>
          </a:p>
        </p:txBody>
      </p:sp>
      <p:sp>
        <p:nvSpPr>
          <p:cNvPr id="3" name="Pladsholder til indhold 2">
            <a:extLst>
              <a:ext uri="{FF2B5EF4-FFF2-40B4-BE49-F238E27FC236}">
                <a16:creationId xmlns:a16="http://schemas.microsoft.com/office/drawing/2014/main" id="{CF901501-1C87-ECCA-BB4C-2AB0DB850419}"/>
              </a:ext>
            </a:extLst>
          </p:cNvPr>
          <p:cNvSpPr>
            <a:spLocks noGrp="1"/>
          </p:cNvSpPr>
          <p:nvPr>
            <p:ph idx="1"/>
          </p:nvPr>
        </p:nvSpPr>
        <p:spPr/>
        <p:txBody>
          <a:bodyPr/>
          <a:lstStyle/>
          <a:p>
            <a:pPr marL="457200" marR="0" lvl="0" indent="-457200" algn="l" defTabSz="914400" rtl="0" eaLnBrk="1" fontAlgn="base" latinLnBrk="0" hangingPunct="1">
              <a:lnSpc>
                <a:spcPct val="100000"/>
              </a:lnSpc>
              <a:spcBef>
                <a:spcPct val="0"/>
              </a:spcBef>
              <a:spcAft>
                <a:spcPct val="20000"/>
              </a:spcAft>
              <a:buClr>
                <a:srgbClr val="F2B10F"/>
              </a:buClr>
              <a:buSzTx/>
              <a:buFont typeface="Wingdings" panose="05000000000000000000" pitchFamily="2" charset="2"/>
              <a:buChar char="§"/>
              <a:tabLst/>
              <a:defRPr/>
            </a:pPr>
            <a:r>
              <a:rPr kumimoji="0" lang="da-DK" sz="3200" b="0" i="0" u="none" strike="noStrike" kern="0" cap="none" spc="0" normalizeH="0" baseline="0" noProof="0">
                <a:ln>
                  <a:noFill/>
                </a:ln>
                <a:effectLst/>
                <a:uLnTx/>
                <a:uFillTx/>
                <a:latin typeface="Verdana"/>
                <a:ea typeface="+mn-ea"/>
                <a:cs typeface="+mn-cs"/>
              </a:rPr>
              <a:t>Hvordan vil vi styrke sikkerhedskulturen via temaet </a:t>
            </a:r>
            <a:r>
              <a:rPr kumimoji="0" lang="da-DK" sz="3200" b="1" i="1" u="none" strike="noStrike" kern="0" cap="none" spc="0" normalizeH="0" baseline="0" noProof="0">
                <a:ln>
                  <a:noFill/>
                </a:ln>
                <a:effectLst/>
                <a:uLnTx/>
                <a:uFillTx/>
                <a:latin typeface="Verdana"/>
                <a:ea typeface="+mn-ea"/>
                <a:cs typeface="+mn-cs"/>
              </a:rPr>
              <a:t>ulykker</a:t>
            </a:r>
            <a:r>
              <a:rPr kumimoji="0" lang="da-DK" sz="3200" b="0" i="1" u="none" strike="noStrike" kern="0" cap="none" spc="0" normalizeH="0" baseline="0" noProof="0">
                <a:ln>
                  <a:noFill/>
                </a:ln>
                <a:effectLst/>
                <a:uLnTx/>
                <a:uFillTx/>
                <a:latin typeface="Verdana"/>
                <a:ea typeface="+mn-ea"/>
                <a:cs typeface="+mn-cs"/>
              </a:rPr>
              <a:t> </a:t>
            </a:r>
            <a:r>
              <a:rPr kumimoji="0" lang="da-DK" sz="3200" b="0" i="0" u="none" strike="noStrike" kern="0" cap="none" spc="0" normalizeH="0" baseline="0" noProof="0">
                <a:ln>
                  <a:noFill/>
                </a:ln>
                <a:effectLst/>
                <a:uLnTx/>
                <a:uFillTx/>
                <a:latin typeface="Verdana"/>
                <a:ea typeface="+mn-ea"/>
                <a:cs typeface="+mn-cs"/>
              </a:rPr>
              <a:t>hos os – ud fra IGLO-modellen?</a:t>
            </a:r>
          </a:p>
          <a:p>
            <a:pPr marL="1655203" marR="0" lvl="1" indent="-457200" algn="l" defTabSz="914400" rtl="0" eaLnBrk="1" fontAlgn="base" latinLnBrk="0" hangingPunct="1">
              <a:lnSpc>
                <a:spcPct val="100000"/>
              </a:lnSpc>
              <a:spcBef>
                <a:spcPct val="0"/>
              </a:spcBef>
              <a:spcAft>
                <a:spcPct val="20000"/>
              </a:spcAft>
              <a:buClr>
                <a:srgbClr val="F2B10F"/>
              </a:buClr>
              <a:buSzTx/>
              <a:buFont typeface="Wingdings" pitchFamily="2" charset="2"/>
              <a:buChar char="§"/>
              <a:tabLst/>
              <a:defRPr/>
            </a:pPr>
            <a:r>
              <a:rPr kumimoji="0" lang="da-DK" sz="3200" b="0" i="0" u="none" strike="noStrike" kern="0" cap="none" spc="0" normalizeH="0" baseline="0" noProof="0">
                <a:ln>
                  <a:noFill/>
                </a:ln>
                <a:effectLst/>
                <a:uLnTx/>
                <a:uFillTx/>
                <a:latin typeface="Verdana"/>
              </a:rPr>
              <a:t>Hvem gør hvad – helt konkret?</a:t>
            </a:r>
          </a:p>
          <a:p>
            <a:pPr marL="1655203" marR="0" lvl="1" indent="-457200" algn="l" defTabSz="914400" rtl="0" eaLnBrk="1" fontAlgn="base" latinLnBrk="0" hangingPunct="1">
              <a:lnSpc>
                <a:spcPct val="100000"/>
              </a:lnSpc>
              <a:spcBef>
                <a:spcPct val="0"/>
              </a:spcBef>
              <a:spcAft>
                <a:spcPct val="20000"/>
              </a:spcAft>
              <a:buClr>
                <a:srgbClr val="F2B10F"/>
              </a:buClr>
              <a:buSzTx/>
              <a:buFont typeface="Wingdings" pitchFamily="2" charset="2"/>
              <a:buChar char="§"/>
              <a:tabLst/>
              <a:defRPr/>
            </a:pPr>
            <a:r>
              <a:rPr kumimoji="0" lang="da-DK" sz="3200" b="0" i="0" u="none" strike="noStrike" kern="0" cap="none" spc="0" normalizeH="0" baseline="0" noProof="0">
                <a:ln>
                  <a:noFill/>
                </a:ln>
                <a:effectLst/>
                <a:uLnTx/>
                <a:uFillTx/>
                <a:latin typeface="Verdana"/>
              </a:rPr>
              <a:t>Hvad er næste skridt?</a:t>
            </a:r>
          </a:p>
          <a:p>
            <a:pPr marL="1655203" marR="0" lvl="1" indent="-457200" algn="l" defTabSz="914400" rtl="0" eaLnBrk="1" fontAlgn="base" latinLnBrk="0" hangingPunct="1">
              <a:lnSpc>
                <a:spcPct val="100000"/>
              </a:lnSpc>
              <a:spcBef>
                <a:spcPct val="0"/>
              </a:spcBef>
              <a:spcAft>
                <a:spcPct val="20000"/>
              </a:spcAft>
              <a:buClr>
                <a:srgbClr val="F2B10F"/>
              </a:buClr>
              <a:buSzTx/>
              <a:buFont typeface="Wingdings" pitchFamily="2" charset="2"/>
              <a:buChar char="§"/>
              <a:tabLst/>
              <a:defRPr/>
            </a:pPr>
            <a:r>
              <a:rPr kumimoji="0" lang="da-DK" sz="3200" b="0" i="0" u="none" strike="noStrike" kern="0" cap="none" spc="0" normalizeH="0" baseline="0" noProof="0">
                <a:ln>
                  <a:noFill/>
                </a:ln>
                <a:effectLst/>
                <a:uLnTx/>
                <a:uFillTx/>
                <a:latin typeface="Verdana"/>
              </a:rPr>
              <a:t>Hvordan husker vi hinanden på at bruge 3-meter reglen i hverdagen?</a:t>
            </a:r>
          </a:p>
          <a:p>
            <a:endParaRPr lang="da-DK"/>
          </a:p>
        </p:txBody>
      </p:sp>
    </p:spTree>
    <p:extLst>
      <p:ext uri="{BB962C8B-B14F-4D97-AF65-F5344CB8AC3E}">
        <p14:creationId xmlns:p14="http://schemas.microsoft.com/office/powerpoint/2010/main" val="636245484"/>
      </p:ext>
    </p:extLst>
  </p:cSld>
  <p:clrMapOvr>
    <a:masterClrMapping/>
  </p:clrMapOvr>
</p:sld>
</file>

<file path=ppt/theme/theme1.xml><?xml version="1.0" encoding="utf-8"?>
<a:theme xmlns:a="http://schemas.openxmlformats.org/drawingml/2006/main" name="RM-multicolour">
  <a:themeElements>
    <a:clrScheme name="RM Multicolour2">
      <a:dk1>
        <a:srgbClr val="000000"/>
      </a:dk1>
      <a:lt1>
        <a:srgbClr val="FFFFFF"/>
      </a:lt1>
      <a:dk2>
        <a:srgbClr val="990033"/>
      </a:dk2>
      <a:lt2>
        <a:srgbClr val="EFECE6"/>
      </a:lt2>
      <a:accent1>
        <a:srgbClr val="CCCC66"/>
      </a:accent1>
      <a:accent2>
        <a:srgbClr val="256575"/>
      </a:accent2>
      <a:accent3>
        <a:srgbClr val="CC6633"/>
      </a:accent3>
      <a:accent4>
        <a:srgbClr val="9B9B50"/>
      </a:accent4>
      <a:accent5>
        <a:srgbClr val="84715E"/>
      </a:accent5>
      <a:accent6>
        <a:srgbClr val="990033"/>
      </a:accent6>
      <a:hlink>
        <a:srgbClr val="990033"/>
      </a:hlink>
      <a:folHlink>
        <a:srgbClr val="113F49"/>
      </a:folHlink>
    </a:clrScheme>
    <a:fontScheme name="01a_RMdias_BRED">
      <a:majorFont>
        <a:latin typeface="Verdana"/>
        <a:ea typeface=""/>
        <a:cs typeface=""/>
      </a:majorFont>
      <a:minorFont>
        <a:latin typeface="Verdana"/>
        <a:ea typeface=""/>
        <a:cs typeface=""/>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3175" cap="sq">
          <a:solidFill>
            <a:schemeClr val="tx1"/>
          </a:solidFill>
        </a:ln>
      </a:spPr>
      <a:bodyPr rtlCol="0" anchor="ctr"/>
      <a:lstStyle>
        <a:defPPr algn="ctr">
          <a:defRPr dirty="0">
            <a:solidFill>
              <a:srgbClr val="3F3018"/>
            </a:solidFill>
          </a:defRPr>
        </a:defPPr>
      </a:lstStyle>
      <a:style>
        <a:lnRef idx="2">
          <a:schemeClr val="accent1">
            <a:shade val="50000"/>
          </a:schemeClr>
        </a:lnRef>
        <a:fillRef idx="1">
          <a:schemeClr val="accent1"/>
        </a:fillRef>
        <a:effectRef idx="0">
          <a:schemeClr val="accent1"/>
        </a:effectRef>
        <a:fontRef idx="minor">
          <a:schemeClr val="lt1"/>
        </a:fontRef>
      </a: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da-DK" altLang="da-DK" sz="2400" b="0" i="0" u="none" strike="noStrike" cap="none" normalizeH="0" baseline="0" smtClean="0">
            <a:ln>
              <a:noFill/>
            </a:ln>
            <a:solidFill>
              <a:schemeClr val="tx1"/>
            </a:solidFill>
            <a:effectLst/>
            <a:latin typeface="Verdana" pitchFamily="34" charset="0"/>
          </a:defRPr>
        </a:defPPr>
      </a:lstStyle>
    </a:lnDef>
  </a:objectDefaults>
  <a:extraClrSchemeLst/>
  <a:extLst>
    <a:ext uri="{05A4C25C-085E-4340-85A3-A5531E510DB2}">
      <thm15:themeFamily xmlns:thm15="http://schemas.microsoft.com/office/thememl/2012/main" name="RM-multicolour" id="{7BD696F8-FE35-46CE-86BB-45B9DD96AC34}" vid="{00B02F43-5C08-4E8E-BACB-F7C1983F3515}"/>
    </a:ext>
  </a:extLst>
</a:theme>
</file>

<file path=ppt/theme/theme2.xml><?xml version="1.0" encoding="utf-8"?>
<a:theme xmlns:a="http://schemas.openxmlformats.org/drawingml/2006/main" name="Brugerdefineret design">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4.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859671b0-0395-4ce7-9ee9-5de84cfa131a" xsi:nil="true"/>
    <lcf76f155ced4ddcb4097134ff3c332f xmlns="88e915f1-00c9-401d-8bf4-03078d718f5f">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kument" ma:contentTypeID="0x0101007DF51FDD85F37D4BB909448DADE2303D" ma:contentTypeVersion="11" ma:contentTypeDescription="Opret et nyt dokument." ma:contentTypeScope="" ma:versionID="378fe8552bacab31e47256c88246ea9f">
  <xsd:schema xmlns:xsd="http://www.w3.org/2001/XMLSchema" xmlns:xs="http://www.w3.org/2001/XMLSchema" xmlns:p="http://schemas.microsoft.com/office/2006/metadata/properties" xmlns:ns2="88e915f1-00c9-401d-8bf4-03078d718f5f" xmlns:ns3="859671b0-0395-4ce7-9ee9-5de84cfa131a" targetNamespace="http://schemas.microsoft.com/office/2006/metadata/properties" ma:root="true" ma:fieldsID="306ece55418f02cc6d0bba0f98fe6349" ns2:_="" ns3:_="">
    <xsd:import namespace="88e915f1-00c9-401d-8bf4-03078d718f5f"/>
    <xsd:import namespace="859671b0-0395-4ce7-9ee9-5de84cfa131a"/>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8e915f1-00c9-401d-8bf4-03078d718f5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lcf76f155ced4ddcb4097134ff3c332f" ma:index="14" nillable="true" ma:taxonomy="true" ma:internalName="lcf76f155ced4ddcb4097134ff3c332f" ma:taxonomyFieldName="MediaServiceImageTags" ma:displayName="Billedmærker" ma:readOnly="false" ma:fieldId="{5cf76f15-5ced-4ddc-b409-7134ff3c332f}" ma:taxonomyMulti="true" ma:sspId="79ed8b31-737c-4bd0-a1f5-bf78f1e34cf9"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59671b0-0395-4ce7-9ee9-5de84cfa131a"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55021923-5985-4046-bbc8-b41effbce1cd}" ma:internalName="TaxCatchAll" ma:showField="CatchAllData" ma:web="859671b0-0395-4ce7-9ee9-5de84cfa131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dhol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0AF4659-B9BB-4485-821D-A1B89A885E61}">
  <ds:schemaRefs>
    <ds:schemaRef ds:uri="http://schemas.microsoft.com/sharepoint/v3/contenttype/forms"/>
  </ds:schemaRefs>
</ds:datastoreItem>
</file>

<file path=customXml/itemProps2.xml><?xml version="1.0" encoding="utf-8"?>
<ds:datastoreItem xmlns:ds="http://schemas.openxmlformats.org/officeDocument/2006/customXml" ds:itemID="{8E24C701-3E4E-4379-80DE-1C6DF0762A06}">
  <ds:schemaRefs>
    <ds:schemaRef ds:uri="88e915f1-00c9-401d-8bf4-03078d718f5f"/>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3000CD35-6DAE-473B-8159-154649BA69B8}"/>
</file>

<file path=docProps/app.xml><?xml version="1.0" encoding="utf-8"?>
<Properties xmlns="http://schemas.openxmlformats.org/officeDocument/2006/extended-properties" xmlns:vt="http://schemas.openxmlformats.org/officeDocument/2006/docPropsVTypes">
  <Template>RM_Tema</Template>
  <TotalTime>0</TotalTime>
  <Application>Microsoft Office PowerPoint</Application>
  <PresentationFormat>Widescreen</PresentationFormat>
  <Slides>8</Slides>
  <Notes>0</Notes>
  <HiddenSlides>0</HiddenSlides>
  <ScaleCrop>false</ScaleCrop>
  <HeadingPairs>
    <vt:vector size="4" baseType="variant">
      <vt:variant>
        <vt:lpstr>Theme</vt:lpstr>
      </vt:variant>
      <vt:variant>
        <vt:i4>2</vt:i4>
      </vt:variant>
      <vt:variant>
        <vt:lpstr>Slide Titles</vt:lpstr>
      </vt:variant>
      <vt:variant>
        <vt:i4>8</vt:i4>
      </vt:variant>
    </vt:vector>
  </HeadingPairs>
  <TitlesOfParts>
    <vt:vector size="10" baseType="lpstr">
      <vt:lpstr>RM-multicolour</vt:lpstr>
      <vt:lpstr>Brugerdefineret design</vt:lpstr>
      <vt:lpstr>PowerPoint Presentation</vt:lpstr>
      <vt:lpstr>Velkommen til 3-meter reglen i  Region Midtjylland</vt:lpstr>
      <vt:lpstr>Hvad er 3-meter reglen?</vt:lpstr>
      <vt:lpstr>Ulykker</vt:lpstr>
      <vt:lpstr>IGLO-MODELLEN</vt:lpstr>
      <vt:lpstr>IGLO – Bud på handlemuligheder vedr. temaet ulykker</vt:lpstr>
      <vt:lpstr>Eksempler på værktøjer til temaet forebyggelse af ulykker</vt:lpstr>
      <vt:lpstr>Drøftelse i plenum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revision>7</cp:revision>
  <dcterms:created xsi:type="dcterms:W3CDTF">2025-10-14T10:16:08Z</dcterms:created>
  <dcterms:modified xsi:type="dcterms:W3CDTF">2025-10-14T12:06:05Z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0x0101007DF51FDD85F37D4BB909448DADE2303D</vt:lpwstr>
  </property>
</Properties>
</file>