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omments/modernComment_104_611F62F5.xml" ContentType="application/vnd.ms-powerpoint.comments+xml"/>
  <Override PartName="/ppt/comments/modernComment_105_8C9AF204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91" r:id="rId5"/>
  </p:sldMasterIdLst>
  <p:notesMasterIdLst>
    <p:notesMasterId r:id="rId13"/>
  </p:notesMasterIdLst>
  <p:handoutMasterIdLst>
    <p:handoutMasterId r:id="rId14"/>
  </p:handoutMasterIdLst>
  <p:sldIdLst>
    <p:sldId id="256" r:id="rId6"/>
    <p:sldId id="258" r:id="rId7"/>
    <p:sldId id="259" r:id="rId8"/>
    <p:sldId id="262" r:id="rId9"/>
    <p:sldId id="260" r:id="rId10"/>
    <p:sldId id="261" r:id="rId11"/>
    <p:sldId id="265" r:id="rId12"/>
  </p:sldIdLst>
  <p:sldSz cx="12192000" cy="6858000"/>
  <p:notesSz cx="6858000" cy="9144000"/>
  <p:defaultTextStyle>
    <a:defPPr>
      <a:defRPr lang="da-DK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5BDBB04-C027-2403-A4EE-DCF687F9EC0A}" name="Anita Bonde" initials="AB" userId="S::anivis@onerm.dk::de2396af-d8b8-47f6-bc95-443fe2cf14de" providerId="AD"/>
  <p188:author id="{CA69B3B3-065E-21F1-1230-430E7A04906A}" name="Anja Frøkjær" initials="AF" userId="S::anjfro@onerm.dk::310288ce-b741-425b-a0b5-cd3ac2aece8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CF1CE6-351A-34A6-4155-FD85D2C5A6DB}" v="4" dt="2025-10-30T10:36:49.901"/>
    <p1510:client id="{6757C4DF-F807-2CD9-8B5F-C96087CC7518}" v="1" dt="2025-10-31T06:46:48.543"/>
    <p1510:client id="{E524B853-0AF5-DED7-E664-99C80B35971B}" v="3" dt="2025-10-31T06:46:14.563"/>
    <p1510:client id="{E75D06F1-876A-7CFE-0C1B-6C0EF61E686A}" v="54" dt="2025-10-30T10:29:19.5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ta Bonde" userId="S::anivis@onerm.dk::de2396af-d8b8-47f6-bc95-443fe2cf14de" providerId="AD" clId="Web-{67403505-4DAE-9E6F-1AA7-9AB7D8A3A2D8}"/>
    <pc:docChg chg="modSld">
      <pc:chgData name="Anita Bonde" userId="S::anivis@onerm.dk::de2396af-d8b8-47f6-bc95-443fe2cf14de" providerId="AD" clId="Web-{67403505-4DAE-9E6F-1AA7-9AB7D8A3A2D8}" dt="2025-10-16T08:32:38.963" v="1039" actId="20577"/>
      <pc:docMkLst>
        <pc:docMk/>
      </pc:docMkLst>
      <pc:sldChg chg="modSp">
        <pc:chgData name="Anita Bonde" userId="S::anivis@onerm.dk::de2396af-d8b8-47f6-bc95-443fe2cf14de" providerId="AD" clId="Web-{67403505-4DAE-9E6F-1AA7-9AB7D8A3A2D8}" dt="2025-10-16T08:28:06.891" v="962" actId="20577"/>
        <pc:sldMkLst>
          <pc:docMk/>
          <pc:sldMk cId="492743649" sldId="258"/>
        </pc:sldMkLst>
        <pc:spChg chg="mod">
          <ac:chgData name="Anita Bonde" userId="S::anivis@onerm.dk::de2396af-d8b8-47f6-bc95-443fe2cf14de" providerId="AD" clId="Web-{67403505-4DAE-9E6F-1AA7-9AB7D8A3A2D8}" dt="2025-10-16T08:28:06.891" v="962" actId="20577"/>
          <ac:spMkLst>
            <pc:docMk/>
            <pc:sldMk cId="492743649" sldId="258"/>
            <ac:spMk id="3" creationId="{D6E47635-8806-F79C-C405-57E41B25115C}"/>
          </ac:spMkLst>
        </pc:spChg>
      </pc:sldChg>
      <pc:sldChg chg="modSp">
        <pc:chgData name="Anita Bonde" userId="S::anivis@onerm.dk::de2396af-d8b8-47f6-bc95-443fe2cf14de" providerId="AD" clId="Web-{67403505-4DAE-9E6F-1AA7-9AB7D8A3A2D8}" dt="2025-10-16T08:31:51.774" v="1026" actId="20577"/>
        <pc:sldMkLst>
          <pc:docMk/>
          <pc:sldMk cId="1401079998" sldId="259"/>
        </pc:sldMkLst>
        <pc:spChg chg="mod">
          <ac:chgData name="Anita Bonde" userId="S::anivis@onerm.dk::de2396af-d8b8-47f6-bc95-443fe2cf14de" providerId="AD" clId="Web-{67403505-4DAE-9E6F-1AA7-9AB7D8A3A2D8}" dt="2025-10-16T08:31:51.774" v="1026" actId="20577"/>
          <ac:spMkLst>
            <pc:docMk/>
            <pc:sldMk cId="1401079998" sldId="259"/>
            <ac:spMk id="3" creationId="{DD66B39C-4612-AB93-E340-FAC6BC1FA229}"/>
          </ac:spMkLst>
        </pc:spChg>
      </pc:sldChg>
      <pc:sldChg chg="modSp">
        <pc:chgData name="Anita Bonde" userId="S::anivis@onerm.dk::de2396af-d8b8-47f6-bc95-443fe2cf14de" providerId="AD" clId="Web-{67403505-4DAE-9E6F-1AA7-9AB7D8A3A2D8}" dt="2025-10-16T08:26:10.245" v="887" actId="20577"/>
        <pc:sldMkLst>
          <pc:docMk/>
          <pc:sldMk cId="2358964740" sldId="261"/>
        </pc:sldMkLst>
        <pc:spChg chg="mod">
          <ac:chgData name="Anita Bonde" userId="S::anivis@onerm.dk::de2396af-d8b8-47f6-bc95-443fe2cf14de" providerId="AD" clId="Web-{67403505-4DAE-9E6F-1AA7-9AB7D8A3A2D8}" dt="2025-10-16T08:26:10.245" v="887" actId="20577"/>
          <ac:spMkLst>
            <pc:docMk/>
            <pc:sldMk cId="2358964740" sldId="261"/>
            <ac:spMk id="3" creationId="{6A376FFC-11C5-D488-B973-074F5B46D741}"/>
          </ac:spMkLst>
        </pc:spChg>
      </pc:sldChg>
      <pc:sldChg chg="modSp">
        <pc:chgData name="Anita Bonde" userId="S::anivis@onerm.dk::de2396af-d8b8-47f6-bc95-443fe2cf14de" providerId="AD" clId="Web-{67403505-4DAE-9E6F-1AA7-9AB7D8A3A2D8}" dt="2025-10-16T08:32:38.963" v="1039" actId="20577"/>
        <pc:sldMkLst>
          <pc:docMk/>
          <pc:sldMk cId="1410368695" sldId="265"/>
        </pc:sldMkLst>
        <pc:spChg chg="mod">
          <ac:chgData name="Anita Bonde" userId="S::anivis@onerm.dk::de2396af-d8b8-47f6-bc95-443fe2cf14de" providerId="AD" clId="Web-{67403505-4DAE-9E6F-1AA7-9AB7D8A3A2D8}" dt="2025-10-16T08:32:38.963" v="1039" actId="20577"/>
          <ac:spMkLst>
            <pc:docMk/>
            <pc:sldMk cId="1410368695" sldId="265"/>
            <ac:spMk id="3" creationId="{04107081-F8C8-2FDC-02F6-E1351FEF5592}"/>
          </ac:spMkLst>
        </pc:spChg>
      </pc:sldChg>
    </pc:docChg>
  </pc:docChgLst>
  <pc:docChgLst>
    <pc:chgData name="Louise Larsen" userId="2406c346-188d-4537-bad6-295739f8f676" providerId="ADAL" clId="{274F9545-6E88-4737-B156-6131D04772BB}"/>
    <pc:docChg chg="undo redo custSel addSld delSld modSld">
      <pc:chgData name="Louise Larsen" userId="2406c346-188d-4537-bad6-295739f8f676" providerId="ADAL" clId="{274F9545-6E88-4737-B156-6131D04772BB}" dt="2025-10-14T12:29:41.847" v="61" actId="6549"/>
      <pc:docMkLst>
        <pc:docMk/>
      </pc:docMkLst>
      <pc:sldChg chg="addSp delSp modSp mod">
        <pc:chgData name="Louise Larsen" userId="2406c346-188d-4537-bad6-295739f8f676" providerId="ADAL" clId="{274F9545-6E88-4737-B156-6131D04772BB}" dt="2025-10-14T12:24:03.602" v="11" actId="14100"/>
        <pc:sldMkLst>
          <pc:docMk/>
          <pc:sldMk cId="3424942676" sldId="256"/>
        </pc:sldMkLst>
        <pc:spChg chg="add mod">
          <ac:chgData name="Louise Larsen" userId="2406c346-188d-4537-bad6-295739f8f676" providerId="ADAL" clId="{274F9545-6E88-4737-B156-6131D04772BB}" dt="2025-10-14T12:24:03.602" v="11" actId="14100"/>
          <ac:spMkLst>
            <pc:docMk/>
            <pc:sldMk cId="3424942676" sldId="256"/>
            <ac:spMk id="5" creationId="{17A94562-A09E-5FE8-F5AD-2F2CFE8C081B}"/>
          </ac:spMkLst>
        </pc:spChg>
      </pc:sldChg>
      <pc:sldChg chg="addSp modSp mod">
        <pc:chgData name="Louise Larsen" userId="2406c346-188d-4537-bad6-295739f8f676" providerId="ADAL" clId="{274F9545-6E88-4737-B156-6131D04772BB}" dt="2025-10-14T12:26:36.621" v="43" actId="1076"/>
        <pc:sldMkLst>
          <pc:docMk/>
          <pc:sldMk cId="492743649" sldId="258"/>
        </pc:sldMkLst>
        <pc:spChg chg="mod">
          <ac:chgData name="Louise Larsen" userId="2406c346-188d-4537-bad6-295739f8f676" providerId="ADAL" clId="{274F9545-6E88-4737-B156-6131D04772BB}" dt="2025-10-14T12:26:17.520" v="40" actId="5793"/>
          <ac:spMkLst>
            <pc:docMk/>
            <pc:sldMk cId="492743649" sldId="258"/>
            <ac:spMk id="3" creationId="{D6E47635-8806-F79C-C405-57E41B25115C}"/>
          </ac:spMkLst>
        </pc:spChg>
        <pc:picChg chg="add mod">
          <ac:chgData name="Louise Larsen" userId="2406c346-188d-4537-bad6-295739f8f676" providerId="ADAL" clId="{274F9545-6E88-4737-B156-6131D04772BB}" dt="2025-10-14T12:26:36.621" v="43" actId="1076"/>
          <ac:picMkLst>
            <pc:docMk/>
            <pc:sldMk cId="492743649" sldId="258"/>
            <ac:picMk id="1026" creationId="{FCD502C7-2570-5CDC-F909-0A3AE053AAFA}"/>
          </ac:picMkLst>
        </pc:picChg>
      </pc:sldChg>
      <pc:sldChg chg="modSp mod">
        <pc:chgData name="Louise Larsen" userId="2406c346-188d-4537-bad6-295739f8f676" providerId="ADAL" clId="{274F9545-6E88-4737-B156-6131D04772BB}" dt="2025-10-14T12:29:41.847" v="61" actId="6549"/>
        <pc:sldMkLst>
          <pc:docMk/>
          <pc:sldMk cId="1401079998" sldId="259"/>
        </pc:sldMkLst>
        <pc:spChg chg="mod">
          <ac:chgData name="Louise Larsen" userId="2406c346-188d-4537-bad6-295739f8f676" providerId="ADAL" clId="{274F9545-6E88-4737-B156-6131D04772BB}" dt="2025-10-14T12:29:41.847" v="61" actId="6549"/>
          <ac:spMkLst>
            <pc:docMk/>
            <pc:sldMk cId="1401079998" sldId="259"/>
            <ac:spMk id="3" creationId="{DD66B39C-4612-AB93-E340-FAC6BC1FA229}"/>
          </ac:spMkLst>
        </pc:spChg>
      </pc:sldChg>
      <pc:sldChg chg="addSp modSp">
        <pc:chgData name="Louise Larsen" userId="2406c346-188d-4537-bad6-295739f8f676" providerId="ADAL" clId="{274F9545-6E88-4737-B156-6131D04772BB}" dt="2025-10-14T12:27:16.916" v="51" actId="14100"/>
        <pc:sldMkLst>
          <pc:docMk/>
          <pc:sldMk cId="1629446901" sldId="260"/>
        </pc:sldMkLst>
      </pc:sldChg>
    </pc:docChg>
  </pc:docChgLst>
  <pc:docChgLst>
    <pc:chgData name="Anja Frøkjær" userId="S::anjfro@onerm.dk::310288ce-b741-425b-a0b5-cd3ac2aece88" providerId="AD" clId="Web-{E75D06F1-876A-7CFE-0C1B-6C0EF61E686A}"/>
    <pc:docChg chg="mod modSld">
      <pc:chgData name="Anja Frøkjær" userId="S::anjfro@onerm.dk::310288ce-b741-425b-a0b5-cd3ac2aece88" providerId="AD" clId="Web-{E75D06F1-876A-7CFE-0C1B-6C0EF61E686A}" dt="2025-10-30T10:29:19.595" v="60" actId="20577"/>
      <pc:docMkLst>
        <pc:docMk/>
      </pc:docMkLst>
      <pc:sldChg chg="modSp modCm">
        <pc:chgData name="Anja Frøkjær" userId="S::anjfro@onerm.dk::310288ce-b741-425b-a0b5-cd3ac2aece88" providerId="AD" clId="Web-{E75D06F1-876A-7CFE-0C1B-6C0EF61E686A}" dt="2025-10-30T10:26:37.620" v="35" actId="20577"/>
        <pc:sldMkLst>
          <pc:docMk/>
          <pc:sldMk cId="1629446901" sldId="260"/>
        </pc:sldMkLst>
        <pc:spChg chg="mod">
          <ac:chgData name="Anja Frøkjær" userId="S::anjfro@onerm.dk::310288ce-b741-425b-a0b5-cd3ac2aece88" providerId="AD" clId="Web-{E75D06F1-876A-7CFE-0C1B-6C0EF61E686A}" dt="2025-10-30T10:26:37.620" v="35" actId="20577"/>
          <ac:spMkLst>
            <pc:docMk/>
            <pc:sldMk cId="1629446901" sldId="260"/>
            <ac:spMk id="3" creationId="{7BD935C0-931E-F3B7-9CE9-CBCCC9471B4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nja Frøkjær" userId="S::anjfro@onerm.dk::310288ce-b741-425b-a0b5-cd3ac2aece88" providerId="AD" clId="Web-{E75D06F1-876A-7CFE-0C1B-6C0EF61E686A}" dt="2025-10-30T10:26:35.745" v="34" actId="20577"/>
              <pc2:cmMkLst xmlns:pc2="http://schemas.microsoft.com/office/powerpoint/2019/9/main/command">
                <pc:docMk/>
                <pc:sldMk cId="1629446901" sldId="260"/>
                <pc2:cmMk id="{F921E481-0F7B-4E1F-AD5B-8C8B4DB93845}"/>
              </pc2:cmMkLst>
            </pc226:cmChg>
          </p:ext>
        </pc:extLst>
      </pc:sldChg>
      <pc:sldChg chg="modSp">
        <pc:chgData name="Anja Frøkjær" userId="S::anjfro@onerm.dk::310288ce-b741-425b-a0b5-cd3ac2aece88" providerId="AD" clId="Web-{E75D06F1-876A-7CFE-0C1B-6C0EF61E686A}" dt="2025-10-30T10:29:19.595" v="60" actId="20577"/>
        <pc:sldMkLst>
          <pc:docMk/>
          <pc:sldMk cId="2358964740" sldId="261"/>
        </pc:sldMkLst>
        <pc:spChg chg="mod">
          <ac:chgData name="Anja Frøkjær" userId="S::anjfro@onerm.dk::310288ce-b741-425b-a0b5-cd3ac2aece88" providerId="AD" clId="Web-{E75D06F1-876A-7CFE-0C1B-6C0EF61E686A}" dt="2025-10-30T10:29:19.595" v="60" actId="20577"/>
          <ac:spMkLst>
            <pc:docMk/>
            <pc:sldMk cId="2358964740" sldId="261"/>
            <ac:spMk id="3" creationId="{6A376FFC-11C5-D488-B973-074F5B46D741}"/>
          </ac:spMkLst>
        </pc:spChg>
      </pc:sldChg>
    </pc:docChg>
  </pc:docChgLst>
  <pc:docChgLst>
    <pc:chgData name="Anita Bonde" userId="S::anivis@onerm.dk::de2396af-d8b8-47f6-bc95-443fe2cf14de" providerId="AD" clId="Web-{76D4F63E-4823-5F37-88E0-244F6F987638}"/>
    <pc:docChg chg="delSld modSld">
      <pc:chgData name="Anita Bonde" userId="S::anivis@onerm.dk::de2396af-d8b8-47f6-bc95-443fe2cf14de" providerId="AD" clId="Web-{76D4F63E-4823-5F37-88E0-244F6F987638}" dt="2025-10-16T07:23:07.456" v="639"/>
      <pc:docMkLst>
        <pc:docMk/>
      </pc:docMkLst>
      <pc:sldChg chg="modSp">
        <pc:chgData name="Anita Bonde" userId="S::anivis@onerm.dk::de2396af-d8b8-47f6-bc95-443fe2cf14de" providerId="AD" clId="Web-{76D4F63E-4823-5F37-88E0-244F6F987638}" dt="2025-10-16T07:23:04.049" v="638" actId="20577"/>
        <pc:sldMkLst>
          <pc:docMk/>
          <pc:sldMk cId="492743649" sldId="258"/>
        </pc:sldMkLst>
        <pc:spChg chg="mod">
          <ac:chgData name="Anita Bonde" userId="S::anivis@onerm.dk::de2396af-d8b8-47f6-bc95-443fe2cf14de" providerId="AD" clId="Web-{76D4F63E-4823-5F37-88E0-244F6F987638}" dt="2025-10-16T07:22:30.627" v="599" actId="20577"/>
          <ac:spMkLst>
            <pc:docMk/>
            <pc:sldMk cId="492743649" sldId="258"/>
            <ac:spMk id="2" creationId="{BDE86A79-9595-D437-BA09-FD9DED6D41E7}"/>
          </ac:spMkLst>
        </pc:spChg>
        <pc:spChg chg="mod">
          <ac:chgData name="Anita Bonde" userId="S::anivis@onerm.dk::de2396af-d8b8-47f6-bc95-443fe2cf14de" providerId="AD" clId="Web-{76D4F63E-4823-5F37-88E0-244F6F987638}" dt="2025-10-16T07:23:04.049" v="638" actId="20577"/>
          <ac:spMkLst>
            <pc:docMk/>
            <pc:sldMk cId="492743649" sldId="258"/>
            <ac:spMk id="3" creationId="{D6E47635-8806-F79C-C405-57E41B25115C}"/>
          </ac:spMkLst>
        </pc:spChg>
      </pc:sldChg>
      <pc:sldChg chg="delSp modSp">
        <pc:chgData name="Anita Bonde" userId="S::anivis@onerm.dk::de2396af-d8b8-47f6-bc95-443fe2cf14de" providerId="AD" clId="Web-{76D4F63E-4823-5F37-88E0-244F6F987638}" dt="2025-10-16T07:17:33.666" v="501" actId="14100"/>
        <pc:sldMkLst>
          <pc:docMk/>
          <pc:sldMk cId="1629446901" sldId="260"/>
        </pc:sldMkLst>
        <pc:spChg chg="mod">
          <ac:chgData name="Anita Bonde" userId="S::anivis@onerm.dk::de2396af-d8b8-47f6-bc95-443fe2cf14de" providerId="AD" clId="Web-{76D4F63E-4823-5F37-88E0-244F6F987638}" dt="2025-10-16T07:17:33.666" v="501" actId="14100"/>
          <ac:spMkLst>
            <pc:docMk/>
            <pc:sldMk cId="1629446901" sldId="260"/>
            <ac:spMk id="2" creationId="{59CBAEE9-533F-68C4-C833-B6F5CDEC3D59}"/>
          </ac:spMkLst>
        </pc:spChg>
        <pc:spChg chg="mod">
          <ac:chgData name="Anita Bonde" userId="S::anivis@onerm.dk::de2396af-d8b8-47f6-bc95-443fe2cf14de" providerId="AD" clId="Web-{76D4F63E-4823-5F37-88E0-244F6F987638}" dt="2025-10-16T07:17:16.806" v="498" actId="14100"/>
          <ac:spMkLst>
            <pc:docMk/>
            <pc:sldMk cId="1629446901" sldId="260"/>
            <ac:spMk id="3" creationId="{7BD935C0-931E-F3B7-9CE9-CBCCC9471B49}"/>
          </ac:spMkLst>
        </pc:spChg>
      </pc:sldChg>
    </pc:docChg>
  </pc:docChgLst>
  <pc:docChgLst>
    <pc:chgData name="Anja Frøkjær" userId="S::anjfro@onerm.dk::310288ce-b741-425b-a0b5-cd3ac2aece88" providerId="AD" clId="Web-{35CF1CE6-351A-34A6-4155-FD85D2C5A6DB}"/>
    <pc:docChg chg="modSld">
      <pc:chgData name="Anja Frøkjær" userId="S::anjfro@onerm.dk::310288ce-b741-425b-a0b5-cd3ac2aece88" providerId="AD" clId="Web-{35CF1CE6-351A-34A6-4155-FD85D2C5A6DB}" dt="2025-10-30T10:35:44.555" v="6" actId="20577"/>
      <pc:docMkLst>
        <pc:docMk/>
      </pc:docMkLst>
      <pc:sldChg chg="modSp modCm">
        <pc:chgData name="Anja Frøkjær" userId="S::anjfro@onerm.dk::310288ce-b741-425b-a0b5-cd3ac2aece88" providerId="AD" clId="Web-{35CF1CE6-351A-34A6-4155-FD85D2C5A6DB}" dt="2025-10-30T10:35:44.555" v="6" actId="20577"/>
        <pc:sldMkLst>
          <pc:docMk/>
          <pc:sldMk cId="1629446901" sldId="260"/>
        </pc:sldMkLst>
        <pc:spChg chg="mod">
          <ac:chgData name="Anja Frøkjær" userId="S::anjfro@onerm.dk::310288ce-b741-425b-a0b5-cd3ac2aece88" providerId="AD" clId="Web-{35CF1CE6-351A-34A6-4155-FD85D2C5A6DB}" dt="2025-10-30T10:35:44.555" v="6" actId="20577"/>
          <ac:spMkLst>
            <pc:docMk/>
            <pc:sldMk cId="1629446901" sldId="260"/>
            <ac:spMk id="3" creationId="{7BD935C0-931E-F3B7-9CE9-CBCCC9471B4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nja Frøkjær" userId="S::anjfro@onerm.dk::310288ce-b741-425b-a0b5-cd3ac2aece88" providerId="AD" clId="Web-{35CF1CE6-351A-34A6-4155-FD85D2C5A6DB}" dt="2025-10-30T10:35:39.742" v="5" actId="20577"/>
              <pc2:cmMkLst xmlns:pc2="http://schemas.microsoft.com/office/powerpoint/2019/9/main/command">
                <pc:docMk/>
                <pc:sldMk cId="1629446901" sldId="260"/>
                <pc2:cmMk id="{F921E481-0F7B-4E1F-AD5B-8C8B4DB93845}"/>
              </pc2:cmMkLst>
            </pc226:cmChg>
            <pc226:cmChg xmlns:pc226="http://schemas.microsoft.com/office/powerpoint/2022/06/main/command" chg="mod">
              <pc226:chgData name="Anja Frøkjær" userId="S::anjfro@onerm.dk::310288ce-b741-425b-a0b5-cd3ac2aece88" providerId="AD" clId="Web-{35CF1CE6-351A-34A6-4155-FD85D2C5A6DB}" dt="2025-10-30T10:35:39.742" v="5" actId="20577"/>
              <pc2:cmMkLst xmlns:pc2="http://schemas.microsoft.com/office/powerpoint/2019/9/main/command">
                <pc:docMk/>
                <pc:sldMk cId="1629446901" sldId="260"/>
                <pc2:cmMk id="{B6324EA2-1B3F-460B-A9C8-3E60360678F3}"/>
              </pc2:cmMkLst>
            </pc226:cmChg>
          </p:ext>
        </pc:extLst>
      </pc:sldChg>
    </pc:docChg>
  </pc:docChgLst>
  <pc:docChgLst>
    <pc:chgData name="Anita Bonde" userId="S::anivis@onerm.dk::de2396af-d8b8-47f6-bc95-443fe2cf14de" providerId="AD" clId="Web-{ED542046-6ADF-F363-0CCE-B8688592F3E5}"/>
    <pc:docChg chg="addSld modSld">
      <pc:chgData name="Anita Bonde" userId="S::anivis@onerm.dk::de2396af-d8b8-47f6-bc95-443fe2cf14de" providerId="AD" clId="Web-{ED542046-6ADF-F363-0CCE-B8688592F3E5}" dt="2025-10-14T11:51:50.567" v="378" actId="20577"/>
      <pc:docMkLst>
        <pc:docMk/>
      </pc:docMkLst>
      <pc:sldChg chg="modSp">
        <pc:chgData name="Anita Bonde" userId="S::anivis@onerm.dk::de2396af-d8b8-47f6-bc95-443fe2cf14de" providerId="AD" clId="Web-{ED542046-6ADF-F363-0CCE-B8688592F3E5}" dt="2025-10-14T10:53:47.709" v="24" actId="20577"/>
        <pc:sldMkLst>
          <pc:docMk/>
          <pc:sldMk cId="3424942676" sldId="256"/>
        </pc:sldMkLst>
        <pc:spChg chg="mod">
          <ac:chgData name="Anita Bonde" userId="S::anivis@onerm.dk::de2396af-d8b8-47f6-bc95-443fe2cf14de" providerId="AD" clId="Web-{ED542046-6ADF-F363-0CCE-B8688592F3E5}" dt="2025-10-14T10:53:47.709" v="24" actId="20577"/>
          <ac:spMkLst>
            <pc:docMk/>
            <pc:sldMk cId="3424942676" sldId="256"/>
            <ac:spMk id="4" creationId="{9A7378BE-45E4-375A-41F3-956DE44B3353}"/>
          </ac:spMkLst>
        </pc:spChg>
      </pc:sldChg>
      <pc:sldChg chg="modSp new">
        <pc:chgData name="Anita Bonde" userId="S::anivis@onerm.dk::de2396af-d8b8-47f6-bc95-443fe2cf14de" providerId="AD" clId="Web-{ED542046-6ADF-F363-0CCE-B8688592F3E5}" dt="2025-10-14T11:16:09.284" v="150" actId="20577"/>
        <pc:sldMkLst>
          <pc:docMk/>
          <pc:sldMk cId="1401079998" sldId="259"/>
        </pc:sldMkLst>
        <pc:spChg chg="mod">
          <ac:chgData name="Anita Bonde" userId="S::anivis@onerm.dk::de2396af-d8b8-47f6-bc95-443fe2cf14de" providerId="AD" clId="Web-{ED542046-6ADF-F363-0CCE-B8688592F3E5}" dt="2025-10-14T11:12:13.859" v="34" actId="20577"/>
          <ac:spMkLst>
            <pc:docMk/>
            <pc:sldMk cId="1401079998" sldId="259"/>
            <ac:spMk id="2" creationId="{C4431D3E-CFFC-72A6-1788-A2FDF0EC314A}"/>
          </ac:spMkLst>
        </pc:spChg>
        <pc:spChg chg="mod">
          <ac:chgData name="Anita Bonde" userId="S::anivis@onerm.dk::de2396af-d8b8-47f6-bc95-443fe2cf14de" providerId="AD" clId="Web-{ED542046-6ADF-F363-0CCE-B8688592F3E5}" dt="2025-10-14T11:16:09.284" v="150" actId="20577"/>
          <ac:spMkLst>
            <pc:docMk/>
            <pc:sldMk cId="1401079998" sldId="259"/>
            <ac:spMk id="3" creationId="{DD66B39C-4612-AB93-E340-FAC6BC1FA229}"/>
          </ac:spMkLst>
        </pc:spChg>
      </pc:sldChg>
      <pc:sldChg chg="modSp new">
        <pc:chgData name="Anita Bonde" userId="S::anivis@onerm.dk::de2396af-d8b8-47f6-bc95-443fe2cf14de" providerId="AD" clId="Web-{ED542046-6ADF-F363-0CCE-B8688592F3E5}" dt="2025-10-14T11:29:45.648" v="222" actId="20577"/>
        <pc:sldMkLst>
          <pc:docMk/>
          <pc:sldMk cId="1629446901" sldId="260"/>
        </pc:sldMkLst>
        <pc:spChg chg="mod">
          <ac:chgData name="Anita Bonde" userId="S::anivis@onerm.dk::de2396af-d8b8-47f6-bc95-443fe2cf14de" providerId="AD" clId="Web-{ED542046-6ADF-F363-0CCE-B8688592F3E5}" dt="2025-10-14T11:21:56.634" v="154" actId="20577"/>
          <ac:spMkLst>
            <pc:docMk/>
            <pc:sldMk cId="1629446901" sldId="260"/>
            <ac:spMk id="2" creationId="{59CBAEE9-533F-68C4-C833-B6F5CDEC3D59}"/>
          </ac:spMkLst>
        </pc:spChg>
        <pc:spChg chg="mod">
          <ac:chgData name="Anita Bonde" userId="S::anivis@onerm.dk::de2396af-d8b8-47f6-bc95-443fe2cf14de" providerId="AD" clId="Web-{ED542046-6ADF-F363-0CCE-B8688592F3E5}" dt="2025-10-14T11:29:45.648" v="222" actId="20577"/>
          <ac:spMkLst>
            <pc:docMk/>
            <pc:sldMk cId="1629446901" sldId="260"/>
            <ac:spMk id="3" creationId="{7BD935C0-931E-F3B7-9CE9-CBCCC9471B49}"/>
          </ac:spMkLst>
        </pc:spChg>
      </pc:sldChg>
      <pc:sldChg chg="modSp new">
        <pc:chgData name="Anita Bonde" userId="S::anivis@onerm.dk::de2396af-d8b8-47f6-bc95-443fe2cf14de" providerId="AD" clId="Web-{ED542046-6ADF-F363-0CCE-B8688592F3E5}" dt="2025-10-14T11:45:53.889" v="373" actId="20577"/>
        <pc:sldMkLst>
          <pc:docMk/>
          <pc:sldMk cId="2358964740" sldId="261"/>
        </pc:sldMkLst>
        <pc:spChg chg="mod">
          <ac:chgData name="Anita Bonde" userId="S::anivis@onerm.dk::de2396af-d8b8-47f6-bc95-443fe2cf14de" providerId="AD" clId="Web-{ED542046-6ADF-F363-0CCE-B8688592F3E5}" dt="2025-10-14T11:32:09.603" v="267" actId="20577"/>
          <ac:spMkLst>
            <pc:docMk/>
            <pc:sldMk cId="2358964740" sldId="261"/>
            <ac:spMk id="2" creationId="{5C5BAEEB-E6C2-B6D4-5D01-2350D5340BAA}"/>
          </ac:spMkLst>
        </pc:spChg>
        <pc:spChg chg="mod">
          <ac:chgData name="Anita Bonde" userId="S::anivis@onerm.dk::de2396af-d8b8-47f6-bc95-443fe2cf14de" providerId="AD" clId="Web-{ED542046-6ADF-F363-0CCE-B8688592F3E5}" dt="2025-10-14T11:45:53.889" v="373" actId="20577"/>
          <ac:spMkLst>
            <pc:docMk/>
            <pc:sldMk cId="2358964740" sldId="261"/>
            <ac:spMk id="3" creationId="{6A376FFC-11C5-D488-B973-074F5B46D741}"/>
          </ac:spMkLst>
        </pc:spChg>
      </pc:sldChg>
      <pc:sldChg chg="modSp add">
        <pc:chgData name="Anita Bonde" userId="S::anivis@onerm.dk::de2396af-d8b8-47f6-bc95-443fe2cf14de" providerId="AD" clId="Web-{ED542046-6ADF-F363-0CCE-B8688592F3E5}" dt="2025-10-14T11:51:50.567" v="378" actId="20577"/>
        <pc:sldMkLst>
          <pc:docMk/>
          <pc:sldMk cId="1410368695" sldId="265"/>
        </pc:sldMkLst>
        <pc:spChg chg="mod">
          <ac:chgData name="Anita Bonde" userId="S::anivis@onerm.dk::de2396af-d8b8-47f6-bc95-443fe2cf14de" providerId="AD" clId="Web-{ED542046-6ADF-F363-0CCE-B8688592F3E5}" dt="2025-10-14T11:51:50.567" v="378" actId="20577"/>
          <ac:spMkLst>
            <pc:docMk/>
            <pc:sldMk cId="1410368695" sldId="265"/>
            <ac:spMk id="3" creationId="{04107081-F8C8-2FDC-02F6-E1351FEF5592}"/>
          </ac:spMkLst>
        </pc:spChg>
      </pc:sldChg>
    </pc:docChg>
  </pc:docChgLst>
  <pc:docChgLst>
    <pc:chgData name="Anita Bonde" userId="S::anivis@onerm.dk::de2396af-d8b8-47f6-bc95-443fe2cf14de" providerId="AD" clId="Web-{E524B853-0AF5-DED7-E664-99C80B35971B}"/>
    <pc:docChg chg="mod modSld">
      <pc:chgData name="Anita Bonde" userId="S::anivis@onerm.dk::de2396af-d8b8-47f6-bc95-443fe2cf14de" providerId="AD" clId="Web-{E524B853-0AF5-DED7-E664-99C80B35971B}" dt="2025-10-31T06:46:10.250" v="4" actId="20577"/>
      <pc:docMkLst>
        <pc:docMk/>
      </pc:docMkLst>
      <pc:sldChg chg="modSp modCm">
        <pc:chgData name="Anita Bonde" userId="S::anivis@onerm.dk::de2396af-d8b8-47f6-bc95-443fe2cf14de" providerId="AD" clId="Web-{E524B853-0AF5-DED7-E664-99C80B35971B}" dt="2025-10-31T06:46:10.250" v="4" actId="20577"/>
        <pc:sldMkLst>
          <pc:docMk/>
          <pc:sldMk cId="1629446901" sldId="260"/>
        </pc:sldMkLst>
        <pc:spChg chg="mod">
          <ac:chgData name="Anita Bonde" userId="S::anivis@onerm.dk::de2396af-d8b8-47f6-bc95-443fe2cf14de" providerId="AD" clId="Web-{E524B853-0AF5-DED7-E664-99C80B35971B}" dt="2025-10-31T06:46:10.250" v="4" actId="20577"/>
          <ac:spMkLst>
            <pc:docMk/>
            <pc:sldMk cId="1629446901" sldId="260"/>
            <ac:spMk id="3" creationId="{7BD935C0-931E-F3B7-9CE9-CBCCC9471B4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nita Bonde" userId="S::anivis@onerm.dk::de2396af-d8b8-47f6-bc95-443fe2cf14de" providerId="AD" clId="Web-{E524B853-0AF5-DED7-E664-99C80B35971B}" dt="2025-10-31T06:46:10.250" v="4" actId="20577"/>
              <pc2:cmMkLst xmlns:pc2="http://schemas.microsoft.com/office/powerpoint/2019/9/main/command">
                <pc:docMk/>
                <pc:sldMk cId="1629446901" sldId="260"/>
                <pc2:cmMk id="{F921E481-0F7B-4E1F-AD5B-8C8B4DB93845}"/>
              </pc2:cmMkLst>
            </pc226:cmChg>
            <pc226:cmChg xmlns:pc226="http://schemas.microsoft.com/office/powerpoint/2022/06/main/command" chg="mod">
              <pc226:chgData name="Anita Bonde" userId="S::anivis@onerm.dk::de2396af-d8b8-47f6-bc95-443fe2cf14de" providerId="AD" clId="Web-{E524B853-0AF5-DED7-E664-99C80B35971B}" dt="2025-10-31T06:46:10.250" v="4" actId="20577"/>
              <pc2:cmMkLst xmlns:pc2="http://schemas.microsoft.com/office/powerpoint/2019/9/main/command">
                <pc:docMk/>
                <pc:sldMk cId="1629446901" sldId="260"/>
                <pc2:cmMk id="{B6324EA2-1B3F-460B-A9C8-3E60360678F3}"/>
              </pc2:cmMkLst>
            </pc226:cmChg>
          </p:ext>
        </pc:extLst>
      </pc:sldChg>
    </pc:docChg>
  </pc:docChgLst>
  <pc:docChgLst>
    <pc:chgData name="Anita Bonde" userId="S::anivis@onerm.dk::de2396af-d8b8-47f6-bc95-443fe2cf14de" providerId="AD" clId="Web-{861637E9-A79C-75D4-0098-A6E23640C763}"/>
    <pc:docChg chg="modSld">
      <pc:chgData name="Anita Bonde" userId="S::anivis@onerm.dk::de2396af-d8b8-47f6-bc95-443fe2cf14de" providerId="AD" clId="Web-{861637E9-A79C-75D4-0098-A6E23640C763}" dt="2025-10-14T11:04:26.930" v="59" actId="20577"/>
      <pc:docMkLst>
        <pc:docMk/>
      </pc:docMkLst>
      <pc:sldChg chg="modSp">
        <pc:chgData name="Anita Bonde" userId="S::anivis@onerm.dk::de2396af-d8b8-47f6-bc95-443fe2cf14de" providerId="AD" clId="Web-{861637E9-A79C-75D4-0098-A6E23640C763}" dt="2025-10-14T11:04:26.930" v="59" actId="20577"/>
        <pc:sldMkLst>
          <pc:docMk/>
          <pc:sldMk cId="492743649" sldId="258"/>
        </pc:sldMkLst>
        <pc:spChg chg="mod">
          <ac:chgData name="Anita Bonde" userId="S::anivis@onerm.dk::de2396af-d8b8-47f6-bc95-443fe2cf14de" providerId="AD" clId="Web-{861637E9-A79C-75D4-0098-A6E23640C763}" dt="2025-10-14T10:57:06.623" v="0" actId="20577"/>
          <ac:spMkLst>
            <pc:docMk/>
            <pc:sldMk cId="492743649" sldId="258"/>
            <ac:spMk id="2" creationId="{BDE86A79-9595-D437-BA09-FD9DED6D41E7}"/>
          </ac:spMkLst>
        </pc:spChg>
        <pc:spChg chg="mod">
          <ac:chgData name="Anita Bonde" userId="S::anivis@onerm.dk::de2396af-d8b8-47f6-bc95-443fe2cf14de" providerId="AD" clId="Web-{861637E9-A79C-75D4-0098-A6E23640C763}" dt="2025-10-14T11:04:26.930" v="59" actId="20577"/>
          <ac:spMkLst>
            <pc:docMk/>
            <pc:sldMk cId="492743649" sldId="258"/>
            <ac:spMk id="3" creationId="{D6E47635-8806-F79C-C405-57E41B25115C}"/>
          </ac:spMkLst>
        </pc:spChg>
      </pc:sldChg>
    </pc:docChg>
  </pc:docChgLst>
  <pc:docChgLst>
    <pc:chgData name="Anita Bonde" userId="S::anivis@onerm.dk::de2396af-d8b8-47f6-bc95-443fe2cf14de" providerId="AD" clId="Web-{026BF577-8E6B-3A97-8D6B-08B7D6707C4F}"/>
    <pc:docChg chg="modSld">
      <pc:chgData name="Anita Bonde" userId="S::anivis@onerm.dk::de2396af-d8b8-47f6-bc95-443fe2cf14de" providerId="AD" clId="Web-{026BF577-8E6B-3A97-8D6B-08B7D6707C4F}" dt="2025-10-16T05:23:07.204" v="135" actId="20577"/>
      <pc:docMkLst>
        <pc:docMk/>
      </pc:docMkLst>
      <pc:sldChg chg="modSp">
        <pc:chgData name="Anita Bonde" userId="S::anivis@onerm.dk::de2396af-d8b8-47f6-bc95-443fe2cf14de" providerId="AD" clId="Web-{026BF577-8E6B-3A97-8D6B-08B7D6707C4F}" dt="2025-10-16T05:19:20.701" v="65" actId="20577"/>
        <pc:sldMkLst>
          <pc:docMk/>
          <pc:sldMk cId="1401079998" sldId="259"/>
        </pc:sldMkLst>
        <pc:spChg chg="mod">
          <ac:chgData name="Anita Bonde" userId="S::anivis@onerm.dk::de2396af-d8b8-47f6-bc95-443fe2cf14de" providerId="AD" clId="Web-{026BF577-8E6B-3A97-8D6B-08B7D6707C4F}" dt="2025-10-16T05:18:52.119" v="60" actId="20577"/>
          <ac:spMkLst>
            <pc:docMk/>
            <pc:sldMk cId="1401079998" sldId="259"/>
            <ac:spMk id="2" creationId="{C4431D3E-CFFC-72A6-1788-A2FDF0EC314A}"/>
          </ac:spMkLst>
        </pc:spChg>
        <pc:spChg chg="mod">
          <ac:chgData name="Anita Bonde" userId="S::anivis@onerm.dk::de2396af-d8b8-47f6-bc95-443fe2cf14de" providerId="AD" clId="Web-{026BF577-8E6B-3A97-8D6B-08B7D6707C4F}" dt="2025-10-16T05:19:20.701" v="65" actId="20577"/>
          <ac:spMkLst>
            <pc:docMk/>
            <pc:sldMk cId="1401079998" sldId="259"/>
            <ac:spMk id="3" creationId="{DD66B39C-4612-AB93-E340-FAC6BC1FA229}"/>
          </ac:spMkLst>
        </pc:spChg>
      </pc:sldChg>
      <pc:sldChg chg="modSp">
        <pc:chgData name="Anita Bonde" userId="S::anivis@onerm.dk::de2396af-d8b8-47f6-bc95-443fe2cf14de" providerId="AD" clId="Web-{026BF577-8E6B-3A97-8D6B-08B7D6707C4F}" dt="2025-10-16T05:23:07.204" v="135" actId="20577"/>
        <pc:sldMkLst>
          <pc:docMk/>
          <pc:sldMk cId="2269849167" sldId="262"/>
        </pc:sldMkLst>
        <pc:spChg chg="mod">
          <ac:chgData name="Anita Bonde" userId="S::anivis@onerm.dk::de2396af-d8b8-47f6-bc95-443fe2cf14de" providerId="AD" clId="Web-{026BF577-8E6B-3A97-8D6B-08B7D6707C4F}" dt="2025-10-16T05:23:07.204" v="135" actId="20577"/>
          <ac:spMkLst>
            <pc:docMk/>
            <pc:sldMk cId="2269849167" sldId="262"/>
            <ac:spMk id="3" creationId="{4917D834-BF7E-4A17-795E-F076B1C96CB8}"/>
          </ac:spMkLst>
        </pc:spChg>
      </pc:sldChg>
    </pc:docChg>
  </pc:docChgLst>
  <pc:docChgLst>
    <pc:chgData name="Anita Bonde" userId="S::anivis@onerm.dk::de2396af-d8b8-47f6-bc95-443fe2cf14de" providerId="AD" clId="Web-{03BC337C-0694-0266-F62A-E8985E8D16C5}"/>
    <pc:docChg chg="addSld delSld modSld">
      <pc:chgData name="Anita Bonde" userId="S::anivis@onerm.dk::de2396af-d8b8-47f6-bc95-443fe2cf14de" providerId="AD" clId="Web-{03BC337C-0694-0266-F62A-E8985E8D16C5}" dt="2025-10-15T12:00:41.144" v="92" actId="20577"/>
      <pc:docMkLst>
        <pc:docMk/>
      </pc:docMkLst>
      <pc:sldChg chg="addSp delSp modSp">
        <pc:chgData name="Anita Bonde" userId="S::anivis@onerm.dk::de2396af-d8b8-47f6-bc95-443fe2cf14de" providerId="AD" clId="Web-{03BC337C-0694-0266-F62A-E8985E8D16C5}" dt="2025-10-15T12:00:41.144" v="92" actId="20577"/>
        <pc:sldMkLst>
          <pc:docMk/>
          <pc:sldMk cId="1401079998" sldId="259"/>
        </pc:sldMkLst>
        <pc:spChg chg="mod">
          <ac:chgData name="Anita Bonde" userId="S::anivis@onerm.dk::de2396af-d8b8-47f6-bc95-443fe2cf14de" providerId="AD" clId="Web-{03BC337C-0694-0266-F62A-E8985E8D16C5}" dt="2025-10-15T12:00:41.144" v="92" actId="20577"/>
          <ac:spMkLst>
            <pc:docMk/>
            <pc:sldMk cId="1401079998" sldId="259"/>
            <ac:spMk id="2" creationId="{C4431D3E-CFFC-72A6-1788-A2FDF0EC314A}"/>
          </ac:spMkLst>
        </pc:spChg>
        <pc:spChg chg="mod">
          <ac:chgData name="Anita Bonde" userId="S::anivis@onerm.dk::de2396af-d8b8-47f6-bc95-443fe2cf14de" providerId="AD" clId="Web-{03BC337C-0694-0266-F62A-E8985E8D16C5}" dt="2025-10-15T11:43:42.828" v="8" actId="20577"/>
          <ac:spMkLst>
            <pc:docMk/>
            <pc:sldMk cId="1401079998" sldId="259"/>
            <ac:spMk id="3" creationId="{DD66B39C-4612-AB93-E340-FAC6BC1FA229}"/>
          </ac:spMkLst>
        </pc:spChg>
      </pc:sldChg>
      <pc:sldChg chg="modSp">
        <pc:chgData name="Anita Bonde" userId="S::anivis@onerm.dk::de2396af-d8b8-47f6-bc95-443fe2cf14de" providerId="AD" clId="Web-{03BC337C-0694-0266-F62A-E8985E8D16C5}" dt="2025-10-15T11:44:59.112" v="18" actId="1076"/>
        <pc:sldMkLst>
          <pc:docMk/>
          <pc:sldMk cId="1629446901" sldId="260"/>
        </pc:sldMkLst>
        <pc:spChg chg="mod">
          <ac:chgData name="Anita Bonde" userId="S::anivis@onerm.dk::de2396af-d8b8-47f6-bc95-443fe2cf14de" providerId="AD" clId="Web-{03BC337C-0694-0266-F62A-E8985E8D16C5}" dt="2025-10-15T11:44:54.877" v="17" actId="20577"/>
          <ac:spMkLst>
            <pc:docMk/>
            <pc:sldMk cId="1629446901" sldId="260"/>
            <ac:spMk id="3" creationId="{7BD935C0-931E-F3B7-9CE9-CBCCC9471B49}"/>
          </ac:spMkLst>
        </pc:spChg>
      </pc:sldChg>
      <pc:sldChg chg="modSp">
        <pc:chgData name="Anita Bonde" userId="S::anivis@onerm.dk::de2396af-d8b8-47f6-bc95-443fe2cf14de" providerId="AD" clId="Web-{03BC337C-0694-0266-F62A-E8985E8D16C5}" dt="2025-10-15T11:52:41.386" v="47" actId="20577"/>
        <pc:sldMkLst>
          <pc:docMk/>
          <pc:sldMk cId="2358964740" sldId="261"/>
        </pc:sldMkLst>
        <pc:spChg chg="mod">
          <ac:chgData name="Anita Bonde" userId="S::anivis@onerm.dk::de2396af-d8b8-47f6-bc95-443fe2cf14de" providerId="AD" clId="Web-{03BC337C-0694-0266-F62A-E8985E8D16C5}" dt="2025-10-15T11:48:22.049" v="30" actId="20577"/>
          <ac:spMkLst>
            <pc:docMk/>
            <pc:sldMk cId="2358964740" sldId="261"/>
            <ac:spMk id="2" creationId="{5C5BAEEB-E6C2-B6D4-5D01-2350D5340BAA}"/>
          </ac:spMkLst>
        </pc:spChg>
        <pc:spChg chg="mod">
          <ac:chgData name="Anita Bonde" userId="S::anivis@onerm.dk::de2396af-d8b8-47f6-bc95-443fe2cf14de" providerId="AD" clId="Web-{03BC337C-0694-0266-F62A-E8985E8D16C5}" dt="2025-10-15T11:52:41.386" v="47" actId="20577"/>
          <ac:spMkLst>
            <pc:docMk/>
            <pc:sldMk cId="2358964740" sldId="261"/>
            <ac:spMk id="3" creationId="{6A376FFC-11C5-D488-B973-074F5B46D741}"/>
          </ac:spMkLst>
        </pc:spChg>
      </pc:sldChg>
      <pc:sldChg chg="add">
        <pc:chgData name="Anita Bonde" userId="S::anivis@onerm.dk::de2396af-d8b8-47f6-bc95-443fe2cf14de" providerId="AD" clId="Web-{03BC337C-0694-0266-F62A-E8985E8D16C5}" dt="2025-10-15T11:41:50.623" v="4"/>
        <pc:sldMkLst>
          <pc:docMk/>
          <pc:sldMk cId="2269849167" sldId="262"/>
        </pc:sldMkLst>
      </pc:sldChg>
      <pc:sldChg chg="modSp">
        <pc:chgData name="Anita Bonde" userId="S::anivis@onerm.dk::de2396af-d8b8-47f6-bc95-443fe2cf14de" providerId="AD" clId="Web-{03BC337C-0694-0266-F62A-E8985E8D16C5}" dt="2025-10-15T11:53:13.293" v="57" actId="20577"/>
        <pc:sldMkLst>
          <pc:docMk/>
          <pc:sldMk cId="1410368695" sldId="265"/>
        </pc:sldMkLst>
        <pc:spChg chg="mod">
          <ac:chgData name="Anita Bonde" userId="S::anivis@onerm.dk::de2396af-d8b8-47f6-bc95-443fe2cf14de" providerId="AD" clId="Web-{03BC337C-0694-0266-F62A-E8985E8D16C5}" dt="2025-10-15T11:53:13.293" v="57" actId="20577"/>
          <ac:spMkLst>
            <pc:docMk/>
            <pc:sldMk cId="1410368695" sldId="265"/>
            <ac:spMk id="3" creationId="{04107081-F8C8-2FDC-02F6-E1351FEF5592}"/>
          </ac:spMkLst>
        </pc:spChg>
      </pc:sldChg>
    </pc:docChg>
  </pc:docChgLst>
</pc:chgInfo>
</file>

<file path=ppt/comments/modernComment_104_611F62F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921E481-0F7B-4E1F-AD5B-8C8B4DB93845}" authorId="{CA69B3B3-065E-21F1-1230-430E7A04906A}" created="2025-10-30T10:23:21.293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629446901" sldId="260"/>
      <ac:spMk id="3" creationId="{7BD935C0-931E-F3B7-9CE9-CBCCC9471B49}"/>
      <ac:txMk cp="401" len="122">
        <ac:context len="1347" hash="2571890438"/>
      </ac:txMk>
    </ac:txMkLst>
    <p188:pos x="10806545" y="1789545"/>
    <p188:replyLst>
      <p188:reply id="{6F58E0E5-F6EF-42F7-895A-4F85851C2758}" authorId="{75BDBB04-C027-2403-A4EE-DCF687F9EC0A}" created="2025-10-31T06:45:48.547">
        <p188:txBody>
          <a:bodyPr/>
          <a:lstStyle/>
          <a:p>
            <a:r>
              <a:rPr lang="en-US"/>
              <a:t>Tror bare vi sletter gode ergonomiske forhold</a:t>
            </a:r>
          </a:p>
        </p188:txBody>
      </p188:reply>
    </p188:replyLst>
    <p188:txBody>
      <a:bodyPr/>
      <a:lstStyle/>
      <a:p>
        <a:r>
          <a:rPr lang="en-US"/>
          <a:t>Sætningen er lidt uklar for mig - skal der fx stå "skabe gode erg. forhold"</a:t>
        </a:r>
      </a:p>
    </p188:txBody>
  </p188:cm>
  <p188:cm id="{B6324EA2-1B3F-460B-A9C8-3E60360678F3}" authorId="{CA69B3B3-065E-21F1-1230-430E7A04906A}" created="2025-10-30T10:34:20.98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629446901" sldId="260"/>
      <ac:spMk id="3" creationId="{7BD935C0-931E-F3B7-9CE9-CBCCC9471B49}"/>
      <ac:txMk cp="161" len="12">
        <ac:context len="1347" hash="2571890438"/>
      </ac:txMk>
    </ac:txMkLst>
    <p188:pos x="2743200" y="552450"/>
    <p188:replyLst>
      <p188:reply id="{B836DE0E-735A-4E1F-96FB-4EC4FA01ED19}" authorId="{75BDBB04-C027-2403-A4EE-DCF687F9EC0A}" created="2025-10-31T06:46:14.563">
        <p188:txBody>
          <a:bodyPr/>
          <a:lstStyle/>
          <a:p>
            <a:r>
              <a:rPr lang="en-US"/>
              <a:t>Jeps :-)</a:t>
            </a:r>
          </a:p>
        </p188:txBody>
      </p188:reply>
    </p188:replyLst>
    <p188:txBody>
      <a:bodyPr/>
      <a:lstStyle/>
      <a:p>
        <a:r>
          <a:rPr lang="en-US"/>
          <a:t>.. arbejdsteknikker?</a:t>
        </a:r>
      </a:p>
    </p188:txBody>
  </p188:cm>
</p188:cmLst>
</file>

<file path=ppt/comments/modernComment_105_8C9AF204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F6496A4-95B8-4AC2-A5CF-D647068CB3D8}" authorId="{CA69B3B3-065E-21F1-1230-430E7A04906A}" created="2025-10-30T10:36:49.901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358964740" sldId="261"/>
      <ac:spMk id="3" creationId="{6A376FFC-11C5-D488-B973-074F5B46D741}"/>
      <ac:txMk cp="0" len="9">
        <ac:context len="1109" hash="2894091473"/>
      </ac:txMk>
    </ac:txMkLst>
    <p188:pos x="1177636" y="265545"/>
    <p188:replyLst>
      <p188:reply id="{698B883B-0AFD-4CF6-9C6D-3CF28FA59460}" authorId="{75BDBB04-C027-2403-A4EE-DCF687F9EC0A}" created="2025-10-31T06:46:48.543">
        <p188:txBody>
          <a:bodyPr/>
          <a:lstStyle/>
          <a:p>
            <a:r>
              <a:rPr lang="en-US"/>
              <a:t>Fantastisk idé - godkendt</a:t>
            </a:r>
          </a:p>
        </p188:txBody>
      </p188:reply>
    </p188:replyLst>
    <p188:txBody>
      <a:bodyPr/>
      <a:lstStyle/>
      <a:p>
        <a:r>
          <a:rPr lang="en-US"/>
          <a:t>jeg har sat skriftstr. ned fra 16 til 14 for at skabe luft mellem sætningerne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9E64B7A8-55FB-8A84-1ABD-7B60EF7B39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4E02B0C-5335-5787-B560-FD518A7A2A0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ECE43A-5EBF-415A-8427-362AA60AA68D}" type="datetimeFigureOut">
              <a:rPr lang="da-DK" smtClean="0"/>
              <a:t>30-10-2025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3C31D34-0BEF-22F4-7042-C617BD0633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AA16CA3-CC64-046A-1F36-73497ED02FC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8D7E62-EFA0-4FF3-8DC1-A07323D24E81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00707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63FC88-EAFB-4969-BF6A-F257EA6EEF1D}" type="datetimeFigureOut">
              <a:rPr lang="da-DK" smtClean="0"/>
              <a:t>30-10-2025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692A0-1763-4EEB-AFAC-4AEB02DB397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4357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s_RM-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pic>
        <p:nvPicPr>
          <p:cNvPr id="3" name="Billede 2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2468" y="1989173"/>
            <a:ext cx="4860095" cy="2341968"/>
          </a:xfrm>
          <a:prstGeom prst="rect">
            <a:avLst/>
          </a:prstGeom>
        </p:spPr>
      </p:pic>
      <p:sp>
        <p:nvSpPr>
          <p:cNvPr id="7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694697" y="5341751"/>
            <a:ext cx="10802606" cy="637186"/>
          </a:xfrm>
        </p:spPr>
        <p:txBody>
          <a:bodyPr anchor="t"/>
          <a:lstStyle>
            <a:lvl1pPr marL="0" indent="0" algn="ctr">
              <a:buFont typeface="Wingdings" pitchFamily="2" charset="2"/>
              <a:buNone/>
              <a:tabLst>
                <a:tab pos="1168049" algn="l"/>
              </a:tabLst>
              <a:defRPr sz="2599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/>
              <a:t>Skriv titel her</a:t>
            </a:r>
          </a:p>
        </p:txBody>
      </p:sp>
    </p:spTree>
    <p:extLst>
      <p:ext uri="{BB962C8B-B14F-4D97-AF65-F5344CB8AC3E}">
        <p14:creationId xmlns:p14="http://schemas.microsoft.com/office/powerpoint/2010/main" val="10893225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_LYSGRØ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accent1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000" y="1187725"/>
            <a:ext cx="10080000" cy="89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lvl="0"/>
            <a:r>
              <a:rPr lang="da-DK" altLang="da-DK"/>
              <a:t>Skriv overskrift her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20000" y="2159002"/>
            <a:ext cx="10080000" cy="4031067"/>
          </a:xfrm>
        </p:spPr>
        <p:txBody>
          <a:bodyPr/>
          <a:lstStyle>
            <a:lvl1pPr marL="0" indent="0">
              <a:buClr>
                <a:schemeClr val="bg1"/>
              </a:buClr>
              <a:buFont typeface="Wingdings" panose="05000000000000000000" pitchFamily="2" charset="2"/>
              <a:buNone/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</p:spTree>
    <p:extLst>
      <p:ext uri="{BB962C8B-B14F-4D97-AF65-F5344CB8AC3E}">
        <p14:creationId xmlns:p14="http://schemas.microsoft.com/office/powerpoint/2010/main" val="3353593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accent3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Clr>
                <a:schemeClr val="bg1"/>
              </a:buClr>
              <a:buFont typeface="Wingdings" panose="05000000000000000000" pitchFamily="2" charset="2"/>
              <a:buNone/>
              <a:defRPr/>
            </a:lvl1pPr>
            <a:lvl2pPr>
              <a:buClr>
                <a:schemeClr val="bg1"/>
              </a:buClr>
              <a:defRPr/>
            </a:lvl2pPr>
            <a:lvl3pPr>
              <a:buClr>
                <a:schemeClr val="bg1"/>
              </a:buClr>
              <a:defRPr/>
            </a:lvl3pPr>
            <a:lvl4pPr>
              <a:buClr>
                <a:schemeClr val="bg1"/>
              </a:buClr>
              <a:defRPr/>
            </a:lvl4pPr>
            <a:lvl5pPr>
              <a:buClr>
                <a:schemeClr val="bg1"/>
              </a:buClr>
              <a:defRPr/>
            </a:lvl5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000" y="1187725"/>
            <a:ext cx="10080000" cy="89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1475690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_PETR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accent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Clr>
                <a:schemeClr val="bg1"/>
              </a:buClr>
              <a:buFont typeface="Wingdings" panose="05000000000000000000" pitchFamily="2" charset="2"/>
              <a:buNone/>
              <a:defRPr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2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2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000" y="1187725"/>
            <a:ext cx="10080000" cy="89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35072078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ptekst, overskrift og indhold_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093" y="1799583"/>
            <a:ext cx="10081313" cy="719833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11" hasCustomPrompt="1"/>
          </p:nvPr>
        </p:nvSpPr>
        <p:spPr>
          <a:xfrm>
            <a:off x="720093" y="2699375"/>
            <a:ext cx="10081313" cy="3599167"/>
          </a:xfrm>
        </p:spPr>
        <p:txBody>
          <a:bodyPr anchor="t" anchorCtr="0"/>
          <a:lstStyle/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2" hasCustomPrompt="1"/>
          </p:nvPr>
        </p:nvSpPr>
        <p:spPr>
          <a:xfrm>
            <a:off x="1" y="1187727"/>
            <a:ext cx="2502499" cy="453074"/>
          </a:xfrm>
          <a:solidFill>
            <a:schemeClr val="accent3"/>
          </a:solidFill>
          <a:ln>
            <a:noFill/>
          </a:ln>
        </p:spPr>
        <p:txBody>
          <a:bodyPr wrap="none" lIns="720000" tIns="71998" rIns="180000" bIns="71998">
            <a:spAutoFit/>
          </a:bodyPr>
          <a:lstStyle>
            <a:lvl1pPr marL="0" indent="0">
              <a:buNone/>
              <a:defRPr sz="1999" b="1" baseline="0">
                <a:solidFill>
                  <a:schemeClr val="bg1"/>
                </a:solidFill>
              </a:defRPr>
            </a:lvl1pPr>
            <a:lvl2pPr marL="833696" indent="0">
              <a:buNone/>
              <a:defRPr b="1">
                <a:solidFill>
                  <a:schemeClr val="bg1"/>
                </a:solidFill>
              </a:defRPr>
            </a:lvl2pPr>
            <a:lvl3pPr marL="1548896" indent="0">
              <a:buNone/>
              <a:defRPr b="1">
                <a:solidFill>
                  <a:schemeClr val="bg1"/>
                </a:solidFill>
              </a:defRPr>
            </a:lvl3pPr>
            <a:lvl4pPr marL="2278908" indent="0">
              <a:buNone/>
              <a:defRPr b="1">
                <a:solidFill>
                  <a:schemeClr val="bg1"/>
                </a:solidFill>
              </a:defRPr>
            </a:lvl4pPr>
            <a:lvl5pPr marL="2873499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da-DK"/>
              <a:t>SKRIV HER</a:t>
            </a:r>
          </a:p>
        </p:txBody>
      </p:sp>
    </p:spTree>
    <p:extLst>
      <p:ext uri="{BB962C8B-B14F-4D97-AF65-F5344CB8AC3E}">
        <p14:creationId xmlns:p14="http://schemas.microsoft.com/office/powerpoint/2010/main" val="39517318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i bredformat me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 noChangeAspect="1"/>
          </p:cNvSpPr>
          <p:nvPr>
            <p:ph type="pic" idx="11" hasCustomPrompt="1"/>
          </p:nvPr>
        </p:nvSpPr>
        <p:spPr>
          <a:xfrm>
            <a:off x="1" y="575867"/>
            <a:ext cx="12192000" cy="5938625"/>
          </a:xfrm>
        </p:spPr>
        <p:txBody>
          <a:bodyPr/>
          <a:lstStyle>
            <a:lvl1pPr marL="0" indent="0" algn="ctr">
              <a:buNone/>
              <a:defRPr sz="26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for at tilføje et billede</a:t>
            </a: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78428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i højformat me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 noChangeAspect="1"/>
          </p:cNvSpPr>
          <p:nvPr>
            <p:ph type="pic" idx="11" hasCustomPrompt="1"/>
          </p:nvPr>
        </p:nvSpPr>
        <p:spPr>
          <a:xfrm>
            <a:off x="3420445" y="575867"/>
            <a:ext cx="4500586" cy="5938625"/>
          </a:xfrm>
        </p:spPr>
        <p:txBody>
          <a:bodyPr/>
          <a:lstStyle>
            <a:lvl1pPr marL="0" indent="0" algn="ctr">
              <a:buNone/>
              <a:defRPr sz="26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</a:t>
            </a:r>
            <a:br>
              <a:rPr lang="da-DK"/>
            </a:br>
            <a:r>
              <a:rPr lang="da-DK"/>
              <a:t>for 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3" name="Tekstboks 2"/>
          <p:cNvSpPr txBox="1"/>
          <p:nvPr/>
        </p:nvSpPr>
        <p:spPr>
          <a:xfrm>
            <a:off x="-1488843" y="3140971"/>
            <a:ext cx="1152128" cy="4308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900"/>
              <a:t>Foto kan også placeres længere til venstre på siden</a:t>
            </a:r>
          </a:p>
        </p:txBody>
      </p:sp>
    </p:spTree>
    <p:extLst>
      <p:ext uri="{BB962C8B-B14F-4D97-AF65-F5344CB8AC3E}">
        <p14:creationId xmlns:p14="http://schemas.microsoft.com/office/powerpoint/2010/main" val="2628384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overskrift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/>
          </p:cNvSpPr>
          <p:nvPr>
            <p:ph type="pic" idx="11" hasCustomPrompt="1"/>
          </p:nvPr>
        </p:nvSpPr>
        <p:spPr>
          <a:xfrm>
            <a:off x="720093" y="1799583"/>
            <a:ext cx="10081313" cy="4175033"/>
          </a:xfrm>
        </p:spPr>
        <p:txBody>
          <a:bodyPr/>
          <a:lstStyle>
            <a:lvl1pPr marL="0" indent="0" algn="ctr">
              <a:buNone/>
              <a:defRPr sz="26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for at tilføje et billede</a:t>
            </a: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3" name="Titel 1"/>
          <p:cNvSpPr>
            <a:spLocks noGrp="1" noChangeAspect="1"/>
          </p:cNvSpPr>
          <p:nvPr>
            <p:ph type="title" hasCustomPrompt="1"/>
          </p:nvPr>
        </p:nvSpPr>
        <p:spPr>
          <a:xfrm>
            <a:off x="720093" y="827808"/>
            <a:ext cx="10081313" cy="899792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2" hasCustomPrompt="1"/>
          </p:nvPr>
        </p:nvSpPr>
        <p:spPr>
          <a:xfrm>
            <a:off x="720093" y="6046601"/>
            <a:ext cx="10081313" cy="360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799" baseline="0">
                <a:solidFill>
                  <a:schemeClr val="tx1"/>
                </a:solidFill>
              </a:defRPr>
            </a:lvl1pPr>
            <a:lvl2pPr marL="833696" indent="0">
              <a:buNone/>
              <a:defRPr sz="1899">
                <a:solidFill>
                  <a:schemeClr val="tx1"/>
                </a:solidFill>
              </a:defRPr>
            </a:lvl2pPr>
            <a:lvl3pPr marL="1548896" indent="0">
              <a:buNone/>
              <a:defRPr sz="1899">
                <a:solidFill>
                  <a:schemeClr val="tx1"/>
                </a:solidFill>
              </a:defRPr>
            </a:lvl3pPr>
            <a:lvl4pPr marL="2278908" indent="0">
              <a:buNone/>
              <a:defRPr sz="1899">
                <a:solidFill>
                  <a:schemeClr val="tx1"/>
                </a:solidFill>
              </a:defRPr>
            </a:lvl4pPr>
            <a:lvl5pPr marL="2873499" indent="0">
              <a:buNone/>
              <a:defRPr sz="1899">
                <a:solidFill>
                  <a:schemeClr val="tx1"/>
                </a:solidFill>
              </a:defRPr>
            </a:lvl5pPr>
          </a:lstStyle>
          <a:p>
            <a:pPr lvl="0"/>
            <a:r>
              <a:rPr lang="da-DK"/>
              <a:t>Skriv tekst her</a:t>
            </a:r>
          </a:p>
        </p:txBody>
      </p:sp>
    </p:spTree>
    <p:extLst>
      <p:ext uri="{BB962C8B-B14F-4D97-AF65-F5344CB8AC3E}">
        <p14:creationId xmlns:p14="http://schemas.microsoft.com/office/powerpoint/2010/main" val="5483530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to på hele forma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billede 2"/>
          <p:cNvSpPr>
            <a:spLocks noGrp="1"/>
          </p:cNvSpPr>
          <p:nvPr>
            <p:ph type="pic" idx="11" hasCustomPrompt="1"/>
          </p:nvPr>
        </p:nvSpPr>
        <p:spPr>
          <a:xfrm>
            <a:off x="1" y="0"/>
            <a:ext cx="12192000" cy="6858000"/>
          </a:xfrm>
        </p:spPr>
        <p:txBody>
          <a:bodyPr/>
          <a:lstStyle>
            <a:lvl1pPr marL="0" indent="0" algn="ctr">
              <a:buNone/>
              <a:defRPr sz="26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for 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250710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spect="1"/>
          </p:cNvSpPr>
          <p:nvPr>
            <p:ph type="title" hasCustomPrompt="1"/>
          </p:nvPr>
        </p:nvSpPr>
        <p:spPr>
          <a:xfrm>
            <a:off x="720093" y="1187725"/>
            <a:ext cx="10081313" cy="89979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16670745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4578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9CA4EF-91EC-C142-CE19-E024D5B62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34070757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højformat - overskrift og 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00587" y="1907558"/>
            <a:ext cx="6300820" cy="89979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sz="half" idx="10" hasCustomPrompt="1"/>
          </p:nvPr>
        </p:nvSpPr>
        <p:spPr>
          <a:xfrm>
            <a:off x="4500586" y="2879333"/>
            <a:ext cx="3060398" cy="3311233"/>
          </a:xfrm>
        </p:spPr>
        <p:txBody>
          <a:bodyPr anchor="t" anchorCtr="0"/>
          <a:lstStyle>
            <a:lvl1pPr marL="0" indent="0">
              <a:buNone/>
              <a:defRPr sz="2599"/>
            </a:lvl1pPr>
            <a:lvl2pPr marL="444367" indent="-263446">
              <a:tabLst/>
              <a:defRPr sz="2199"/>
            </a:lvl2pPr>
            <a:lvl3pPr>
              <a:defRPr sz="2699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sz="half" idx="11" hasCustomPrompt="1"/>
          </p:nvPr>
        </p:nvSpPr>
        <p:spPr>
          <a:xfrm>
            <a:off x="7741009" y="2879333"/>
            <a:ext cx="3060398" cy="3311233"/>
          </a:xfrm>
        </p:spPr>
        <p:txBody>
          <a:bodyPr anchor="t" anchorCtr="0"/>
          <a:lstStyle>
            <a:lvl1pPr marL="0" indent="0">
              <a:buNone/>
              <a:defRPr sz="2599"/>
            </a:lvl1pPr>
            <a:lvl2pPr marL="444367" indent="-263446">
              <a:defRPr sz="2199"/>
            </a:lvl2pPr>
            <a:lvl3pPr>
              <a:defRPr sz="2699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  <p:sp>
        <p:nvSpPr>
          <p:cNvPr id="7" name="Pladsholder til billede 2"/>
          <p:cNvSpPr>
            <a:spLocks noGrp="1" noChangeAspect="1"/>
          </p:cNvSpPr>
          <p:nvPr>
            <p:ph type="pic" idx="12" hasCustomPrompt="1"/>
          </p:nvPr>
        </p:nvSpPr>
        <p:spPr>
          <a:xfrm>
            <a:off x="0" y="1"/>
            <a:ext cx="4140539" cy="6858000"/>
          </a:xfrm>
        </p:spPr>
        <p:txBody>
          <a:bodyPr/>
          <a:lstStyle>
            <a:lvl1pPr marL="0" indent="0" algn="ctr">
              <a:buNone/>
              <a:defRPr sz="19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240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højformat - overskrift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00587" y="1907558"/>
            <a:ext cx="6300820" cy="89979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sz="half" idx="10" hasCustomPrompt="1"/>
          </p:nvPr>
        </p:nvSpPr>
        <p:spPr>
          <a:xfrm>
            <a:off x="4500587" y="2879333"/>
            <a:ext cx="6300820" cy="3311233"/>
          </a:xfrm>
        </p:spPr>
        <p:txBody>
          <a:bodyPr anchor="t" anchorCtr="0"/>
          <a:lstStyle>
            <a:lvl1pPr marL="0" indent="0">
              <a:buNone/>
              <a:defRPr sz="2599"/>
            </a:lvl1pPr>
            <a:lvl2pPr marL="1079176" indent="-245989">
              <a:defRPr sz="2199"/>
            </a:lvl2pPr>
            <a:lvl3pPr>
              <a:defRPr sz="2699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  <p:sp>
        <p:nvSpPr>
          <p:cNvPr id="7" name="Pladsholder til billede 2"/>
          <p:cNvSpPr>
            <a:spLocks noGrp="1" noChangeAspect="1"/>
          </p:cNvSpPr>
          <p:nvPr>
            <p:ph type="pic" idx="12" hasCustomPrompt="1"/>
          </p:nvPr>
        </p:nvSpPr>
        <p:spPr>
          <a:xfrm>
            <a:off x="0" y="0"/>
            <a:ext cx="4140539" cy="6858000"/>
          </a:xfrm>
        </p:spPr>
        <p:txBody>
          <a:bodyPr/>
          <a:lstStyle>
            <a:lvl1pPr marL="0" indent="0" algn="ctr">
              <a:buNone/>
              <a:defRPr sz="19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5443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bredformat - overskrift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093" y="1187725"/>
            <a:ext cx="10081313" cy="539875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sz="half" idx="11" hasCustomPrompt="1"/>
          </p:nvPr>
        </p:nvSpPr>
        <p:spPr>
          <a:xfrm>
            <a:off x="7560984" y="1799583"/>
            <a:ext cx="3240422" cy="4390983"/>
          </a:xfrm>
        </p:spPr>
        <p:txBody>
          <a:bodyPr anchor="t" anchorCtr="0"/>
          <a:lstStyle>
            <a:lvl1pPr marL="0" indent="0">
              <a:buNone/>
              <a:defRPr sz="2599"/>
            </a:lvl1pPr>
            <a:lvl2pPr marL="444367" indent="-263446">
              <a:defRPr sz="2199"/>
            </a:lvl2pPr>
            <a:lvl3pPr>
              <a:defRPr sz="2699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  <p:sp>
        <p:nvSpPr>
          <p:cNvPr id="7" name="Pladsholder til billede 2"/>
          <p:cNvSpPr>
            <a:spLocks noGrp="1" noChangeAspect="1"/>
          </p:cNvSpPr>
          <p:nvPr>
            <p:ph type="pic" idx="12" hasCustomPrompt="1"/>
          </p:nvPr>
        </p:nvSpPr>
        <p:spPr>
          <a:xfrm>
            <a:off x="720094" y="1799583"/>
            <a:ext cx="6660867" cy="4390983"/>
          </a:xfrm>
        </p:spPr>
        <p:txBody>
          <a:bodyPr/>
          <a:lstStyle>
            <a:lvl1pPr marL="0" indent="0" algn="ctr">
              <a:buNone/>
              <a:defRPr sz="26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for at tilføje et billede</a:t>
            </a: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53858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093" y="1187725"/>
            <a:ext cx="10081313" cy="899792"/>
          </a:xfrm>
        </p:spPr>
        <p:txBody>
          <a:bodyPr anchor="t" anchorCtr="0"/>
          <a:lstStyle>
            <a:lvl1pPr>
              <a:defRPr baseline="0"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3" name="Pladsholder til indhold 2"/>
          <p:cNvSpPr>
            <a:spLocks noGrp="1" noChangeAspect="1"/>
          </p:cNvSpPr>
          <p:nvPr>
            <p:ph sz="half" idx="1" hasCustomPrompt="1"/>
          </p:nvPr>
        </p:nvSpPr>
        <p:spPr>
          <a:xfrm>
            <a:off x="720094" y="2159002"/>
            <a:ext cx="4860632" cy="4031067"/>
          </a:xfrm>
        </p:spPr>
        <p:txBody>
          <a:bodyPr anchor="t" anchorCtr="0"/>
          <a:lstStyle>
            <a:lvl1pPr>
              <a:defRPr sz="3199"/>
            </a:lvl1pPr>
            <a:lvl2pPr marL="715748" indent="-271382">
              <a:defRPr sz="2599"/>
            </a:lvl2pPr>
            <a:lvl3pPr marL="985542" indent="-269794">
              <a:defRPr sz="2599"/>
            </a:lvl3pPr>
            <a:lvl4pPr marL="1342622" indent="-269794">
              <a:defRPr sz="2199"/>
            </a:lvl4pPr>
            <a:lvl5pPr marL="1701289" indent="-269794">
              <a:defRPr sz="17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  <p:sp>
        <p:nvSpPr>
          <p:cNvPr id="6" name="Pladsholder til indhold 2"/>
          <p:cNvSpPr>
            <a:spLocks noGrp="1" noChangeAspect="1"/>
          </p:cNvSpPr>
          <p:nvPr>
            <p:ph sz="half" idx="10" hasCustomPrompt="1"/>
          </p:nvPr>
        </p:nvSpPr>
        <p:spPr>
          <a:xfrm>
            <a:off x="5940774" y="2159500"/>
            <a:ext cx="4860632" cy="4031067"/>
          </a:xfrm>
        </p:spPr>
        <p:txBody>
          <a:bodyPr anchor="t" anchorCtr="0"/>
          <a:lstStyle>
            <a:lvl1pPr>
              <a:defRPr sz="3199"/>
            </a:lvl1pPr>
            <a:lvl2pPr marL="357081" indent="-357081">
              <a:defRPr sz="2599"/>
            </a:lvl2pPr>
            <a:lvl3pPr marL="715748" indent="-271382">
              <a:defRPr sz="2599"/>
            </a:lvl3pPr>
            <a:lvl4pPr marL="1342622" indent="-269794">
              <a:defRPr sz="2199"/>
            </a:lvl4pPr>
            <a:lvl5pPr marL="1701289" indent="-269794">
              <a:defRPr sz="17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2"/>
            <a:r>
              <a:rPr lang="da-DK" altLang="da-DK"/>
              <a:t>første niveau</a:t>
            </a:r>
          </a:p>
        </p:txBody>
      </p:sp>
    </p:spTree>
    <p:extLst>
      <p:ext uri="{BB962C8B-B14F-4D97-AF65-F5344CB8AC3E}">
        <p14:creationId xmlns:p14="http://schemas.microsoft.com/office/powerpoint/2010/main" val="13266038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Overskrift og tre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093" y="1187725"/>
            <a:ext cx="10081313" cy="89979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720094" y="2159002"/>
            <a:ext cx="3240422" cy="4031067"/>
          </a:xfrm>
        </p:spPr>
        <p:txBody>
          <a:bodyPr anchor="t" anchorCtr="0"/>
          <a:lstStyle>
            <a:lvl1pPr marL="0" indent="0">
              <a:buNone/>
              <a:defRPr sz="2599"/>
            </a:lvl1pPr>
            <a:lvl2pPr marL="444367" indent="-263446">
              <a:defRPr sz="2199"/>
            </a:lvl2pPr>
            <a:lvl3pPr marL="1548896" indent="0">
              <a:buNone/>
              <a:defRPr sz="2699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sz="half" idx="10" hasCustomPrompt="1"/>
          </p:nvPr>
        </p:nvSpPr>
        <p:spPr>
          <a:xfrm>
            <a:off x="4140539" y="2159500"/>
            <a:ext cx="3240422" cy="4031067"/>
          </a:xfrm>
        </p:spPr>
        <p:txBody>
          <a:bodyPr anchor="t" anchorCtr="0"/>
          <a:lstStyle>
            <a:lvl1pPr marL="0" indent="0">
              <a:buNone/>
              <a:defRPr sz="2599"/>
            </a:lvl1pPr>
            <a:lvl2pPr marL="444367" indent="-263446">
              <a:defRPr sz="2199"/>
            </a:lvl2pPr>
            <a:lvl3pPr>
              <a:defRPr sz="2699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sz="half" idx="11" hasCustomPrompt="1"/>
          </p:nvPr>
        </p:nvSpPr>
        <p:spPr>
          <a:xfrm>
            <a:off x="7560984" y="2159500"/>
            <a:ext cx="3240422" cy="4031067"/>
          </a:xfrm>
        </p:spPr>
        <p:txBody>
          <a:bodyPr anchor="t" anchorCtr="0"/>
          <a:lstStyle>
            <a:lvl1pPr marL="0" indent="0">
              <a:buNone/>
              <a:defRPr sz="2599"/>
            </a:lvl1pPr>
            <a:lvl2pPr marL="444367" indent="-263446">
              <a:defRPr sz="2199"/>
            </a:lvl2pPr>
            <a:lvl3pPr>
              <a:defRPr sz="2699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</p:spTree>
    <p:extLst>
      <p:ext uri="{BB962C8B-B14F-4D97-AF65-F5344CB8AC3E}">
        <p14:creationId xmlns:p14="http://schemas.microsoft.com/office/powerpoint/2010/main" val="22679093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tre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093" y="1187725"/>
            <a:ext cx="10081313" cy="89979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094" y="2159500"/>
            <a:ext cx="3240422" cy="4031067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10" name="Pladsholder til billede 8"/>
          <p:cNvSpPr>
            <a:spLocks noGrp="1" noChangeAspect="1"/>
          </p:cNvSpPr>
          <p:nvPr>
            <p:ph type="pic" sz="quarter" idx="11" hasCustomPrompt="1"/>
          </p:nvPr>
        </p:nvSpPr>
        <p:spPr>
          <a:xfrm>
            <a:off x="4140539" y="2159500"/>
            <a:ext cx="3240422" cy="4031067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11" name="Pladsholder til billede 8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7560984" y="2159500"/>
            <a:ext cx="3240422" cy="4031067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766877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e billeder - høj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094" y="575867"/>
            <a:ext cx="3240422" cy="5938625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6" name="Pladsholder til billede 8"/>
          <p:cNvSpPr>
            <a:spLocks noGrp="1" noChangeAspect="1"/>
          </p:cNvSpPr>
          <p:nvPr>
            <p:ph type="pic" sz="quarter" idx="11" hasCustomPrompt="1"/>
          </p:nvPr>
        </p:nvSpPr>
        <p:spPr>
          <a:xfrm>
            <a:off x="4140539" y="575867"/>
            <a:ext cx="3240422" cy="5938625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7" name="Pladsholder til billede 8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7560984" y="575867"/>
            <a:ext cx="3240422" cy="5938625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334745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m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094" y="575867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7" name="Pladsholder til billede 8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7560984" y="575867"/>
            <a:ext cx="3240422" cy="5938625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5" name="Pladsholder til billede 8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720094" y="3635158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11" name="Pladsholder til billede 8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4140539" y="575867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12" name="Pladsholder til billede 8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4140539" y="3635158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67353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ks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094" y="575867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5" name="Pladsholder til billede 8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720094" y="3635158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11" name="Pladsholder til billede 8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4140539" y="575867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12" name="Pladsholder til billede 8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4140539" y="3635158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8" name="Pladsholder til billede 8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7560984" y="575867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10" name="Pladsholder til billede 8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7560984" y="3635158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08877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ideo link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billede 2"/>
          <p:cNvSpPr>
            <a:spLocks noGrp="1" noChangeAspect="1"/>
          </p:cNvSpPr>
          <p:nvPr>
            <p:ph type="pic" idx="11" hasCustomPrompt="1"/>
          </p:nvPr>
        </p:nvSpPr>
        <p:spPr>
          <a:xfrm>
            <a:off x="719814" y="827808"/>
            <a:ext cx="9213868" cy="5182800"/>
          </a:xfrm>
        </p:spPr>
        <p:txBody>
          <a:bodyPr/>
          <a:lstStyle>
            <a:lvl1pPr marL="0" indent="0" algn="ctr">
              <a:buNone/>
              <a:defRPr sz="26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for at tilføje et billede af video</a:t>
            </a: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3" name="Pladsholder til tekst 3"/>
          <p:cNvSpPr>
            <a:spLocks noGrp="1"/>
          </p:cNvSpPr>
          <p:nvPr>
            <p:ph type="body" sz="quarter" idx="12" hasCustomPrompt="1"/>
          </p:nvPr>
        </p:nvSpPr>
        <p:spPr>
          <a:xfrm>
            <a:off x="720093" y="6046600"/>
            <a:ext cx="11279025" cy="360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799" u="sng" baseline="0">
                <a:solidFill>
                  <a:schemeClr val="tx2"/>
                </a:solidFill>
              </a:defRPr>
            </a:lvl1pPr>
            <a:lvl2pPr marL="833696" indent="0">
              <a:buNone/>
              <a:defRPr sz="1899">
                <a:solidFill>
                  <a:schemeClr val="tx1"/>
                </a:solidFill>
              </a:defRPr>
            </a:lvl2pPr>
            <a:lvl3pPr marL="1548896" indent="0">
              <a:buNone/>
              <a:defRPr sz="1899">
                <a:solidFill>
                  <a:schemeClr val="tx1"/>
                </a:solidFill>
              </a:defRPr>
            </a:lvl3pPr>
            <a:lvl4pPr marL="2278908" indent="0">
              <a:buNone/>
              <a:defRPr sz="1899">
                <a:solidFill>
                  <a:schemeClr val="tx1"/>
                </a:solidFill>
              </a:defRPr>
            </a:lvl4pPr>
            <a:lvl5pPr marL="2873499" indent="0">
              <a:buNone/>
              <a:defRPr sz="1899">
                <a:solidFill>
                  <a:schemeClr val="tx1"/>
                </a:solidFill>
              </a:defRPr>
            </a:lvl5pPr>
          </a:lstStyle>
          <a:p>
            <a:pPr lvl="0"/>
            <a:r>
              <a:rPr lang="da-DK"/>
              <a:t>Skriv link til video</a:t>
            </a:r>
          </a:p>
        </p:txBody>
      </p:sp>
      <p:grpSp>
        <p:nvGrpSpPr>
          <p:cNvPr id="5" name="Gruppe 4"/>
          <p:cNvGrpSpPr/>
          <p:nvPr/>
        </p:nvGrpSpPr>
        <p:grpSpPr>
          <a:xfrm>
            <a:off x="4243" y="7100558"/>
            <a:ext cx="711567" cy="452828"/>
            <a:chOff x="3001243" y="189434"/>
            <a:chExt cx="792088" cy="504056"/>
          </a:xfrm>
        </p:grpSpPr>
        <p:sp>
          <p:nvSpPr>
            <p:cNvPr id="7" name="Rektangel 6"/>
            <p:cNvSpPr/>
            <p:nvPr/>
          </p:nvSpPr>
          <p:spPr>
            <a:xfrm>
              <a:off x="3001243" y="189434"/>
              <a:ext cx="792088" cy="504056"/>
            </a:xfrm>
            <a:prstGeom prst="rect">
              <a:avLst/>
            </a:prstGeom>
            <a:solidFill>
              <a:schemeClr val="tx2"/>
            </a:solidFill>
            <a:ln w="3175" cap="sq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sz="1799">
                <a:solidFill>
                  <a:srgbClr val="3F3018"/>
                </a:solidFill>
              </a:endParaRPr>
            </a:p>
          </p:txBody>
        </p:sp>
        <p:sp>
          <p:nvSpPr>
            <p:cNvPr id="8" name="Ligebenet trekant 7"/>
            <p:cNvSpPr/>
            <p:nvPr/>
          </p:nvSpPr>
          <p:spPr>
            <a:xfrm rot="5400000">
              <a:off x="3291757" y="314829"/>
              <a:ext cx="252029" cy="217266"/>
            </a:xfrm>
            <a:prstGeom prst="triangle">
              <a:avLst/>
            </a:prstGeom>
            <a:solidFill>
              <a:schemeClr val="bg1"/>
            </a:solidFill>
            <a:ln w="3175" cap="sq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sz="1799">
                <a:solidFill>
                  <a:srgbClr val="3F3018"/>
                </a:solidFill>
              </a:endParaRPr>
            </a:p>
          </p:txBody>
        </p:sp>
      </p:grpSp>
      <p:sp>
        <p:nvSpPr>
          <p:cNvPr id="2" name="Tekstfelt 1"/>
          <p:cNvSpPr txBox="1"/>
          <p:nvPr/>
        </p:nvSpPr>
        <p:spPr>
          <a:xfrm>
            <a:off x="868114" y="7100558"/>
            <a:ext cx="1871721" cy="4615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00">
                <a:solidFill>
                  <a:schemeClr val="tx2"/>
                </a:solidFill>
              </a:rPr>
              <a:t>Hvis du ønsker et (større) videoikon</a:t>
            </a:r>
            <a:r>
              <a:rPr lang="da-DK" sz="1000" baseline="0">
                <a:solidFill>
                  <a:schemeClr val="tx2"/>
                </a:solidFill>
              </a:rPr>
              <a:t> på billedet kan du kopiere fra hjælpefil.</a:t>
            </a:r>
            <a:endParaRPr lang="da-DK" sz="10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334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MIDT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141" y="3599166"/>
            <a:ext cx="9721265" cy="1439863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4999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141" y="5110818"/>
            <a:ext cx="9721265" cy="719138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599"/>
            </a:lvl1pPr>
          </a:lstStyle>
          <a:p>
            <a:pPr lvl="0"/>
            <a:r>
              <a:rPr lang="da-DK" altLang="da-DK" noProof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40896932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6601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>
            <a:extLst>
              <a:ext uri="{FF2B5EF4-FFF2-40B4-BE49-F238E27FC236}">
                <a16:creationId xmlns:a16="http://schemas.microsoft.com/office/drawing/2014/main" id="{C61EF7EE-6580-AC77-7608-99F95080A5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83127" y="-46759"/>
            <a:ext cx="12398279" cy="6974032"/>
          </a:xfrm>
          <a:prstGeom prst="rect">
            <a:avLst/>
          </a:prstGeom>
        </p:spPr>
      </p:pic>
      <p:sp>
        <p:nvSpPr>
          <p:cNvPr id="3" name="Undertitel 2">
            <a:extLst>
              <a:ext uri="{FF2B5EF4-FFF2-40B4-BE49-F238E27FC236}">
                <a16:creationId xmlns:a16="http://schemas.microsoft.com/office/drawing/2014/main" id="{4D23FCD9-2300-A2C3-0304-49B0AE0EC4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15345"/>
            <a:ext cx="9144000" cy="1016000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483D212-2DFA-F129-2449-C7047CA55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30-10-2025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C24ABED-9A85-484E-95A3-E317093CB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837F9F0-58B6-11F4-871A-DB739E924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‹#›</a:t>
            </a:fld>
            <a:endParaRPr lang="da-DK"/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8540F312-ED76-707F-B17A-B3596ACBA61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87653" y="2345436"/>
            <a:ext cx="716280" cy="1083564"/>
          </a:xfrm>
          <a:prstGeom prst="rect">
            <a:avLst/>
          </a:prstGeom>
        </p:spPr>
      </p:pic>
      <p:pic>
        <p:nvPicPr>
          <p:cNvPr id="16" name="Billede 15">
            <a:extLst>
              <a:ext uri="{FF2B5EF4-FFF2-40B4-BE49-F238E27FC236}">
                <a16:creationId xmlns:a16="http://schemas.microsoft.com/office/drawing/2014/main" id="{44BC5FBE-5B7D-7012-9FCD-8BA9D9BC88B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255589" y="1904655"/>
            <a:ext cx="5720846" cy="2785685"/>
          </a:xfrm>
          <a:prstGeom prst="rect">
            <a:avLst/>
          </a:prstGeom>
        </p:spPr>
      </p:pic>
      <p:sp>
        <p:nvSpPr>
          <p:cNvPr id="20" name="Pladsholder til indhold 19">
            <a:extLst>
              <a:ext uri="{FF2B5EF4-FFF2-40B4-BE49-F238E27FC236}">
                <a16:creationId xmlns:a16="http://schemas.microsoft.com/office/drawing/2014/main" id="{703B4029-B642-B65B-F861-25AF1D6078F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 rot="21094425">
            <a:off x="9296400" y="3331933"/>
            <a:ext cx="2743200" cy="1579563"/>
          </a:xfrm>
        </p:spPr>
        <p:txBody>
          <a:bodyPr/>
          <a:lstStyle>
            <a:lvl1pPr marL="0" indent="0">
              <a:buNone/>
              <a:defRPr sz="130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da-DK"/>
              <a:t>Objekt</a:t>
            </a:r>
          </a:p>
        </p:txBody>
      </p:sp>
      <p:pic>
        <p:nvPicPr>
          <p:cNvPr id="22" name="Billede 21">
            <a:extLst>
              <a:ext uri="{FF2B5EF4-FFF2-40B4-BE49-F238E27FC236}">
                <a16:creationId xmlns:a16="http://schemas.microsoft.com/office/drawing/2014/main" id="{144D8910-930D-5BDB-BE2C-14B73EF02D4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633546" y="291029"/>
            <a:ext cx="2506980" cy="2346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2396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lede 8">
            <a:extLst>
              <a:ext uri="{FF2B5EF4-FFF2-40B4-BE49-F238E27FC236}">
                <a16:creationId xmlns:a16="http://schemas.microsoft.com/office/drawing/2014/main" id="{57247584-8788-DE63-FE44-7751BA0A53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7984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F348549-4AD3-C51F-A2DD-D86FDD7C4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>
            <a:noAutofit/>
          </a:bodyPr>
          <a:lstStyle>
            <a:lvl1pPr>
              <a:defRPr sz="4000" b="1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D8EC694-FA67-C1E0-3E96-2A91D3C28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EC55A1A-676E-F8EB-2CF9-D85FEDC77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30-10-2025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283662B-41D7-E8DE-C588-3363AD630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630949D-513D-4046-D645-6D5493033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‹#›</a:t>
            </a:fld>
            <a:endParaRPr lang="da-DK"/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8D13664D-365B-19E1-0D6E-25CE441F1F86}"/>
              </a:ext>
            </a:extLst>
          </p:cNvPr>
          <p:cNvSpPr txBox="1"/>
          <p:nvPr userDrawn="1"/>
        </p:nvSpPr>
        <p:spPr>
          <a:xfrm>
            <a:off x="10476345" y="6593085"/>
            <a:ext cx="175490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da-DK" sz="1400" b="0" i="0" u="none" strike="noStrike" kern="1200" baseline="0">
                <a:solidFill>
                  <a:srgbClr val="3F3018"/>
                </a:solidFill>
                <a:latin typeface="midtsans" panose="02000503040000020004" pitchFamily="50" charset="0"/>
              </a:rPr>
              <a:t>Region Midtjylland</a:t>
            </a:r>
          </a:p>
        </p:txBody>
      </p:sp>
    </p:spTree>
    <p:extLst>
      <p:ext uri="{BB962C8B-B14F-4D97-AF65-F5344CB8AC3E}">
        <p14:creationId xmlns:p14="http://schemas.microsoft.com/office/powerpoint/2010/main" val="5038901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D69255-03E0-1560-80C9-5CA4EBF0D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4294456-320D-D3E2-62D4-5D354672A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3995056-2171-F1FB-4552-FC531F952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30-10-2025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D963E28-B553-8272-EF4D-86FEDC6CD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42513CB-9C0F-FC69-86F5-408D666FE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451356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02AFD5-8C62-76C4-6724-D9A373A79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0E7DBA5-10B9-A477-24D6-62E34E5D0B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19F8939-C86B-3B91-A61E-7C271BEE4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C4C1D10-EFE5-7476-7086-8C2C87A2B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30-10-2025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EAB995A-0112-A484-935C-FFCC7F659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1DF7BCD-D683-D657-4726-E762465C7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516394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D32907-E4EF-E48D-32FD-CCF284AA0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A992140-FF10-E680-BF69-BE313AB32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8DDFDD8-74F3-6928-6747-9126D19AC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0A1DB73-01B9-8270-C545-7BA05059E1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77E78414-0CF4-6F1B-9F5F-8CD6307935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2F57BB34-2DC3-7B46-A962-B5B25B13F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30-10-2025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A5D0A470-42BC-63EC-6AE4-63A95BA61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CAAF8D2-31B9-788B-3739-5D3519510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73923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B6FA25-DA51-0DEF-192F-65D5C2B56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4E2D2E1-D7A3-1018-4147-DC33FDE1B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30-10-2025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9D4E3AB-4843-F318-B642-58F6D3503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CA822A2-17EC-A299-BEFE-1A3351B78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22270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13CFABE0-5721-6033-DAD2-2E72F6F96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30-10-2025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8ECFB6F7-CD1A-D1FA-3B9A-EE5B3FFD5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88459EA-1B23-8A06-F683-96D683570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60014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9D4CB3-4424-787E-C932-B7D750F69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C425C4D-CCC8-EF29-8900-AE1834F89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A8732D2-D1E2-F839-4B39-842E86F93F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A0E3F56-C6AA-7EFB-1A3C-2297A1FD0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30-10-2025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9EFA8E9-999F-645C-4A29-613CA491C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63908B0-60B5-38C1-173C-9374E5D3F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2370641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BF750D-536F-398F-1906-56FD15156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DE11743-F9B1-8889-0098-E64EBE1B65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238FA1D-8ED4-70D0-F5F8-EABBB27228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61B765B-999C-409D-BE5A-2345E3FA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30-10-2025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4F315DB-9356-E697-C05E-7F6C3CB5A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1650442-4718-C5B8-0E76-F505595D0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5664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LYSGRØ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accent1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141" y="3599166"/>
            <a:ext cx="9721265" cy="1439863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4999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141" y="5110818"/>
            <a:ext cx="9721265" cy="719138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599"/>
            </a:lvl1pPr>
          </a:lstStyle>
          <a:p>
            <a:pPr lvl="0"/>
            <a:r>
              <a:rPr lang="da-DK" altLang="da-DK" noProof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137544486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C1DBBE-AE73-0407-7B04-7526136E9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97A94FD-1F03-4B1C-9D7A-96C6AB6456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7A6DF8F-3E13-3748-31EB-45F39A82B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30-10-2025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05DFC20-6586-92F9-94BF-AF801C2FA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93C7F11-E9BB-F72E-1FBB-E4CDE702C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550150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02CF82C-FEAD-4ED9-7AB6-92C3916759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C037D34-696A-8D8C-1DE7-3F33BB119D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88556C2-5A7A-29B4-34D4-F1776B649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30-10-2025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FB6E2B9-624F-0CF3-37C6-7ED7BB035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9FC08AE-039C-A243-049C-DE60D8E2B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8353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accent3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141" y="3599166"/>
            <a:ext cx="9721265" cy="1439863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4999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141" y="5110818"/>
            <a:ext cx="9721265" cy="719138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599"/>
            </a:lvl1pPr>
          </a:lstStyle>
          <a:p>
            <a:pPr lvl="0"/>
            <a:r>
              <a:rPr lang="da-DK" altLang="da-DK" noProof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2486940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PETR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accent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141" y="3599166"/>
            <a:ext cx="9721265" cy="1439863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4999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141" y="5110818"/>
            <a:ext cx="9721265" cy="719138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599"/>
            </a:lvl1pPr>
          </a:lstStyle>
          <a:p>
            <a:pPr lvl="0"/>
            <a:r>
              <a:rPr lang="da-DK" altLang="da-DK" noProof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4225295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_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000" y="1187725"/>
            <a:ext cx="10080000" cy="89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da-DK" altLang="da-DK"/>
              <a:t>Skriv overskrift her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20000" y="2159002"/>
            <a:ext cx="10080000" cy="4031067"/>
          </a:xfrm>
        </p:spPr>
        <p:txBody>
          <a:bodyPr/>
          <a:lstStyle>
            <a:lvl1pPr marL="457063" indent="-457063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1pPr>
            <a:lvl2pPr marL="1197644" indent="-363949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2pPr>
            <a:lvl3pPr marL="1790118" indent="-241222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3pPr>
            <a:lvl4pPr marL="2522247" indent="-243338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4pPr>
            <a:lvl5pPr marL="3159163" indent="-285664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</p:spTree>
    <p:extLst>
      <p:ext uri="{BB962C8B-B14F-4D97-AF65-F5344CB8AC3E}">
        <p14:creationId xmlns:p14="http://schemas.microsoft.com/office/powerpoint/2010/main" val="2303216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_MIDT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bg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457063" indent="-457063">
              <a:buClr>
                <a:schemeClr val="accent6"/>
              </a:buClr>
              <a:buFont typeface="Wingdings" panose="05000000000000000000" pitchFamily="2" charset="2"/>
              <a:buChar char="§"/>
              <a:defRPr/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000" y="1187725"/>
            <a:ext cx="10080000" cy="89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pPr lvl="0"/>
            <a:r>
              <a:rPr lang="da-DK" altLang="da-DK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404505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_MIDT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000" y="1187725"/>
            <a:ext cx="10080000" cy="89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/>
              <a:t>Skriv overskrift her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20000" y="2159002"/>
            <a:ext cx="10080000" cy="4031067"/>
          </a:xfrm>
        </p:spPr>
        <p:txBody>
          <a:bodyPr/>
          <a:lstStyle>
            <a:lvl1pPr marL="457063" indent="-457063">
              <a:buClr>
                <a:schemeClr val="bg1"/>
              </a:buClr>
              <a:buFont typeface="Wingdings" panose="05000000000000000000" pitchFamily="2" charset="2"/>
              <a:buChar char="§"/>
              <a:defRPr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2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2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</p:spTree>
    <p:extLst>
      <p:ext uri="{BB962C8B-B14F-4D97-AF65-F5344CB8AC3E}">
        <p14:creationId xmlns:p14="http://schemas.microsoft.com/office/powerpoint/2010/main" val="2757734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720000" y="1187725"/>
            <a:ext cx="10080000" cy="89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/>
              <a:t>Skriv overskrift her</a:t>
            </a:r>
          </a:p>
        </p:txBody>
      </p:sp>
      <p:sp>
        <p:nvSpPr>
          <p:cNvPr id="37893" name="Rectangle 5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720000" y="2159002"/>
            <a:ext cx="10080000" cy="4031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/>
              <a:t>Skriv tekst</a:t>
            </a:r>
          </a:p>
          <a:p>
            <a:pPr lvl="1"/>
            <a:r>
              <a:rPr lang="da-DK" altLang="da-DK"/>
              <a:t>skriv tekst i </a:t>
            </a:r>
            <a:r>
              <a:rPr lang="da-DK" altLang="da-DK" err="1"/>
              <a:t>bullit</a:t>
            </a:r>
            <a:r>
              <a:rPr lang="da-DK" altLang="da-DK"/>
              <a:t>-form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  <p:sp>
        <p:nvSpPr>
          <p:cNvPr id="26" name="Rectangle 7"/>
          <p:cNvSpPr txBox="1">
            <a:spLocks noChangeArrowheads="1"/>
          </p:cNvSpPr>
          <p:nvPr/>
        </p:nvSpPr>
        <p:spPr bwMode="auto">
          <a:xfrm>
            <a:off x="8965168" y="6442508"/>
            <a:ext cx="3098800" cy="3079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da-DK"/>
            </a:defPPr>
            <a:lvl1pPr marL="0" algn="r" defTabSz="914400" rtl="0" eaLnBrk="0" latinLnBrk="0" hangingPunct="0">
              <a:defRPr sz="9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66C9427-3C37-4B67-A51B-8175507267F1}" type="slidenum">
              <a:rPr lang="da-DK" altLang="da-DK" sz="800" b="1" smtClean="0">
                <a:solidFill>
                  <a:schemeClr val="bg2"/>
                </a:solidFill>
              </a:rPr>
              <a:pPr>
                <a:defRPr/>
              </a:pPr>
              <a:t>‹#›</a:t>
            </a:fld>
            <a:r>
              <a:rPr lang="da-DK" altLang="da-DK" sz="800" b="1">
                <a:solidFill>
                  <a:schemeClr val="bg2"/>
                </a:solidFill>
              </a:rPr>
              <a:t>  ▪  www.regionmidtjylland.dk</a:t>
            </a:r>
          </a:p>
        </p:txBody>
      </p:sp>
      <p:pic>
        <p:nvPicPr>
          <p:cNvPr id="2" name="Billede 1"/>
          <p:cNvPicPr preferRelativeResize="0">
            <a:picLocks noChangeAspect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3462" y="107977"/>
            <a:ext cx="841468" cy="405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78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0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  <p:sldLayoutId id="2147483681" r:id="rId22"/>
    <p:sldLayoutId id="2147483682" r:id="rId23"/>
    <p:sldLayoutId id="2147483683" r:id="rId24"/>
    <p:sldLayoutId id="2147483684" r:id="rId25"/>
    <p:sldLayoutId id="2147483685" r:id="rId26"/>
    <p:sldLayoutId id="2147483686" r:id="rId27"/>
    <p:sldLayoutId id="2147483687" r:id="rId28"/>
    <p:sldLayoutId id="2147483688" r:id="rId29"/>
    <p:sldLayoutId id="2147483689" r:id="rId30"/>
  </p:sldLayoutIdLst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599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5pPr>
      <a:lvl6pPr marL="609402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6pPr>
      <a:lvl7pPr marL="1218804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7pPr>
      <a:lvl8pPr marL="1828205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8pPr>
      <a:lvl9pPr marL="2437607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9pPr>
    </p:titleStyle>
    <p:bodyStyle>
      <a:lvl1pPr marL="457063" marR="0" indent="-457063" algn="l" defTabSz="914126" rtl="0" eaLnBrk="1" fontAlgn="base" latinLnBrk="0" hangingPunct="1">
        <a:lnSpc>
          <a:spcPct val="100000"/>
        </a:lnSpc>
        <a:spcBef>
          <a:spcPct val="0"/>
        </a:spcBef>
        <a:spcAft>
          <a:spcPct val="20000"/>
        </a:spcAft>
        <a:buClr>
          <a:schemeClr val="accent3"/>
        </a:buClr>
        <a:buSzTx/>
        <a:buFont typeface="Wingdings" panose="05000000000000000000" pitchFamily="2" charset="2"/>
        <a:buChar char="§"/>
        <a:tabLst/>
        <a:defRPr sz="3199">
          <a:solidFill>
            <a:schemeClr val="tx1"/>
          </a:solidFill>
          <a:latin typeface="+mn-lt"/>
          <a:ea typeface="+mn-ea"/>
          <a:cs typeface="+mn-cs"/>
        </a:defRPr>
      </a:lvl1pPr>
      <a:lvl2pPr marL="1197644" indent="-363949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3199">
          <a:solidFill>
            <a:schemeClr val="tx1"/>
          </a:solidFill>
          <a:latin typeface="+mn-lt"/>
        </a:defRPr>
      </a:lvl2pPr>
      <a:lvl3pPr marL="1790118" indent="-241222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2599">
          <a:solidFill>
            <a:schemeClr val="tx1"/>
          </a:solidFill>
          <a:latin typeface="+mn-lt"/>
        </a:defRPr>
      </a:lvl3pPr>
      <a:lvl4pPr marL="2522247" indent="-243338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2199">
          <a:solidFill>
            <a:schemeClr val="tx1"/>
          </a:solidFill>
          <a:latin typeface="+mn-lt"/>
        </a:defRPr>
      </a:lvl4pPr>
      <a:lvl5pPr marL="3108373" indent="-234875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1799">
          <a:solidFill>
            <a:schemeClr val="tx1"/>
          </a:solidFill>
          <a:latin typeface="+mn-lt"/>
        </a:defRPr>
      </a:lvl5pPr>
      <a:lvl6pPr marL="3717775" indent="-23487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899">
          <a:solidFill>
            <a:schemeClr val="tx1"/>
          </a:solidFill>
          <a:latin typeface="+mn-lt"/>
        </a:defRPr>
      </a:lvl6pPr>
      <a:lvl7pPr marL="4327177" indent="-23487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899">
          <a:solidFill>
            <a:schemeClr val="tx1"/>
          </a:solidFill>
          <a:latin typeface="+mn-lt"/>
        </a:defRPr>
      </a:lvl7pPr>
      <a:lvl8pPr marL="4936580" indent="-23487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899">
          <a:solidFill>
            <a:schemeClr val="tx1"/>
          </a:solidFill>
          <a:latin typeface="+mn-lt"/>
        </a:defRPr>
      </a:lvl8pPr>
      <a:lvl9pPr marL="5545981" indent="-23487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899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1pPr>
      <a:lvl2pPr marL="609402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218804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3pPr>
      <a:lvl4pPr marL="1828205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4pPr>
      <a:lvl5pPr marL="2437607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5pPr>
      <a:lvl6pPr marL="3047010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6pPr>
      <a:lvl7pPr marL="3656412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7pPr>
      <a:lvl8pPr marL="4265813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8pPr>
      <a:lvl9pPr marL="4875215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AE578A1-8815-9C7C-D09E-0F939AE04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8C984CE-D995-F455-1324-313B00328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340B491-C0EE-DED5-2731-FD88166836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10EF7D-5E8A-4719-906E-14EB93AD4355}" type="datetimeFigureOut">
              <a:rPr lang="da-DK" smtClean="0"/>
              <a:t>30-10-2025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B3E5527-C901-B8B9-B495-8E5AC44CDA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F96EC11-BCBE-80D4-48DE-EC3B55530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B1D4E8-02E8-4F9E-9B58-4E6ED12CB25C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1960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2.xml"/></Relationships>
</file>

<file path=ppt/slides/_rels/slide5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4_611F62F5.xml"/><Relationship Id="rId1" Type="http://schemas.openxmlformats.org/officeDocument/2006/relationships/slideLayout" Target="../slideLayouts/slideLayout3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dtarbejdsmiljo.dk/krop-og-sundhed/ergonomi-paa-din-arbejdsplads/variation-paa-kontoret/mikropauser" TargetMode="External"/><Relationship Id="rId3" Type="http://schemas.openxmlformats.org/officeDocument/2006/relationships/hyperlink" Target="https://www.godtarbejdsmiljo.dk/krop-og-sundhed/ergonomi-paa-din-arbejdsplads/variation-paa-kontoret" TargetMode="External"/><Relationship Id="rId7" Type="http://schemas.openxmlformats.org/officeDocument/2006/relationships/hyperlink" Target="https://rm.plan2learn.dk/scorm/default.aspx?spg=92026fcd-960a-4a88-b06d-8be26690fd87&amp;accessId=16029133" TargetMode="External"/><Relationship Id="rId2" Type="http://schemas.microsoft.com/office/2018/10/relationships/comments" Target="../comments/modernComment_105_8C9AF204.xml"/><Relationship Id="rId1" Type="http://schemas.openxmlformats.org/officeDocument/2006/relationships/slideLayout" Target="../slideLayouts/slideLayout32.xml"/><Relationship Id="rId6" Type="http://schemas.openxmlformats.org/officeDocument/2006/relationships/hyperlink" Target="https://bfaportalen.dk/sider/rengoering-og-vaskerier/undgaa-smerter-ved-rengoering" TargetMode="External"/><Relationship Id="rId5" Type="http://schemas.openxmlformats.org/officeDocument/2006/relationships/hyperlink" Target="https://www.godtarbejdsmiljo.dk/krop-og-sundhed/forflytning/forflytningskultur/nemt-vaerktoej-forflytningsblomsten-styrk-jeres-forflytningspraksis" TargetMode="External"/><Relationship Id="rId4" Type="http://schemas.openxmlformats.org/officeDocument/2006/relationships/hyperlink" Target="https://www.godtarbejdsmiljo.dk/krop-og-sundhed/forflytning/forflytningsspil-til-hospita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dertitel 3">
            <a:extLst>
              <a:ext uri="{FF2B5EF4-FFF2-40B4-BE49-F238E27FC236}">
                <a16:creationId xmlns:a16="http://schemas.microsoft.com/office/drawing/2014/main" id="{9A7378BE-45E4-375A-41F3-956DE44B33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a-DK">
                <a:latin typeface="Verdana"/>
                <a:ea typeface="Verdana"/>
              </a:rPr>
              <a:t>3-meter reglen 2026</a:t>
            </a:r>
          </a:p>
          <a:p>
            <a:r>
              <a:rPr lang="da-DK">
                <a:latin typeface="Verdana"/>
                <a:ea typeface="Verdana"/>
              </a:rPr>
              <a:t>Tema: Fysiske belastninger – ergonomi</a:t>
            </a:r>
            <a:endParaRPr lang="da-DK"/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17A94562-A09E-5FE8-F5AD-2F2CFE8C08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 rot="21094425">
            <a:off x="9146412" y="3342982"/>
            <a:ext cx="2894002" cy="1579563"/>
          </a:xfrm>
        </p:spPr>
        <p:txBody>
          <a:bodyPr/>
          <a:lstStyle/>
          <a:p>
            <a:pPr algn="ctr" fontAlgn="base"/>
            <a:r>
              <a:rPr lang="da-DK">
                <a:solidFill>
                  <a:schemeClr val="tx1"/>
                </a:solidFill>
              </a:rPr>
              <a:t>Det, du går forbi, accepterer du. </a:t>
            </a:r>
            <a:r>
              <a:rPr lang="en-US">
                <a:solidFill>
                  <a:schemeClr val="tx1"/>
                </a:solidFill>
              </a:rPr>
              <a:t>​</a:t>
            </a:r>
          </a:p>
          <a:p>
            <a:pPr algn="ctr" fontAlgn="base"/>
            <a:r>
              <a:rPr lang="da-DK">
                <a:solidFill>
                  <a:schemeClr val="tx1"/>
                </a:solidFill>
              </a:rPr>
              <a:t>- Du er din egen 'direktør’ for dine "3 meter"</a:t>
            </a:r>
            <a:r>
              <a:rPr lang="en-US">
                <a:solidFill>
                  <a:schemeClr val="tx1"/>
                </a:solidFill>
              </a:rPr>
              <a:t>​</a:t>
            </a:r>
          </a:p>
          <a:p>
            <a:pPr algn="ctr" rtl="0" fontAlgn="base">
              <a:lnSpc>
                <a:spcPts val="525"/>
              </a:lnSpc>
              <a:buNone/>
            </a:pPr>
            <a:endParaRPr lang="en-US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942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86A79-9595-D437-BA09-FD9DED6D4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err="1">
                <a:solidFill>
                  <a:srgbClr val="F4BC30"/>
                </a:solidFill>
                <a:latin typeface="Verdana"/>
                <a:ea typeface="Verdana"/>
              </a:rPr>
              <a:t>Velkommen</a:t>
            </a:r>
            <a:r>
              <a:rPr lang="en-US" sz="3600">
                <a:solidFill>
                  <a:srgbClr val="F4BC30"/>
                </a:solidFill>
                <a:latin typeface="Verdana"/>
                <a:ea typeface="Verdana"/>
              </a:rPr>
              <a:t> </a:t>
            </a:r>
            <a:r>
              <a:rPr lang="en-US" sz="3600" err="1">
                <a:solidFill>
                  <a:srgbClr val="F4BC30"/>
                </a:solidFill>
                <a:latin typeface="Verdana"/>
                <a:ea typeface="Verdana"/>
              </a:rPr>
              <a:t>til</a:t>
            </a:r>
            <a:r>
              <a:rPr lang="en-US" sz="3600">
                <a:solidFill>
                  <a:srgbClr val="F4BC30"/>
                </a:solidFill>
                <a:latin typeface="Verdana"/>
                <a:ea typeface="Verdana"/>
              </a:rPr>
              <a:t> 3-meter </a:t>
            </a:r>
            <a:r>
              <a:rPr lang="en-US" sz="3600" err="1">
                <a:solidFill>
                  <a:srgbClr val="F4BC30"/>
                </a:solidFill>
                <a:latin typeface="Verdana"/>
                <a:ea typeface="Verdana"/>
              </a:rPr>
              <a:t>reglen</a:t>
            </a:r>
            <a:endParaRPr lang="en-US" sz="3600" err="1">
              <a:solidFill>
                <a:srgbClr val="F4BC3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47635-8806-F79C-C405-57E41B251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None/>
            </a:pPr>
            <a:r>
              <a:rPr lang="da-DK" sz="1400">
                <a:latin typeface="Verdana"/>
                <a:ea typeface="Verdana"/>
              </a:rPr>
              <a:t>I Region Midtjylland er </a:t>
            </a:r>
            <a:r>
              <a:rPr lang="da-DK" sz="1400" b="1">
                <a:latin typeface="Verdana"/>
                <a:ea typeface="Verdana"/>
              </a:rPr>
              <a:t>3-meter</a:t>
            </a:r>
            <a:r>
              <a:rPr lang="da-DK" sz="1400">
                <a:latin typeface="Verdana"/>
                <a:ea typeface="Verdana"/>
              </a:rPr>
              <a:t> </a:t>
            </a:r>
            <a:r>
              <a:rPr lang="da-DK" sz="1400" b="1">
                <a:latin typeface="Verdana"/>
                <a:ea typeface="Verdana"/>
              </a:rPr>
              <a:t>reglen</a:t>
            </a:r>
            <a:r>
              <a:rPr lang="da-DK" sz="1400">
                <a:latin typeface="Verdana"/>
                <a:ea typeface="Verdana"/>
              </a:rPr>
              <a:t> den grundlæggende metode i arbejdet med den gode sikkerhedskultur.  </a:t>
            </a:r>
            <a:endParaRPr lang="en-US" sz="1400">
              <a:latin typeface="Verdana"/>
              <a:ea typeface="Verdana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None/>
            </a:pPr>
            <a:endParaRPr lang="da-DK" sz="1400">
              <a:latin typeface="Verdana"/>
              <a:ea typeface="Verdana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None/>
            </a:pPr>
            <a:r>
              <a:rPr lang="da-DK" sz="1400">
                <a:latin typeface="Verdana"/>
                <a:ea typeface="Verdana"/>
              </a:rPr>
              <a:t>Hvert år er </a:t>
            </a:r>
            <a:r>
              <a:rPr lang="da-DK" sz="1400" b="1">
                <a:latin typeface="Verdana"/>
                <a:ea typeface="Verdana"/>
              </a:rPr>
              <a:t>uge 3 </a:t>
            </a:r>
            <a:r>
              <a:rPr lang="da-DK" sz="1400">
                <a:latin typeface="Verdana"/>
                <a:ea typeface="Verdana"/>
              </a:rPr>
              <a:t>tilegnet </a:t>
            </a:r>
            <a:r>
              <a:rPr lang="da-DK" sz="1400" b="1">
                <a:latin typeface="Verdana"/>
                <a:ea typeface="Verdana"/>
              </a:rPr>
              <a:t>en kampagne </a:t>
            </a:r>
            <a:r>
              <a:rPr lang="da-DK" sz="1400">
                <a:latin typeface="Verdana"/>
                <a:ea typeface="Verdana"/>
              </a:rPr>
              <a:t>for 3-meter reglen og den gode sikkerhedskultur.</a:t>
            </a:r>
            <a:endParaRPr lang="en-US" sz="1400">
              <a:latin typeface="Verdana"/>
              <a:ea typeface="Verdana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None/>
            </a:pPr>
            <a:endParaRPr lang="da-DK" sz="1400">
              <a:latin typeface="Verdana"/>
              <a:ea typeface="Verdana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None/>
            </a:pPr>
            <a:r>
              <a:rPr lang="da-DK" sz="1400">
                <a:latin typeface="Verdana"/>
                <a:ea typeface="Verdana"/>
              </a:rPr>
              <a:t>3-meter reglen og den gode sikkerhedskultur er en holdsport og både </a:t>
            </a:r>
            <a:r>
              <a:rPr lang="da-DK" sz="1400" b="1">
                <a:latin typeface="Verdana"/>
                <a:ea typeface="Verdana"/>
              </a:rPr>
              <a:t>individet, gruppen, ledelsen og organisationen</a:t>
            </a:r>
            <a:r>
              <a:rPr lang="da-DK" sz="1400">
                <a:latin typeface="Verdana"/>
                <a:ea typeface="Verdana"/>
              </a:rPr>
              <a:t> har et fælles for den gode sikkerhedskultur</a:t>
            </a:r>
          </a:p>
          <a:p>
            <a:pPr marL="0" indent="0">
              <a:buNone/>
            </a:pPr>
            <a:endParaRPr lang="en-US" sz="1400">
              <a:latin typeface="Verdana"/>
              <a:ea typeface="Verdana"/>
            </a:endParaRPr>
          </a:p>
          <a:p>
            <a:pPr marL="0" indent="0">
              <a:buNone/>
            </a:pPr>
            <a:r>
              <a:rPr lang="da-DK" sz="1400" b="1">
                <a:latin typeface="Verdana"/>
                <a:ea typeface="Verdana"/>
              </a:rPr>
              <a:t>Det grundlæggende I 3-meter reglen er:</a:t>
            </a:r>
            <a:r>
              <a:rPr lang="en-US" sz="1400">
                <a:latin typeface="Verdana"/>
                <a:ea typeface="Verdana"/>
              </a:rPr>
              <a:t>​</a:t>
            </a:r>
          </a:p>
          <a:p>
            <a:pPr marL="0" indent="0" fontAlgn="base">
              <a:buNone/>
            </a:pPr>
            <a:r>
              <a:rPr lang="da-DK" sz="1400">
                <a:latin typeface="Verdana"/>
                <a:ea typeface="Verdana"/>
              </a:rPr>
              <a:t>​</a:t>
            </a:r>
          </a:p>
          <a:p>
            <a:pPr fontAlgn="base"/>
            <a:r>
              <a:rPr lang="da-DK" sz="1400">
                <a:latin typeface="Verdana"/>
                <a:ea typeface="Verdana"/>
              </a:rPr>
              <a:t>JEG er direktør i en radius af 3 meter</a:t>
            </a:r>
            <a:r>
              <a:rPr lang="en-US" sz="1400">
                <a:latin typeface="Verdana"/>
                <a:ea typeface="Verdana"/>
              </a:rPr>
              <a:t>​</a:t>
            </a:r>
          </a:p>
          <a:p>
            <a:pPr fontAlgn="base"/>
            <a:r>
              <a:rPr lang="da-DK" sz="1400">
                <a:latin typeface="Verdana"/>
                <a:ea typeface="Verdana"/>
              </a:rPr>
              <a:t>JEG vil ikke have at nogen kommer til skade</a:t>
            </a:r>
            <a:r>
              <a:rPr lang="en-US" sz="1400">
                <a:latin typeface="Verdana"/>
                <a:ea typeface="Verdana"/>
              </a:rPr>
              <a:t>​</a:t>
            </a:r>
          </a:p>
          <a:p>
            <a:pPr fontAlgn="base"/>
            <a:r>
              <a:rPr lang="da-DK" sz="1400">
                <a:latin typeface="Verdana"/>
                <a:ea typeface="Verdana"/>
              </a:rPr>
              <a:t>Hvad JEG går forbi, accepterer JEG</a:t>
            </a:r>
            <a:r>
              <a:rPr lang="en-US" sz="1400">
                <a:latin typeface="Verdana"/>
                <a:ea typeface="Verdana"/>
              </a:rPr>
              <a:t>​</a:t>
            </a:r>
          </a:p>
          <a:p>
            <a:pPr fontAlgn="base"/>
            <a:r>
              <a:rPr lang="da-DK" sz="1400">
                <a:latin typeface="Verdana"/>
                <a:ea typeface="Verdana"/>
              </a:rPr>
              <a:t>Et godt arbejdsmiljø skabes i FÆLLESSKAB</a:t>
            </a:r>
            <a:r>
              <a:rPr lang="en-US" sz="1400">
                <a:latin typeface="Verdana"/>
                <a:ea typeface="Verdana"/>
              </a:rPr>
              <a:t>​</a:t>
            </a:r>
          </a:p>
          <a:p>
            <a:pPr fontAlgn="base"/>
            <a:r>
              <a:rPr lang="da-DK" sz="1400">
                <a:latin typeface="Verdana"/>
                <a:ea typeface="Verdana"/>
              </a:rPr>
              <a:t>Giv din NÆSTE det bedste </a:t>
            </a:r>
            <a:r>
              <a:rPr lang="en-US" sz="1400">
                <a:latin typeface="Verdana"/>
                <a:ea typeface="Verdana"/>
              </a:rPr>
              <a:t>​</a:t>
            </a:r>
          </a:p>
          <a:p>
            <a:pPr algn="l" rtl="0" fontAlgn="base">
              <a:lnSpc>
                <a:spcPts val="975"/>
              </a:lnSpc>
              <a:buNone/>
            </a:pPr>
            <a:endParaRPr lang="en-US" sz="1600" b="0" i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CD502C7-2570-5CDC-F909-0A3AE053AA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261" y="3429000"/>
            <a:ext cx="2746539" cy="2358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2743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31D3E-CFFC-72A6-1788-A2FDF0EC3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latin typeface="Verdana"/>
                <a:ea typeface="Verdana"/>
              </a:rPr>
              <a:t>Forebyggelse</a:t>
            </a:r>
            <a:r>
              <a:rPr lang="en-US">
                <a:latin typeface="Verdana"/>
                <a:ea typeface="Verdana"/>
              </a:rPr>
              <a:t> </a:t>
            </a:r>
            <a:r>
              <a:rPr lang="en-US" err="1">
                <a:latin typeface="Verdana"/>
                <a:ea typeface="Verdana"/>
              </a:rPr>
              <a:t>af</a:t>
            </a:r>
            <a:r>
              <a:rPr lang="en-US">
                <a:latin typeface="Verdana"/>
                <a:ea typeface="Verdana"/>
              </a:rPr>
              <a:t> </a:t>
            </a:r>
            <a:r>
              <a:rPr lang="en-US" err="1">
                <a:latin typeface="Verdana"/>
                <a:ea typeface="Verdana"/>
              </a:rPr>
              <a:t>fysisk</a:t>
            </a:r>
            <a:r>
              <a:rPr lang="en-US">
                <a:latin typeface="Verdana"/>
                <a:ea typeface="Verdana"/>
              </a:rPr>
              <a:t> </a:t>
            </a:r>
            <a:r>
              <a:rPr lang="en-US" err="1">
                <a:latin typeface="Verdana"/>
                <a:ea typeface="Verdana"/>
              </a:rPr>
              <a:t>nedslidning</a:t>
            </a:r>
            <a:r>
              <a:rPr lang="en-US">
                <a:latin typeface="Verdana"/>
                <a:ea typeface="Verdana"/>
              </a:rPr>
              <a:t> - </a:t>
            </a:r>
            <a:r>
              <a:rPr lang="en-US" err="1">
                <a:latin typeface="Verdana"/>
                <a:ea typeface="Verdana"/>
              </a:rPr>
              <a:t>Ergonomi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6B39C-4612-AB93-E340-FAC6BC1FA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endParaRPr lang="en-US" sz="2400">
              <a:solidFill>
                <a:srgbClr val="001D35"/>
              </a:solidFill>
              <a:latin typeface="Aptos"/>
              <a:ea typeface="+mn-lt"/>
              <a:cs typeface="+mn-lt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Ergonomi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 handler om at 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tilpasse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 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arbejdsforhold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 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og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 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arbejdsredskaber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 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til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 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mennesker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 for at 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forbedre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 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sundhed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, 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trivsel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 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og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 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effektivitet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. </a:t>
            </a:r>
            <a:endParaRPr lang="en-US" sz="2000">
              <a:latin typeface="Verdana"/>
              <a:ea typeface="Verdana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Målet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 er at 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minimere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 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risikoen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 for 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belastningsskader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 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ved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 at 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sikre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, at 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arbejdsmiljøet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 passer 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til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 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kroppen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>
              <a:solidFill>
                <a:srgbClr val="001D35"/>
              </a:solidFill>
              <a:latin typeface="Verdana"/>
              <a:ea typeface="+mn-lt"/>
              <a:cs typeface="+mn-lt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Ergonomi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 er 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påvirkelig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 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af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:</a:t>
            </a:r>
            <a:endParaRPr lang="en-US" sz="2000" err="1">
              <a:solidFill>
                <a:srgbClr val="001D35"/>
              </a:solidFill>
              <a:latin typeface="Aptos"/>
              <a:ea typeface="Verdana"/>
              <a:cs typeface="+mn-lt"/>
            </a:endParaRPr>
          </a:p>
          <a:p>
            <a:pPr>
              <a:lnSpc>
                <a:spcPct val="100000"/>
              </a:lnSpc>
            </a:pP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Arbejdsstillinger</a:t>
            </a:r>
            <a:endParaRPr lang="en-US" sz="2000" err="1">
              <a:solidFill>
                <a:srgbClr val="001D35"/>
              </a:solidFill>
              <a:latin typeface="Verdana"/>
              <a:ea typeface="Verdana"/>
              <a:cs typeface="+mn-lt"/>
            </a:endParaRPr>
          </a:p>
          <a:p>
            <a:pPr>
              <a:lnSpc>
                <a:spcPct val="100000"/>
              </a:lnSpc>
            </a:pP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Arbejdsbevægelser</a:t>
            </a:r>
            <a:endParaRPr lang="en-US" sz="2000" err="1">
              <a:solidFill>
                <a:srgbClr val="001D35"/>
              </a:solidFill>
              <a:latin typeface="Verdana"/>
              <a:ea typeface="Verdana"/>
              <a:cs typeface="+mn-lt"/>
            </a:endParaRPr>
          </a:p>
          <a:p>
            <a:pPr>
              <a:lnSpc>
                <a:spcPct val="100000"/>
              </a:lnSpc>
            </a:pP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Arbejdspladsindretning</a:t>
            </a:r>
            <a:endParaRPr lang="en-US" sz="2000" err="1">
              <a:solidFill>
                <a:srgbClr val="001D35"/>
              </a:solidFill>
              <a:latin typeface="Verdana"/>
              <a:ea typeface="Verdana"/>
              <a:cs typeface="+mn-lt"/>
            </a:endParaRPr>
          </a:p>
          <a:p>
            <a:pPr>
              <a:lnSpc>
                <a:spcPct val="100000"/>
              </a:lnSpc>
            </a:pP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Hjælpemidler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 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og</a:t>
            </a:r>
            <a:r>
              <a:rPr lang="en-US" sz="2000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 </a:t>
            </a:r>
            <a:r>
              <a:rPr lang="en-US" sz="2000" err="1">
                <a:solidFill>
                  <a:srgbClr val="001D35"/>
                </a:solidFill>
                <a:latin typeface="Verdana"/>
                <a:ea typeface="+mn-lt"/>
                <a:cs typeface="+mn-lt"/>
              </a:rPr>
              <a:t>værktøjer</a:t>
            </a:r>
          </a:p>
          <a:p>
            <a:pPr>
              <a:lnSpc>
                <a:spcPct val="100000"/>
              </a:lnSpc>
            </a:pPr>
            <a:r>
              <a:rPr lang="en-US" sz="2000" err="1">
                <a:solidFill>
                  <a:srgbClr val="001D35"/>
                </a:solidFill>
                <a:latin typeface="Verdana"/>
                <a:ea typeface="Verdana"/>
              </a:rPr>
              <a:t>Instruktion</a:t>
            </a:r>
            <a:endParaRPr lang="en-US" sz="2000" err="1">
              <a:solidFill>
                <a:srgbClr val="001D35"/>
              </a:solidFill>
              <a:latin typeface="Aptos"/>
              <a:ea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401079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6244C2-97B2-01AE-0CC9-8407C07C8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IGLO modellen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917D834-BF7E-4A17-795E-F076B1C96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142" y="1690688"/>
            <a:ext cx="10738658" cy="44862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None/>
              <a:defRPr/>
            </a:pPr>
            <a:r>
              <a:rPr lang="da-DK" sz="1600" kern="0">
                <a:latin typeface="Verdana"/>
              </a:rPr>
              <a:t>I hverdagen </a:t>
            </a:r>
            <a:r>
              <a:rPr lang="da-DK" sz="1600" i="1" kern="0">
                <a:latin typeface="Verdana"/>
              </a:rPr>
              <a:t>skabes</a:t>
            </a:r>
            <a:r>
              <a:rPr lang="da-DK" sz="1600" kern="0">
                <a:latin typeface="Verdana"/>
              </a:rPr>
              <a:t> den </a:t>
            </a:r>
            <a:r>
              <a:rPr lang="da-DK" sz="1600" b="1" kern="0">
                <a:latin typeface="Verdana"/>
              </a:rPr>
              <a:t>gode</a:t>
            </a:r>
            <a:r>
              <a:rPr lang="da-DK" sz="1600" kern="0">
                <a:latin typeface="Verdana"/>
              </a:rPr>
              <a:t> </a:t>
            </a:r>
            <a:r>
              <a:rPr lang="da-DK" sz="1600" b="1" kern="0">
                <a:latin typeface="Verdana"/>
              </a:rPr>
              <a:t>sikkerhedskultur</a:t>
            </a:r>
            <a:r>
              <a:rPr lang="da-DK" sz="1600" kern="0">
                <a:latin typeface="Verdana"/>
              </a:rPr>
              <a:t> ved hjælp af </a:t>
            </a:r>
            <a:r>
              <a:rPr lang="da-DK" sz="1600" b="1" kern="0">
                <a:latin typeface="Verdana"/>
              </a:rPr>
              <a:t>alle </a:t>
            </a:r>
            <a:r>
              <a:rPr lang="da-DK" sz="1600" kern="0">
                <a:latin typeface="Verdana"/>
              </a:rPr>
              <a:t>på arbejdspladsen.</a:t>
            </a:r>
            <a:endParaRPr lang="en-US">
              <a:latin typeface="Aptos" panose="02110004020202020204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None/>
              <a:defRPr/>
            </a:pPr>
            <a:r>
              <a:rPr kumimoji="0" lang="da-DK" sz="16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IGLO tydeliggør</a:t>
            </a:r>
            <a:r>
              <a:rPr lang="da-DK" sz="1600" kern="0">
                <a:latin typeface="Verdana"/>
              </a:rPr>
              <a:t> hvem der deltager i den </a:t>
            </a:r>
            <a:r>
              <a:rPr kumimoji="0" lang="da-DK" sz="16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fælles</a:t>
            </a:r>
            <a:r>
              <a:rPr kumimoji="0" lang="da-DK" sz="16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da-DK" sz="16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opgave</a:t>
            </a:r>
            <a:r>
              <a:rPr kumimoji="0" lang="da-DK" sz="16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.</a:t>
            </a:r>
            <a:endParaRPr lang="en-US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endParaRPr kumimoji="0" lang="da-DK" sz="1600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6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IGLO er definitionerne for: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6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I</a:t>
            </a:r>
            <a:r>
              <a:rPr kumimoji="0" lang="da-DK" sz="16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ndivid – den enkelte ansatte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6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G</a:t>
            </a:r>
            <a:r>
              <a:rPr kumimoji="0" lang="da-DK" sz="16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ruppe – teamet eller gruppen af de nærmeste kollegaer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6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L</a:t>
            </a:r>
            <a:r>
              <a:rPr kumimoji="0" lang="da-DK" sz="16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edelse – ledelse på alle niveauer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6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O</a:t>
            </a:r>
            <a:r>
              <a:rPr kumimoji="0" lang="da-DK" sz="16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rganisation – MED- og arbejdsmiljøorganisationen (AMG)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endParaRPr kumimoji="0" lang="da-DK" sz="1600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6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Ifølge arbejdsmiljøloven er det lederens </a:t>
            </a:r>
            <a:r>
              <a:rPr kumimoji="0" lang="da-DK" sz="1600" b="0" i="1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ansvar</a:t>
            </a:r>
            <a:r>
              <a:rPr kumimoji="0" lang="da-DK" sz="16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at tage hånd om arbejdsmiljøet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6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– Arbejdsmiljørepræsentanten er den gode </a:t>
            </a:r>
            <a:r>
              <a:rPr kumimoji="0" lang="da-DK" sz="1600" b="0" i="1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hjælper</a:t>
            </a:r>
            <a:r>
              <a:rPr kumimoji="0" lang="da-DK" sz="16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endParaRPr kumimoji="0" lang="da-DK" sz="1600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endParaRPr kumimoji="0" lang="da-DK" sz="1600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indent="0" algn="ctr" fontAlgn="base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None/>
              <a:defRPr/>
            </a:pPr>
            <a:r>
              <a:rPr lang="da-DK" sz="1600" b="1" kern="0">
                <a:latin typeface="Verdana"/>
              </a:rPr>
              <a:t>Vellykkede</a:t>
            </a:r>
            <a:r>
              <a:rPr kumimoji="0" lang="da-DK" sz="16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forandringer i arbejdsmiljøet </a:t>
            </a:r>
            <a:r>
              <a:rPr lang="da-DK" sz="1600" b="1" kern="0">
                <a:latin typeface="Verdana"/>
              </a:rPr>
              <a:t>opnås bedst</a:t>
            </a:r>
            <a:r>
              <a:rPr kumimoji="0" lang="da-DK" sz="16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, når indsatsen understøttes på alle 4 niveauer. </a:t>
            </a:r>
            <a:endParaRPr lang="da-DK" sz="16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Verdana"/>
              <a:ea typeface="Verdana"/>
            </a:endParaRPr>
          </a:p>
          <a:p>
            <a:endParaRPr lang="da-DK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19442E35-04F6-D03F-85CD-1B6129B359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6959" y="2552700"/>
            <a:ext cx="18669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849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BAEE9-533F-68C4-C833-B6F5CDEC3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3663"/>
            <a:ext cx="10515600" cy="945386"/>
          </a:xfrm>
        </p:spPr>
        <p:txBody>
          <a:bodyPr/>
          <a:lstStyle/>
          <a:p>
            <a:r>
              <a:rPr lang="en-US" err="1">
                <a:latin typeface="Verdana"/>
                <a:ea typeface="Verdana"/>
              </a:rPr>
              <a:t>Handlemuligheder</a:t>
            </a:r>
            <a:r>
              <a:rPr lang="en-US">
                <a:latin typeface="Verdana"/>
                <a:ea typeface="Verdana"/>
              </a:rPr>
              <a:t> </a:t>
            </a:r>
            <a:r>
              <a:rPr lang="en-US" err="1">
                <a:latin typeface="Verdana"/>
                <a:ea typeface="Verdana"/>
              </a:rPr>
              <a:t>ved</a:t>
            </a:r>
            <a:r>
              <a:rPr lang="en-US">
                <a:latin typeface="Verdana"/>
                <a:ea typeface="Verdana"/>
              </a:rPr>
              <a:t> </a:t>
            </a:r>
            <a:r>
              <a:rPr lang="en-US" err="1">
                <a:latin typeface="Verdana"/>
                <a:ea typeface="Verdana"/>
              </a:rPr>
              <a:t>fysisk</a:t>
            </a:r>
            <a:r>
              <a:rPr lang="en-US">
                <a:latin typeface="Verdana"/>
                <a:ea typeface="Verdana"/>
              </a:rPr>
              <a:t> </a:t>
            </a:r>
            <a:r>
              <a:rPr lang="en-US" err="1">
                <a:latin typeface="Verdana"/>
                <a:ea typeface="Verdana"/>
              </a:rPr>
              <a:t>nedslidning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935C0-931E-F3B7-9CE9-CBCCC9471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4552"/>
            <a:ext cx="10515600" cy="4322411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900" b="1" err="1">
                <a:latin typeface="Verdana"/>
                <a:ea typeface="Verdana"/>
                <a:cs typeface="+mn-lt"/>
              </a:rPr>
              <a:t>Individet</a:t>
            </a:r>
            <a:r>
              <a:rPr lang="en-US" sz="900" b="1">
                <a:latin typeface="Verdana"/>
                <a:ea typeface="Verdana"/>
                <a:cs typeface="+mn-lt"/>
              </a:rPr>
              <a:t> (</a:t>
            </a:r>
            <a:r>
              <a:rPr lang="da-DK" sz="900" b="1">
                <a:latin typeface="Verdana"/>
                <a:ea typeface="Verdana"/>
                <a:cs typeface="+mn-lt"/>
              </a:rPr>
              <a:t>se </a:t>
            </a:r>
            <a:r>
              <a:rPr lang="da-DK" sz="900" b="1" err="1">
                <a:latin typeface="Verdana"/>
                <a:ea typeface="Verdana"/>
                <a:cs typeface="+mn-lt"/>
              </a:rPr>
              <a:t>actioncard</a:t>
            </a:r>
            <a:r>
              <a:rPr lang="da-DK" sz="900" b="1">
                <a:latin typeface="Verdana"/>
                <a:ea typeface="Verdana"/>
                <a:cs typeface="+mn-lt"/>
              </a:rPr>
              <a:t> om ‘Ergonomi" og "Ulykker)</a:t>
            </a:r>
            <a:endParaRPr lang="en-US" sz="900">
              <a:latin typeface="Verdana"/>
              <a:ea typeface="Verdana"/>
            </a:endParaRPr>
          </a:p>
          <a:p>
            <a:pPr marL="285750" indent="-28575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Font typeface="Wingdings,Sans-Serif"/>
              <a:buChar char="§"/>
            </a:pPr>
            <a:r>
              <a:rPr lang="da-DK" sz="900">
                <a:latin typeface="Verdana"/>
                <a:ea typeface="Verdana"/>
                <a:cs typeface="+mn-lt"/>
              </a:rPr>
              <a:t>Risikovurdere på arbejdsstillinger, tunge løft, træk, skub, bæring og forflytninger</a:t>
            </a:r>
          </a:p>
          <a:p>
            <a:pPr marL="285750" indent="-28575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Font typeface="Wingdings,Sans-Serif"/>
              <a:buChar char="§"/>
            </a:pPr>
            <a:r>
              <a:rPr lang="da-DK" sz="900">
                <a:latin typeface="Verdana"/>
                <a:ea typeface="Verdana"/>
                <a:cs typeface="+mn-lt"/>
              </a:rPr>
              <a:t>Brug hjælpemidler og god arbejdsteknik</a:t>
            </a:r>
          </a:p>
          <a:p>
            <a:pPr marL="285750" indent="-28575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Font typeface="Wingdings,Sans-Serif"/>
              <a:buChar char="§"/>
            </a:pPr>
            <a:r>
              <a:rPr lang="da-DK" sz="900">
                <a:latin typeface="Verdana"/>
                <a:ea typeface="Verdana"/>
                <a:cs typeface="+mn-lt"/>
              </a:rPr>
              <a:t>Kontakt AMR, ledelse eller kollega, hvis der ikke er muligt selv at afhjælpe problemet</a:t>
            </a:r>
            <a:endParaRPr lang="en-US" sz="900">
              <a:latin typeface="Verdana"/>
              <a:ea typeface="Verdana"/>
              <a:cs typeface="+mn-lt"/>
            </a:endParaRPr>
          </a:p>
          <a:p>
            <a:pPr marL="0" indent="0">
              <a:buNone/>
            </a:pPr>
            <a:r>
              <a:rPr lang="en-US" sz="900" b="1">
                <a:latin typeface="Verdana"/>
                <a:ea typeface="+mn-lt"/>
                <a:cs typeface="+mn-lt"/>
              </a:rPr>
              <a:t>Gruppen</a:t>
            </a:r>
            <a:endParaRPr lang="en-US" sz="900">
              <a:latin typeface="Verdana"/>
              <a:ea typeface="+mn-lt"/>
              <a:cs typeface="+mn-lt"/>
            </a:endParaRPr>
          </a:p>
          <a:p>
            <a:pPr marL="285750" indent="-28575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Font typeface="Wingdings,Sans-Serif"/>
              <a:buChar char="§"/>
            </a:pPr>
            <a:r>
              <a:rPr lang="da-DK" sz="900">
                <a:latin typeface="Verdana"/>
                <a:ea typeface="Verdana"/>
                <a:cs typeface="+mn-lt"/>
              </a:rPr>
              <a:t>Understøtte kollegerne i at arbejde sikkert og trygt</a:t>
            </a:r>
            <a:endParaRPr lang="en-US" sz="900">
              <a:latin typeface="Verdana"/>
              <a:ea typeface="Verdana"/>
              <a:cs typeface="+mn-lt"/>
            </a:endParaRPr>
          </a:p>
          <a:p>
            <a:pPr marL="285750" indent="-28575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Font typeface="Wingdings,Sans-Serif"/>
              <a:buChar char="§"/>
            </a:pPr>
            <a:r>
              <a:rPr lang="da-DK" sz="900">
                <a:latin typeface="Verdana"/>
                <a:ea typeface="Verdana"/>
                <a:cs typeface="+mn-lt"/>
              </a:rPr>
              <a:t>Sikre at arbejdsskader bliver anmeldt som ulykke og analyseres efterfølgende </a:t>
            </a:r>
            <a:endParaRPr lang="en-US" sz="900">
              <a:latin typeface="Verdana"/>
              <a:ea typeface="Verdana"/>
              <a:cs typeface="+mn-lt"/>
            </a:endParaRPr>
          </a:p>
          <a:p>
            <a:pPr marL="285750" indent="-28575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Font typeface="Wingdings,Sans-Serif"/>
              <a:buChar char="§"/>
            </a:pPr>
            <a:r>
              <a:rPr lang="da-DK" sz="900">
                <a:latin typeface="Verdana"/>
                <a:ea typeface="Verdana"/>
                <a:cs typeface="+mn-lt"/>
              </a:rPr>
              <a:t>Understøtte en sikkerhedskultur med fokus på at forebygge fysisk nedslidning, </a:t>
            </a:r>
            <a:r>
              <a:rPr lang="en-US" sz="900">
                <a:latin typeface="Verdana"/>
                <a:ea typeface="+mn-lt"/>
                <a:cs typeface="+mn-lt"/>
              </a:rPr>
              <a:t>fx </a:t>
            </a:r>
            <a:r>
              <a:rPr lang="en-US" sz="900" err="1">
                <a:latin typeface="Verdana"/>
                <a:ea typeface="+mn-lt"/>
                <a:cs typeface="+mn-lt"/>
              </a:rPr>
              <a:t>arbejdsstillinger</a:t>
            </a:r>
            <a:r>
              <a:rPr lang="en-US" sz="900">
                <a:latin typeface="Verdana"/>
                <a:ea typeface="+mn-lt"/>
                <a:cs typeface="+mn-lt"/>
              </a:rPr>
              <a:t>, </a:t>
            </a:r>
            <a:r>
              <a:rPr lang="en-US" sz="900" err="1">
                <a:latin typeface="Verdana"/>
                <a:ea typeface="+mn-lt"/>
                <a:cs typeface="+mn-lt"/>
              </a:rPr>
              <a:t>forflytninger</a:t>
            </a:r>
            <a:r>
              <a:rPr lang="en-US" sz="900">
                <a:latin typeface="Verdana"/>
                <a:ea typeface="+mn-lt"/>
                <a:cs typeface="+mn-lt"/>
              </a:rPr>
              <a:t> </a:t>
            </a:r>
            <a:r>
              <a:rPr lang="en-US" sz="900" err="1">
                <a:latin typeface="Verdana"/>
                <a:ea typeface="+mn-lt"/>
                <a:cs typeface="+mn-lt"/>
              </a:rPr>
              <a:t>og</a:t>
            </a:r>
            <a:r>
              <a:rPr lang="en-US" sz="900">
                <a:latin typeface="Verdana"/>
                <a:ea typeface="+mn-lt"/>
                <a:cs typeface="+mn-lt"/>
              </a:rPr>
              <a:t> </a:t>
            </a:r>
            <a:r>
              <a:rPr lang="en-US" sz="900" err="1">
                <a:latin typeface="Verdana"/>
                <a:ea typeface="+mn-lt"/>
                <a:cs typeface="+mn-lt"/>
              </a:rPr>
              <a:t>løft</a:t>
            </a:r>
            <a:r>
              <a:rPr lang="en-US" sz="900">
                <a:latin typeface="Verdana"/>
                <a:ea typeface="+mn-lt"/>
                <a:cs typeface="+mn-lt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None/>
            </a:pPr>
            <a:endParaRPr lang="en-US" sz="900" b="1">
              <a:latin typeface="Verdana"/>
              <a:ea typeface="+mn-lt"/>
              <a:cs typeface="+mn-lt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None/>
            </a:pPr>
            <a:r>
              <a:rPr lang="en-US" sz="900" b="1" err="1">
                <a:latin typeface="Verdana"/>
                <a:ea typeface="+mn-lt"/>
                <a:cs typeface="+mn-lt"/>
              </a:rPr>
              <a:t>Ledelsen</a:t>
            </a:r>
            <a:endParaRPr lang="en-US" sz="900" err="1">
              <a:latin typeface="Verdana"/>
              <a:ea typeface="+mn-lt"/>
              <a:cs typeface="+mn-lt"/>
            </a:endParaRPr>
          </a:p>
          <a:p>
            <a:pPr marL="285750" indent="-28575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Font typeface="Wingdings,Sans-Serif"/>
              <a:buChar char="§"/>
            </a:pPr>
            <a:r>
              <a:rPr lang="da-DK" sz="900">
                <a:latin typeface="Verdana"/>
                <a:ea typeface="Verdana"/>
                <a:cs typeface="+mn-lt"/>
              </a:rPr>
              <a:t>Understøtte en sikkerhedskultur, hvor der er fokus på at forebygge fysisk nedslidning</a:t>
            </a:r>
          </a:p>
          <a:p>
            <a:pPr marL="285750" indent="-28575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Font typeface="Wingdings,Sans-Serif"/>
              <a:buChar char="§"/>
            </a:pPr>
            <a:r>
              <a:rPr lang="da-DK" sz="900">
                <a:latin typeface="Verdana"/>
                <a:ea typeface="Verdana"/>
                <a:cs typeface="+mn-lt"/>
              </a:rPr>
              <a:t>Følge op på anmeldte arbejdsulykker som fx forflytningsskader, løft og vrid</a:t>
            </a:r>
          </a:p>
          <a:p>
            <a:pPr marL="285750" indent="-28575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Font typeface="Wingdings,Sans-Serif"/>
              <a:buChar char="§"/>
            </a:pPr>
            <a:r>
              <a:rPr lang="da-DK" sz="900">
                <a:latin typeface="Verdana"/>
                <a:ea typeface="Verdana"/>
                <a:cs typeface="+mn-lt"/>
              </a:rPr>
              <a:t>Understøtte tiltag, der forebygger fysisk nedslidning</a:t>
            </a:r>
          </a:p>
          <a:p>
            <a:pPr marL="285750" indent="-28575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Font typeface="Wingdings,Sans-Serif"/>
              <a:buChar char="§"/>
            </a:pPr>
            <a:r>
              <a:rPr lang="da-DK" sz="900">
                <a:latin typeface="Verdana"/>
                <a:ea typeface="Verdana"/>
                <a:cs typeface="+mn-lt"/>
              </a:rPr>
              <a:t>Inddrage relevante nøglepersoner i løsninger og indsatser</a:t>
            </a:r>
            <a:endParaRPr lang="da-DK" sz="900">
              <a:latin typeface="Verdana"/>
              <a:ea typeface="Verdana"/>
            </a:endParaRPr>
          </a:p>
          <a:p>
            <a:pPr marL="285750" indent="-28575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Font typeface="Wingdings,Sans-Serif"/>
              <a:buChar char="§"/>
            </a:pPr>
            <a:r>
              <a:rPr lang="da-DK" sz="900">
                <a:latin typeface="Verdana"/>
                <a:ea typeface="Verdana"/>
                <a:cs typeface="+mn-lt"/>
              </a:rPr>
              <a:t>Sikre den nødvendige introduktion og instruktion af (ny)ansatte, vikarer mv.</a:t>
            </a:r>
            <a:endParaRPr lang="da-DK" sz="900">
              <a:latin typeface="Verdana"/>
              <a:ea typeface="Verdana"/>
            </a:endParaRPr>
          </a:p>
          <a:p>
            <a:pPr marL="285750" indent="-28575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Font typeface="Wingdings,Sans-Serif"/>
              <a:buChar char="§"/>
            </a:pPr>
            <a:r>
              <a:rPr lang="da-DK" sz="900">
                <a:latin typeface="Verdana"/>
                <a:ea typeface="Verdana"/>
                <a:cs typeface="+mn-lt"/>
              </a:rPr>
              <a:t>Understøtte psykologisk tryghed/sikkerhed ved at tale åbent om risikoen for fysisk og psykisk vold</a:t>
            </a:r>
            <a:endParaRPr lang="en-US" sz="900">
              <a:latin typeface="Verdana"/>
              <a:ea typeface="Verdana"/>
            </a:endParaRPr>
          </a:p>
          <a:p>
            <a:pPr marL="285750" indent="-28575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Font typeface="Wingdings,Sans-Serif"/>
              <a:buChar char="§"/>
            </a:pPr>
            <a:r>
              <a:rPr lang="da-DK" sz="900" err="1">
                <a:latin typeface="Verdana"/>
                <a:ea typeface="Verdana"/>
                <a:cs typeface="+mn-lt"/>
              </a:rPr>
              <a:t>Vidensdele</a:t>
            </a:r>
            <a:r>
              <a:rPr lang="da-DK" sz="900">
                <a:latin typeface="Verdana"/>
                <a:ea typeface="Verdana"/>
                <a:cs typeface="+mn-lt"/>
              </a:rPr>
              <a:t> arbejdsmiljøtiltag på møder</a:t>
            </a:r>
          </a:p>
          <a:p>
            <a:pPr marL="0" indent="0">
              <a:buNone/>
            </a:pPr>
            <a:r>
              <a:rPr lang="en-US" sz="900" b="1" err="1">
                <a:latin typeface="Verdana"/>
                <a:ea typeface="+mn-lt"/>
                <a:cs typeface="+mn-lt"/>
              </a:rPr>
              <a:t>Organisationen</a:t>
            </a:r>
            <a:endParaRPr lang="en-US" sz="900">
              <a:latin typeface="Verdana"/>
              <a:ea typeface="+mn-lt"/>
              <a:cs typeface="+mn-lt"/>
            </a:endParaRPr>
          </a:p>
          <a:p>
            <a:pPr marL="285750" indent="-28575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Font typeface="Wingdings,Sans-Serif"/>
              <a:buChar char="§"/>
            </a:pPr>
            <a:r>
              <a:rPr lang="da-DK" sz="900">
                <a:latin typeface="Verdana"/>
                <a:ea typeface="Verdana"/>
                <a:cs typeface="+mn-lt"/>
              </a:rPr>
              <a:t>Følge op på udviklingen i hændelser vedrørende fysisk og psykisk vold</a:t>
            </a:r>
            <a:endParaRPr lang="en-US" sz="900">
              <a:latin typeface="Verdana"/>
              <a:ea typeface="Verdana"/>
              <a:cs typeface="+mn-lt"/>
            </a:endParaRPr>
          </a:p>
          <a:p>
            <a:pPr marL="285750" indent="-28575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Font typeface="Wingdings,Sans-Serif"/>
              <a:buChar char="§"/>
            </a:pPr>
            <a:r>
              <a:rPr lang="da-DK" sz="900">
                <a:latin typeface="Verdana"/>
                <a:ea typeface="Verdana"/>
                <a:cs typeface="+mn-lt"/>
              </a:rPr>
              <a:t>Sikre dataunderstøttende tiltag</a:t>
            </a:r>
          </a:p>
          <a:p>
            <a:pPr marL="285750" indent="-28575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Font typeface="Wingdings,Sans-Serif"/>
              <a:buChar char="§"/>
            </a:pPr>
            <a:r>
              <a:rPr lang="da-DK" sz="900">
                <a:latin typeface="Verdana"/>
                <a:ea typeface="Verdana"/>
                <a:cs typeface="+mn-lt"/>
              </a:rPr>
              <a:t>Opstille principper for forebyggelse af fysisk og psykisk vold</a:t>
            </a:r>
            <a:endParaRPr lang="en-US" sz="900">
              <a:latin typeface="Verdana"/>
              <a:ea typeface="Verdana"/>
            </a:endParaRPr>
          </a:p>
          <a:p>
            <a:pPr marL="285750" indent="-28575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Font typeface="Wingdings,Sans-Serif"/>
              <a:buChar char="§"/>
            </a:pPr>
            <a:r>
              <a:rPr lang="da-DK" sz="900">
                <a:latin typeface="Verdana"/>
                <a:ea typeface="Verdana"/>
                <a:cs typeface="+mn-lt"/>
              </a:rPr>
              <a:t>Oplyse om forebyggelse af fysisk og psykisk vold til ansatte og LMU</a:t>
            </a:r>
          </a:p>
          <a:p>
            <a:pPr marL="285750" indent="-285750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Font typeface="Wingdings,Sans-Serif"/>
              <a:buChar char="§"/>
            </a:pPr>
            <a:r>
              <a:rPr lang="da-DK" sz="900">
                <a:latin typeface="Verdana"/>
                <a:ea typeface="Verdana"/>
                <a:cs typeface="+mn-lt"/>
              </a:rPr>
              <a:t>Sikre rammen for den nødvendige og tilstrækkelige instruktion og oplæring</a:t>
            </a:r>
            <a:endParaRPr lang="en-US" sz="900">
              <a:latin typeface="Verdana"/>
              <a:ea typeface="Verdana"/>
              <a:cs typeface="+mn-lt"/>
            </a:endParaRPr>
          </a:p>
          <a:p>
            <a:pPr>
              <a:buFont typeface="Arial"/>
              <a:buChar char="•"/>
            </a:pPr>
            <a:endParaRPr lang="en-US" sz="900">
              <a:latin typeface="Verdana"/>
              <a:ea typeface="+mn-lt"/>
              <a:cs typeface="+mn-lt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lang="en-US" sz="900">
              <a:latin typeface="Verdana"/>
              <a:ea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62944690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BAEEB-E6C2-B6D4-5D01-2350D5340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/>
                <a:ea typeface="Verdana"/>
              </a:rPr>
              <a:t>Inspiration </a:t>
            </a:r>
            <a:r>
              <a:rPr lang="en-US" err="1">
                <a:latin typeface="Verdana"/>
                <a:ea typeface="Verdana"/>
              </a:rPr>
              <a:t>til</a:t>
            </a:r>
            <a:r>
              <a:rPr lang="en-US">
                <a:latin typeface="Verdana"/>
                <a:ea typeface="Verdana"/>
              </a:rPr>
              <a:t> </a:t>
            </a:r>
            <a:r>
              <a:rPr lang="en-US" err="1">
                <a:latin typeface="Verdana"/>
                <a:ea typeface="Verdana"/>
              </a:rPr>
              <a:t>forebyggelse</a:t>
            </a:r>
            <a:r>
              <a:rPr lang="en-US">
                <a:latin typeface="Verdana"/>
                <a:ea typeface="Verdana"/>
              </a:rPr>
              <a:t> </a:t>
            </a:r>
            <a:r>
              <a:rPr lang="en-US" err="1">
                <a:latin typeface="Verdana"/>
                <a:ea typeface="Verdana"/>
              </a:rPr>
              <a:t>af</a:t>
            </a:r>
            <a:r>
              <a:rPr lang="en-US">
                <a:latin typeface="Verdana"/>
                <a:ea typeface="Verdana"/>
              </a:rPr>
              <a:t> </a:t>
            </a:r>
            <a:r>
              <a:rPr lang="en-US" err="1">
                <a:latin typeface="Verdana"/>
                <a:ea typeface="Verdana"/>
              </a:rPr>
              <a:t>fysisk</a:t>
            </a:r>
            <a:r>
              <a:rPr lang="en-US">
                <a:latin typeface="Verdana"/>
                <a:ea typeface="Verdana"/>
              </a:rPr>
              <a:t> </a:t>
            </a:r>
            <a:r>
              <a:rPr lang="en-US" err="1">
                <a:latin typeface="Verdana"/>
                <a:ea typeface="Verdana"/>
              </a:rPr>
              <a:t>nedslidning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76FFC-11C5-D488-B973-074F5B46D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1400">
                <a:latin typeface="Verdana"/>
                <a:ea typeface="Verdana"/>
              </a:rPr>
              <a:t>Variation </a:t>
            </a:r>
            <a:r>
              <a:rPr lang="en-US" sz="1400" err="1">
                <a:latin typeface="Verdana"/>
                <a:ea typeface="Verdana"/>
              </a:rPr>
              <a:t>i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arbejdet</a:t>
            </a:r>
            <a:r>
              <a:rPr lang="en-US" sz="1400">
                <a:latin typeface="Verdana"/>
                <a:ea typeface="Verdana"/>
              </a:rPr>
              <a:t> er den </a:t>
            </a:r>
            <a:r>
              <a:rPr lang="en-US" sz="1400" err="1">
                <a:latin typeface="Verdana"/>
                <a:ea typeface="Verdana"/>
              </a:rPr>
              <a:t>bedste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måde</a:t>
            </a:r>
            <a:r>
              <a:rPr lang="en-US" sz="1400">
                <a:latin typeface="Verdana"/>
                <a:ea typeface="Verdana"/>
              </a:rPr>
              <a:t> at </a:t>
            </a:r>
            <a:r>
              <a:rPr lang="en-US" sz="1400" err="1">
                <a:latin typeface="Verdana"/>
                <a:ea typeface="Verdana"/>
              </a:rPr>
              <a:t>forebygge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smerter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og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gener</a:t>
            </a:r>
            <a:r>
              <a:rPr lang="en-US" sz="1400">
                <a:latin typeface="Verdana"/>
                <a:ea typeface="Verdana"/>
              </a:rPr>
              <a:t>. Du </a:t>
            </a:r>
            <a:r>
              <a:rPr lang="en-US" sz="1400" err="1">
                <a:latin typeface="Verdana"/>
                <a:ea typeface="Verdana"/>
              </a:rPr>
              <a:t>kan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gøre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meget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selv</a:t>
            </a:r>
            <a:r>
              <a:rPr lang="en-US" sz="1400">
                <a:latin typeface="Verdana"/>
                <a:ea typeface="Verdana"/>
              </a:rPr>
              <a:t>, men det handler </a:t>
            </a:r>
            <a:r>
              <a:rPr lang="en-US" sz="1400" err="1">
                <a:latin typeface="Verdana"/>
                <a:ea typeface="Verdana"/>
              </a:rPr>
              <a:t>også</a:t>
            </a:r>
            <a:r>
              <a:rPr lang="en-US" sz="1400">
                <a:latin typeface="Verdana"/>
                <a:ea typeface="Verdana"/>
              </a:rPr>
              <a:t> om de </a:t>
            </a:r>
            <a:r>
              <a:rPr lang="en-US" sz="1400" err="1">
                <a:latin typeface="Verdana"/>
                <a:ea typeface="Verdana"/>
              </a:rPr>
              <a:t>overordnede</a:t>
            </a:r>
            <a:r>
              <a:rPr lang="en-US" sz="1400">
                <a:latin typeface="Verdana"/>
                <a:ea typeface="Verdana"/>
              </a:rPr>
              <a:t> rammer - </a:t>
            </a:r>
            <a:r>
              <a:rPr lang="en-US" sz="1400">
                <a:latin typeface="Verdana"/>
                <a:ea typeface="Verdana"/>
                <a:hlinkClick r:id="rId3"/>
              </a:rPr>
              <a:t>Variation på kontoret</a:t>
            </a:r>
            <a:r>
              <a:rPr lang="en-US" sz="1400">
                <a:latin typeface="Verdana"/>
                <a:ea typeface="Verdana"/>
              </a:rPr>
              <a:t> </a:t>
            </a:r>
            <a:br>
              <a:rPr lang="en-US" sz="1400">
                <a:latin typeface="Verdana"/>
                <a:ea typeface="Verdana"/>
              </a:rPr>
            </a:br>
            <a:endParaRPr lang="en-US" sz="1400">
              <a:latin typeface="Verdana"/>
              <a:ea typeface="Verdana"/>
            </a:endParaRPr>
          </a:p>
          <a:p>
            <a:r>
              <a:rPr lang="en-US" sz="1400" err="1">
                <a:latin typeface="Verdana"/>
                <a:ea typeface="Verdana"/>
              </a:rPr>
              <a:t>Hvis</a:t>
            </a:r>
            <a:r>
              <a:rPr lang="en-US" sz="1400">
                <a:latin typeface="Verdana"/>
                <a:ea typeface="Verdana"/>
              </a:rPr>
              <a:t> I </a:t>
            </a:r>
            <a:r>
              <a:rPr lang="en-US" sz="1400" err="1">
                <a:latin typeface="Verdana"/>
                <a:ea typeface="Verdana"/>
              </a:rPr>
              <a:t>ønsker</a:t>
            </a:r>
            <a:r>
              <a:rPr lang="en-US" sz="1400">
                <a:latin typeface="Verdana"/>
                <a:ea typeface="Verdana"/>
              </a:rPr>
              <a:t> at </a:t>
            </a:r>
            <a:r>
              <a:rPr lang="en-US" sz="1400" err="1">
                <a:latin typeface="Verdana"/>
                <a:ea typeface="Verdana"/>
              </a:rPr>
              <a:t>udvikle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jeres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forflytningspraksis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eller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kulturen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omkring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forflytninger</a:t>
            </a:r>
            <a:r>
              <a:rPr lang="en-US" sz="1400">
                <a:latin typeface="Verdana"/>
                <a:ea typeface="Verdana"/>
              </a:rPr>
              <a:t>, </a:t>
            </a:r>
            <a:r>
              <a:rPr lang="en-US" sz="1400" err="1">
                <a:latin typeface="Verdana"/>
                <a:ea typeface="Verdana"/>
              </a:rPr>
              <a:t>kan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forflytningsspillet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være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en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metode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til</a:t>
            </a:r>
            <a:r>
              <a:rPr lang="en-US" sz="1400">
                <a:latin typeface="Verdana"/>
                <a:ea typeface="Verdana"/>
              </a:rPr>
              <a:t> at dele </a:t>
            </a:r>
            <a:r>
              <a:rPr lang="en-US" sz="1400" err="1">
                <a:latin typeface="Verdana"/>
                <a:ea typeface="Verdana"/>
              </a:rPr>
              <a:t>viden</a:t>
            </a:r>
            <a:r>
              <a:rPr lang="en-US" sz="1400">
                <a:latin typeface="Verdana"/>
                <a:ea typeface="Verdana"/>
              </a:rPr>
              <a:t>, </a:t>
            </a:r>
            <a:r>
              <a:rPr lang="en-US" sz="1400" err="1">
                <a:latin typeface="Verdana"/>
                <a:ea typeface="Verdana"/>
              </a:rPr>
              <a:t>udveksle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erfaring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og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diskutere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holdninger</a:t>
            </a:r>
            <a:r>
              <a:rPr lang="en-US" sz="1400">
                <a:latin typeface="Verdana"/>
                <a:ea typeface="Verdana"/>
              </a:rPr>
              <a:t> - </a:t>
            </a:r>
            <a:r>
              <a:rPr lang="en-US" sz="1400">
                <a:latin typeface="Verdana"/>
                <a:ea typeface="Verdana"/>
                <a:hlinkClick r:id="rId4"/>
              </a:rPr>
              <a:t>Forflytningsspil til hospitaler</a:t>
            </a:r>
            <a:r>
              <a:rPr lang="en-US" sz="1400">
                <a:latin typeface="Verdana"/>
                <a:ea typeface="Verdana"/>
              </a:rPr>
              <a:t> </a:t>
            </a:r>
            <a:br>
              <a:rPr lang="en-US" sz="1400">
                <a:latin typeface="Verdana"/>
                <a:ea typeface="Verdana"/>
              </a:rPr>
            </a:br>
            <a:endParaRPr lang="en-US" sz="1400">
              <a:latin typeface="Verdana"/>
              <a:ea typeface="Verdana"/>
            </a:endParaRPr>
          </a:p>
          <a:p>
            <a:r>
              <a:rPr lang="en-US" sz="1400" err="1">
                <a:latin typeface="Verdana"/>
                <a:ea typeface="Verdana"/>
              </a:rPr>
              <a:t>Forflytningskulturen</a:t>
            </a:r>
            <a:r>
              <a:rPr lang="en-US" sz="1400">
                <a:latin typeface="Verdana"/>
                <a:ea typeface="Verdana"/>
              </a:rPr>
              <a:t> </a:t>
            </a:r>
            <a:r>
              <a:rPr lang="en-US" sz="1400" err="1">
                <a:latin typeface="Verdana"/>
                <a:ea typeface="Verdana"/>
              </a:rPr>
              <a:t>i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afdelingen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har</a:t>
            </a:r>
            <a:r>
              <a:rPr lang="en-US" sz="1400">
                <a:latin typeface="Verdana"/>
                <a:ea typeface="Verdana"/>
              </a:rPr>
              <a:t> </a:t>
            </a:r>
            <a:r>
              <a:rPr lang="en-US" sz="1400" err="1">
                <a:latin typeface="Verdana"/>
                <a:ea typeface="Verdana"/>
              </a:rPr>
              <a:t>stor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betydning</a:t>
            </a:r>
            <a:r>
              <a:rPr lang="en-US" sz="1400">
                <a:latin typeface="Verdana"/>
                <a:ea typeface="Verdana"/>
              </a:rPr>
              <a:t> for, </a:t>
            </a:r>
            <a:r>
              <a:rPr lang="en-US" sz="1400" err="1">
                <a:latin typeface="Verdana"/>
                <a:ea typeface="Verdana"/>
              </a:rPr>
              <a:t>hvordan</a:t>
            </a:r>
            <a:r>
              <a:rPr lang="en-US" sz="1400">
                <a:latin typeface="Verdana"/>
                <a:ea typeface="Verdana"/>
              </a:rPr>
              <a:t> I </a:t>
            </a:r>
            <a:r>
              <a:rPr lang="en-US" sz="1400" err="1">
                <a:latin typeface="Verdana"/>
                <a:ea typeface="Verdana"/>
              </a:rPr>
              <a:t>forebygger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fysisk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nedslidning</a:t>
            </a:r>
            <a:r>
              <a:rPr lang="en-US" sz="1400">
                <a:latin typeface="Verdana"/>
                <a:ea typeface="Verdana"/>
              </a:rPr>
              <a:t>. Med </a:t>
            </a:r>
            <a:r>
              <a:rPr lang="en-US" sz="1400" err="1">
                <a:latin typeface="Verdana"/>
                <a:ea typeface="Verdana"/>
              </a:rPr>
              <a:t>værktøjet</a:t>
            </a:r>
            <a:r>
              <a:rPr lang="en-US" sz="1400">
                <a:latin typeface="Verdana"/>
                <a:ea typeface="Verdana"/>
              </a:rPr>
              <a:t> "</a:t>
            </a:r>
            <a:r>
              <a:rPr lang="en-US" sz="1400" err="1">
                <a:latin typeface="Verdana"/>
                <a:ea typeface="Verdana"/>
              </a:rPr>
              <a:t>Forflytningsblomsten</a:t>
            </a:r>
            <a:r>
              <a:rPr lang="en-US" sz="1400">
                <a:latin typeface="Verdana"/>
                <a:ea typeface="Verdana"/>
              </a:rPr>
              <a:t>" </a:t>
            </a:r>
            <a:r>
              <a:rPr lang="en-US" sz="1400" err="1">
                <a:latin typeface="Verdana"/>
                <a:ea typeface="Verdana"/>
              </a:rPr>
              <a:t>får</a:t>
            </a:r>
            <a:r>
              <a:rPr lang="en-US" sz="1400">
                <a:latin typeface="Verdana"/>
                <a:ea typeface="Verdana"/>
              </a:rPr>
              <a:t> I </a:t>
            </a:r>
            <a:r>
              <a:rPr lang="en-US" sz="1400" err="1">
                <a:latin typeface="Verdana"/>
                <a:ea typeface="Verdana"/>
              </a:rPr>
              <a:t>hjælp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til</a:t>
            </a:r>
            <a:r>
              <a:rPr lang="en-US" sz="1400">
                <a:latin typeface="Verdana"/>
                <a:ea typeface="Verdana"/>
              </a:rPr>
              <a:t> at </a:t>
            </a:r>
            <a:r>
              <a:rPr lang="en-US" sz="1400" err="1">
                <a:latin typeface="Verdana"/>
                <a:ea typeface="Verdana"/>
              </a:rPr>
              <a:t>udpege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udfordringer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og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finde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konkrete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løsninger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til</a:t>
            </a:r>
            <a:r>
              <a:rPr lang="en-US" sz="1400">
                <a:latin typeface="Verdana"/>
                <a:ea typeface="Verdana"/>
              </a:rPr>
              <a:t> at </a:t>
            </a:r>
            <a:r>
              <a:rPr lang="en-US" sz="1400" err="1">
                <a:latin typeface="Verdana"/>
                <a:ea typeface="Verdana"/>
              </a:rPr>
              <a:t>forbedre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jeres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forflytningspraksis</a:t>
            </a:r>
            <a:r>
              <a:rPr lang="en-US" sz="1400">
                <a:latin typeface="Verdana"/>
                <a:ea typeface="Verdana"/>
              </a:rPr>
              <a:t> - </a:t>
            </a:r>
            <a:r>
              <a:rPr lang="en-US" sz="1400">
                <a:latin typeface="Verdana"/>
                <a:ea typeface="Verdana"/>
                <a:hlinkClick r:id="rId5"/>
              </a:rPr>
              <a:t>Forflytningsblomsten</a:t>
            </a:r>
            <a:br>
              <a:rPr lang="en-US" sz="1400">
                <a:latin typeface="Verdana"/>
                <a:ea typeface="Verdana"/>
              </a:rPr>
            </a:br>
            <a:endParaRPr lang="en-US" sz="1400">
              <a:latin typeface="Verdana"/>
              <a:ea typeface="Verdana"/>
            </a:endParaRPr>
          </a:p>
          <a:p>
            <a:r>
              <a:rPr lang="en-US" sz="1400" err="1">
                <a:latin typeface="Verdana"/>
                <a:ea typeface="Verdana"/>
              </a:rPr>
              <a:t>Indretning</a:t>
            </a:r>
            <a:r>
              <a:rPr lang="en-US" sz="1400">
                <a:latin typeface="Verdana"/>
                <a:ea typeface="Verdana"/>
              </a:rPr>
              <a:t>, </a:t>
            </a:r>
            <a:r>
              <a:rPr lang="en-US" sz="1400" err="1">
                <a:latin typeface="Verdana"/>
                <a:ea typeface="Verdana"/>
              </a:rPr>
              <a:t>hjælpemidler</a:t>
            </a:r>
            <a:r>
              <a:rPr lang="en-US" sz="1400">
                <a:latin typeface="Verdana"/>
                <a:ea typeface="Verdana"/>
              </a:rPr>
              <a:t>, variation, </a:t>
            </a:r>
            <a:r>
              <a:rPr lang="en-US" sz="1400" err="1">
                <a:latin typeface="Verdana"/>
                <a:ea typeface="Verdana"/>
              </a:rPr>
              <a:t>oplæring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og</a:t>
            </a:r>
            <a:r>
              <a:rPr lang="en-US" sz="1400">
                <a:latin typeface="Verdana"/>
                <a:ea typeface="Verdana"/>
              </a:rPr>
              <a:t> </a:t>
            </a:r>
            <a:r>
              <a:rPr lang="en-US" sz="1400" err="1">
                <a:latin typeface="Verdana"/>
                <a:ea typeface="Verdana"/>
              </a:rPr>
              <a:t>instruktion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har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stor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betydning</a:t>
            </a:r>
            <a:r>
              <a:rPr lang="en-US" sz="1400">
                <a:latin typeface="Verdana"/>
                <a:ea typeface="Verdana"/>
              </a:rPr>
              <a:t> for at </a:t>
            </a:r>
            <a:r>
              <a:rPr lang="en-US" sz="1400" err="1">
                <a:latin typeface="Verdana"/>
                <a:ea typeface="Verdana"/>
              </a:rPr>
              <a:t>forebygge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fysisk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nedslidning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ved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rengøring</a:t>
            </a:r>
            <a:r>
              <a:rPr lang="en-US" sz="1400">
                <a:latin typeface="Verdana"/>
                <a:ea typeface="Verdana"/>
              </a:rPr>
              <a:t> - </a:t>
            </a:r>
            <a:r>
              <a:rPr lang="en-US" sz="1400">
                <a:latin typeface="Verdana"/>
                <a:ea typeface="Verdana"/>
                <a:hlinkClick r:id="rId6"/>
              </a:rPr>
              <a:t>Undgå smerter ved rengøring</a:t>
            </a:r>
            <a:br>
              <a:rPr lang="en-US" sz="1400">
                <a:latin typeface="Verdana"/>
                <a:ea typeface="Verdana"/>
              </a:rPr>
            </a:br>
            <a:endParaRPr lang="en-US" sz="1400">
              <a:latin typeface="Verdana"/>
              <a:ea typeface="Verdana"/>
            </a:endParaRPr>
          </a:p>
          <a:p>
            <a:r>
              <a:rPr lang="en-US" sz="1400" err="1">
                <a:latin typeface="Verdana"/>
                <a:ea typeface="Verdana"/>
              </a:rPr>
              <a:t>Principperne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ved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indstilling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af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borde</a:t>
            </a:r>
            <a:r>
              <a:rPr lang="en-US" sz="1400">
                <a:latin typeface="Verdana"/>
                <a:ea typeface="Verdana"/>
              </a:rPr>
              <a:t>, stole </a:t>
            </a:r>
            <a:r>
              <a:rPr lang="en-US" sz="1400" err="1">
                <a:latin typeface="Verdana"/>
                <a:ea typeface="Verdana"/>
              </a:rPr>
              <a:t>og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skærme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kan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måske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trænge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til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en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genopfriskning</a:t>
            </a:r>
            <a:r>
              <a:rPr lang="en-US" sz="1400">
                <a:latin typeface="Verdana"/>
                <a:ea typeface="Verdana"/>
              </a:rPr>
              <a:t>? - </a:t>
            </a:r>
            <a:r>
              <a:rPr lang="en-US" sz="1400">
                <a:latin typeface="Verdana"/>
                <a:ea typeface="Verdana"/>
                <a:hlinkClick r:id="rId7"/>
              </a:rPr>
              <a:t>Kontorergonomi</a:t>
            </a:r>
            <a:br>
              <a:rPr lang="en-US" sz="1400">
                <a:latin typeface="Verdana"/>
                <a:ea typeface="Verdana"/>
              </a:rPr>
            </a:br>
            <a:endParaRPr lang="en-US" sz="1400">
              <a:latin typeface="Verdana"/>
              <a:ea typeface="Verdana"/>
            </a:endParaRPr>
          </a:p>
          <a:p>
            <a:r>
              <a:rPr lang="en-US" sz="1400">
                <a:latin typeface="Verdana"/>
                <a:ea typeface="Verdana"/>
              </a:rPr>
              <a:t>Selv </a:t>
            </a:r>
            <a:r>
              <a:rPr lang="en-US" sz="1400" err="1">
                <a:latin typeface="Verdana"/>
                <a:ea typeface="Verdana"/>
              </a:rPr>
              <a:t>meget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små</a:t>
            </a:r>
            <a:r>
              <a:rPr lang="en-US" sz="1400">
                <a:latin typeface="Verdana"/>
                <a:ea typeface="Verdana"/>
              </a:rPr>
              <a:t> pauser </a:t>
            </a:r>
            <a:r>
              <a:rPr lang="en-US" sz="1400" err="1">
                <a:latin typeface="Verdana"/>
                <a:ea typeface="Verdana"/>
              </a:rPr>
              <a:t>har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stor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betydning</a:t>
            </a:r>
            <a:r>
              <a:rPr lang="en-US" sz="1400">
                <a:latin typeface="Verdana"/>
                <a:ea typeface="Verdana"/>
              </a:rPr>
              <a:t> for </a:t>
            </a:r>
            <a:r>
              <a:rPr lang="en-US" sz="1400" err="1">
                <a:latin typeface="Verdana"/>
                <a:ea typeface="Verdana"/>
              </a:rPr>
              <a:t>vores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fysiske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og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psykiske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overskud</a:t>
            </a:r>
            <a:r>
              <a:rPr lang="en-US" sz="1400">
                <a:latin typeface="Verdana"/>
                <a:ea typeface="Verdana"/>
              </a:rPr>
              <a:t>. Det </a:t>
            </a:r>
            <a:r>
              <a:rPr lang="en-US" sz="1400" err="1">
                <a:latin typeface="Verdana"/>
                <a:ea typeface="Verdana"/>
              </a:rPr>
              <a:t>kan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tage</a:t>
            </a:r>
            <a:r>
              <a:rPr lang="en-US" sz="1400">
                <a:latin typeface="Verdana"/>
                <a:ea typeface="Verdana"/>
              </a:rPr>
              <a:t> alt </a:t>
            </a:r>
            <a:r>
              <a:rPr lang="en-US" sz="1400" err="1">
                <a:latin typeface="Verdana"/>
                <a:ea typeface="Verdana"/>
              </a:rPr>
              <a:t>fra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få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sekunder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til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få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minutter</a:t>
            </a:r>
            <a:r>
              <a:rPr lang="en-US" sz="1400">
                <a:latin typeface="Verdana"/>
                <a:ea typeface="Verdana"/>
              </a:rPr>
              <a:t>. Har du </a:t>
            </a:r>
            <a:r>
              <a:rPr lang="en-US" sz="1400" err="1">
                <a:latin typeface="Verdana"/>
                <a:ea typeface="Verdana"/>
              </a:rPr>
              <a:t>tid</a:t>
            </a:r>
            <a:r>
              <a:rPr lang="en-US" sz="1400">
                <a:latin typeface="Verdana"/>
                <a:ea typeface="Verdana"/>
              </a:rPr>
              <a:t> </a:t>
            </a:r>
            <a:r>
              <a:rPr lang="en-US" sz="1400" err="1">
                <a:latin typeface="Verdana"/>
                <a:ea typeface="Verdana"/>
              </a:rPr>
              <a:t>til</a:t>
            </a:r>
            <a:r>
              <a:rPr lang="en-US" sz="1400">
                <a:latin typeface="Verdana"/>
                <a:ea typeface="Verdana"/>
              </a:rPr>
              <a:t> at lade </a:t>
            </a:r>
            <a:r>
              <a:rPr lang="en-US" sz="1400" err="1">
                <a:latin typeface="Verdana"/>
                <a:ea typeface="Verdana"/>
              </a:rPr>
              <a:t>være</a:t>
            </a:r>
            <a:r>
              <a:rPr lang="en-US" sz="1400">
                <a:latin typeface="Verdana"/>
                <a:ea typeface="Verdana"/>
              </a:rPr>
              <a:t>? - </a:t>
            </a:r>
            <a:r>
              <a:rPr lang="en-US" sz="1400">
                <a:latin typeface="Verdana"/>
                <a:ea typeface="Verdana"/>
                <a:hlinkClick r:id="rId8"/>
              </a:rPr>
              <a:t>Mikropauser</a:t>
            </a:r>
            <a:endParaRPr lang="en-US" sz="1400">
              <a:latin typeface="Verdana"/>
              <a:ea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35896474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1AE841-A9A5-268A-292E-19368A55A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Drøftelse i plenum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4107081-F8C8-2FDC-02F6-E1351FEF5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Clr>
                <a:srgbClr val="F2B10F"/>
              </a:buClr>
              <a:defRPr/>
            </a:pPr>
            <a:r>
              <a:rPr lang="da-DK" kern="0">
                <a:latin typeface="Aptos"/>
              </a:rPr>
              <a:t>Tal med kollegerne om, hvordan og hvilke ergonomiske løsninger kan forebygge fysisk nedslidning</a:t>
            </a:r>
            <a:endParaRPr lang="en-US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Aptos"/>
            </a:endParaRPr>
          </a:p>
          <a:p>
            <a:pPr>
              <a:buClr>
                <a:srgbClr val="F2B10F"/>
              </a:buClr>
              <a:defRPr/>
            </a:pPr>
            <a:r>
              <a:rPr lang="da-DK" kern="0">
                <a:latin typeface="Aptos"/>
                <a:ea typeface="Verdana"/>
              </a:rPr>
              <a:t>Hvilke konkrete forslag har I til at forebygge fysisk nedslidning</a:t>
            </a:r>
            <a:endParaRPr lang="da-DK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Aptos"/>
              <a:ea typeface="Verdana"/>
            </a:endParaRPr>
          </a:p>
          <a:p>
            <a:pPr>
              <a:buClr>
                <a:srgbClr val="F2B10F"/>
              </a:buClr>
              <a:defRPr/>
            </a:pPr>
            <a:r>
              <a:rPr lang="da-DK" kern="0">
                <a:latin typeface="Aptos"/>
                <a:ea typeface="Verdana"/>
              </a:rPr>
              <a:t>Hvilket tiltag er vigtigst at begynde med?</a:t>
            </a:r>
          </a:p>
          <a:p>
            <a:pPr>
              <a:buClr>
                <a:srgbClr val="F2B10F"/>
              </a:buClr>
              <a:defRPr/>
            </a:pPr>
            <a:r>
              <a:rPr lang="da-DK" kern="0">
                <a:latin typeface="Aptos"/>
                <a:ea typeface="Verdana"/>
              </a:rPr>
              <a:t>Hvordan støtter I hinanden i at det lykkedes at ændre adfærd?</a:t>
            </a:r>
          </a:p>
          <a:p>
            <a:pPr>
              <a:buClr>
                <a:srgbClr val="F2B10F"/>
              </a:buClr>
              <a:defRPr/>
            </a:pPr>
            <a:r>
              <a:rPr lang="da-DK" kern="0">
                <a:latin typeface="Aptos"/>
                <a:ea typeface="Verdana"/>
              </a:rPr>
              <a:t>Hvornår starter I?</a:t>
            </a:r>
          </a:p>
          <a:p>
            <a:pPr>
              <a:defRPr/>
            </a:pP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0368695"/>
      </p:ext>
    </p:extLst>
  </p:cSld>
  <p:clrMapOvr>
    <a:masterClrMapping/>
  </p:clrMapOvr>
</p:sld>
</file>

<file path=ppt/theme/theme1.xml><?xml version="1.0" encoding="utf-8"?>
<a:theme xmlns:a="http://schemas.openxmlformats.org/drawingml/2006/main" name="RM-multicolour">
  <a:themeElements>
    <a:clrScheme name="RM Multicolour2">
      <a:dk1>
        <a:srgbClr val="000000"/>
      </a:dk1>
      <a:lt1>
        <a:srgbClr val="FFFFFF"/>
      </a:lt1>
      <a:dk2>
        <a:srgbClr val="990033"/>
      </a:dk2>
      <a:lt2>
        <a:srgbClr val="EFECE6"/>
      </a:lt2>
      <a:accent1>
        <a:srgbClr val="CCCC66"/>
      </a:accent1>
      <a:accent2>
        <a:srgbClr val="256575"/>
      </a:accent2>
      <a:accent3>
        <a:srgbClr val="CC6633"/>
      </a:accent3>
      <a:accent4>
        <a:srgbClr val="9B9B50"/>
      </a:accent4>
      <a:accent5>
        <a:srgbClr val="84715E"/>
      </a:accent5>
      <a:accent6>
        <a:srgbClr val="990033"/>
      </a:accent6>
      <a:hlink>
        <a:srgbClr val="990033"/>
      </a:hlink>
      <a:folHlink>
        <a:srgbClr val="113F49"/>
      </a:folHlink>
    </a:clrScheme>
    <a:fontScheme name="01a_RMdias_BRE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 cap="sq">
          <a:solidFill>
            <a:schemeClr val="tx1"/>
          </a:solidFill>
        </a:ln>
      </a:spPr>
      <a:bodyPr rtlCol="0" anchor="ctr"/>
      <a:lstStyle>
        <a:defPPr algn="ctr">
          <a:defRPr dirty="0">
            <a:solidFill>
              <a:srgbClr val="3F3018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alt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RM-multicolour" id="{7BD696F8-FE35-46CE-86BB-45B9DD96AC34}" vid="{00B02F43-5C08-4E8E-BACB-F7C1983F3515}"/>
    </a:ext>
  </a:extLst>
</a:theme>
</file>

<file path=ppt/theme/theme2.xml><?xml version="1.0" encoding="utf-8"?>
<a:theme xmlns:a="http://schemas.openxmlformats.org/drawingml/2006/main" name="Brugerdefineret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9671b0-0395-4ce7-9ee9-5de84cfa131a" xsi:nil="true"/>
    <lcf76f155ced4ddcb4097134ff3c332f xmlns="88e915f1-00c9-401d-8bf4-03078d718f5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DF51FDD85F37D4BB909448DADE2303D" ma:contentTypeVersion="11" ma:contentTypeDescription="Opret et nyt dokument." ma:contentTypeScope="" ma:versionID="378fe8552bacab31e47256c88246ea9f">
  <xsd:schema xmlns:xsd="http://www.w3.org/2001/XMLSchema" xmlns:xs="http://www.w3.org/2001/XMLSchema" xmlns:p="http://schemas.microsoft.com/office/2006/metadata/properties" xmlns:ns2="88e915f1-00c9-401d-8bf4-03078d718f5f" xmlns:ns3="859671b0-0395-4ce7-9ee9-5de84cfa131a" targetNamespace="http://schemas.microsoft.com/office/2006/metadata/properties" ma:root="true" ma:fieldsID="306ece55418f02cc6d0bba0f98fe6349" ns2:_="" ns3:_="">
    <xsd:import namespace="88e915f1-00c9-401d-8bf4-03078d718f5f"/>
    <xsd:import namespace="859671b0-0395-4ce7-9ee9-5de84cfa13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e915f1-00c9-401d-8bf4-03078d718f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Billedmærker" ma:readOnly="false" ma:fieldId="{5cf76f15-5ced-4ddc-b409-7134ff3c332f}" ma:taxonomyMulti="true" ma:sspId="79ed8b31-737c-4bd0-a1f5-bf78f1e34cf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9671b0-0395-4ce7-9ee9-5de84cfa131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55021923-5985-4046-bbc8-b41effbce1cd}" ma:internalName="TaxCatchAll" ma:showField="CatchAllData" ma:web="859671b0-0395-4ce7-9ee9-5de84cfa13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AF4659-B9BB-4485-821D-A1B89A885E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E24C701-3E4E-4379-80DE-1C6DF0762A06}">
  <ds:schemaRefs>
    <ds:schemaRef ds:uri="88e915f1-00c9-401d-8bf4-03078d718f5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6F8B9E7-82A6-444D-92AA-6FFE3B4284B0}"/>
</file>

<file path=docProps/app.xml><?xml version="1.0" encoding="utf-8"?>
<Properties xmlns="http://schemas.openxmlformats.org/officeDocument/2006/extended-properties" xmlns:vt="http://schemas.openxmlformats.org/officeDocument/2006/docPropsVTypes">
  <Template>RM_Tema</Template>
  <Application>Microsoft Office PowerPoint</Application>
  <PresentationFormat>Widescreen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RM-multicolour</vt:lpstr>
      <vt:lpstr>Brugerdefineret design</vt:lpstr>
      <vt:lpstr>PowerPoint Presentation</vt:lpstr>
      <vt:lpstr>Velkommen til 3-meter reglen</vt:lpstr>
      <vt:lpstr>Forebyggelse af fysisk nedslidning - Ergonomi</vt:lpstr>
      <vt:lpstr>IGLO modellen</vt:lpstr>
      <vt:lpstr>Handlemuligheder ved fysisk nedslidning</vt:lpstr>
      <vt:lpstr>Inspiration til forebyggelse af fysisk nedslidning</vt:lpstr>
      <vt:lpstr>Drøftelse i plenum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2025-10-14T10:16:08Z</dcterms:created>
  <dcterms:modified xsi:type="dcterms:W3CDTF">2025-10-31T06:47:15Z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0x0101007DF51FDD85F37D4BB909448DADE2303D</vt:lpwstr>
  </property>
</Properties>
</file>