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comments/modernComment_101_1D7C9EB1.xml" ContentType="application/vnd.ms-powerpoint.comments+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91" r:id="rId5"/>
  </p:sldMasterIdLst>
  <p:notesMasterIdLst>
    <p:notesMasterId r:id="rId14"/>
  </p:notesMasterIdLst>
  <p:handoutMasterIdLst>
    <p:handoutMasterId r:id="rId15"/>
  </p:handoutMasterIdLst>
  <p:sldIdLst>
    <p:sldId id="256" r:id="rId6"/>
    <p:sldId id="257" r:id="rId7"/>
    <p:sldId id="258" r:id="rId8"/>
    <p:sldId id="259" r:id="rId9"/>
    <p:sldId id="260" r:id="rId10"/>
    <p:sldId id="261" r:id="rId11"/>
    <p:sldId id="262" r:id="rId12"/>
    <p:sldId id="263" r:id="rId13"/>
  </p:sldIdLst>
  <p:sldSz cx="12192000" cy="6858000"/>
  <p:notesSz cx="6858000" cy="9144000"/>
  <p:defaultTextStyle>
    <a:defPPr>
      <a:defRPr lang="da-DK"/>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75BDBB04-C027-2403-A4EE-DCF687F9EC0A}" name="Anita Bonde" initials="AB" userId="S::anivis@onerm.dk::de2396af-d8b8-47f6-bc95-443fe2cf14de"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4BE0E3-EDE2-C8E2-E155-36D140CA32AD}" v="3" dt="2025-10-16T07:15:53.978"/>
    <p1510:client id="{2432A0AD-D335-F13D-20F6-1D0C81D9DEA6}" v="1" dt="2025-10-14T12:09:54.166"/>
    <p1510:client id="{7363DC8C-94E9-4E4D-8E0F-D2E3E0496D66}" v="89" dt="2025-10-14T10:44:27.628"/>
    <p1510:client id="{853CF6A2-2517-204F-58F1-A25084F0D4AB}" v="25" dt="2025-10-16T07:24:05.260"/>
    <p1510:client id="{90EEC59E-1AF7-4224-AB11-6E3B525C01EF}" v="36" dt="2025-10-14T11:57:34.663"/>
    <p1510:client id="{E3EE2909-ECFD-B911-F6B0-F41C1EFD810D}" v="2" dt="2025-10-16T05:29:26.831"/>
    <p1510:client id="{F7D0712C-93C4-C6C2-B676-E985C82F1F9A}" v="2" dt="2025-10-14T10:51:08.4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20" d="100"/>
          <a:sy n="120" d="100"/>
        </p:scale>
        <p:origin x="198" y="84"/>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5/10/relationships/revisionInfo" Target="revisionInfo.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2.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notesMaster" Target="notesMasters/notesMaster1.xml"/><Relationship Id="rId22"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ita Bonde" userId="S::anivis@onerm.dk::de2396af-d8b8-47f6-bc95-443fe2cf14de" providerId="AD" clId="Web-{0A4BE0E3-EDE2-C8E2-E155-36D140CA32AD}"/>
    <pc:docChg chg="modSld">
      <pc:chgData name="Anita Bonde" userId="S::anivis@onerm.dk::de2396af-d8b8-47f6-bc95-443fe2cf14de" providerId="AD" clId="Web-{0A4BE0E3-EDE2-C8E2-E155-36D140CA32AD}" dt="2025-10-16T07:15:53.978" v="2" actId="20577"/>
      <pc:docMkLst>
        <pc:docMk/>
      </pc:docMkLst>
      <pc:sldChg chg="modSp">
        <pc:chgData name="Anita Bonde" userId="S::anivis@onerm.dk::de2396af-d8b8-47f6-bc95-443fe2cf14de" providerId="AD" clId="Web-{0A4BE0E3-EDE2-C8E2-E155-36D140CA32AD}" dt="2025-10-16T07:15:53.978" v="2" actId="20577"/>
        <pc:sldMkLst>
          <pc:docMk/>
          <pc:sldMk cId="2359754355" sldId="261"/>
        </pc:sldMkLst>
        <pc:spChg chg="mod">
          <ac:chgData name="Anita Bonde" userId="S::anivis@onerm.dk::de2396af-d8b8-47f6-bc95-443fe2cf14de" providerId="AD" clId="Web-{0A4BE0E3-EDE2-C8E2-E155-36D140CA32AD}" dt="2025-10-16T07:15:53.978" v="2" actId="20577"/>
          <ac:spMkLst>
            <pc:docMk/>
            <pc:sldMk cId="2359754355" sldId="261"/>
            <ac:spMk id="2" creationId="{820946F0-FB47-6F48-DDBB-7B6C8619FE00}"/>
          </ac:spMkLst>
        </pc:spChg>
        <pc:picChg chg="mod">
          <ac:chgData name="Anita Bonde" userId="S::anivis@onerm.dk::de2396af-d8b8-47f6-bc95-443fe2cf14de" providerId="AD" clId="Web-{0A4BE0E3-EDE2-C8E2-E155-36D140CA32AD}" dt="2025-10-16T06:44:23.058" v="1" actId="1076"/>
          <ac:picMkLst>
            <pc:docMk/>
            <pc:sldMk cId="2359754355" sldId="261"/>
            <ac:picMk id="6" creationId="{14BC130A-55A8-49B2-45AA-D5D64C45A61E}"/>
          </ac:picMkLst>
        </pc:picChg>
      </pc:sldChg>
    </pc:docChg>
  </pc:docChgLst>
  <pc:docChgLst>
    <pc:chgData clId="Web-{F7D0712C-93C4-C6C2-B676-E985C82F1F9A}"/>
    <pc:docChg chg="modSld">
      <pc:chgData name="" userId="" providerId="" clId="Web-{F7D0712C-93C4-C6C2-B676-E985C82F1F9A}" dt="2025-10-14T10:51:00.233" v="0" actId="20577"/>
      <pc:docMkLst>
        <pc:docMk/>
      </pc:docMkLst>
      <pc:sldChg chg="modSp">
        <pc:chgData name="" userId="" providerId="" clId="Web-{F7D0712C-93C4-C6C2-B676-E985C82F1F9A}" dt="2025-10-14T10:51:00.233" v="0" actId="20577"/>
        <pc:sldMkLst>
          <pc:docMk/>
          <pc:sldMk cId="494706353" sldId="257"/>
        </pc:sldMkLst>
        <pc:spChg chg="mod">
          <ac:chgData name="" userId="" providerId="" clId="Web-{F7D0712C-93C4-C6C2-B676-E985C82F1F9A}" dt="2025-10-14T10:51:00.233" v="0" actId="20577"/>
          <ac:spMkLst>
            <pc:docMk/>
            <pc:sldMk cId="494706353" sldId="257"/>
            <ac:spMk id="2" creationId="{1DC2BD3D-227E-6C7A-A73B-3F5783ED0017}"/>
          </ac:spMkLst>
        </pc:spChg>
      </pc:sldChg>
    </pc:docChg>
  </pc:docChgLst>
  <pc:docChgLst>
    <pc:chgData name="Louise Larsen" userId="S::mallr1@onerm.dk::2406c346-188d-4537-bad6-295739f8f676" providerId="AD" clId="Web-{2432A0AD-D335-F13D-20F6-1D0C81D9DEA6}"/>
    <pc:docChg chg="modSld">
      <pc:chgData name="Louise Larsen" userId="S::mallr1@onerm.dk::2406c346-188d-4537-bad6-295739f8f676" providerId="AD" clId="Web-{2432A0AD-D335-F13D-20F6-1D0C81D9DEA6}" dt="2025-10-14T12:09:54.166" v="0" actId="14100"/>
      <pc:docMkLst>
        <pc:docMk/>
      </pc:docMkLst>
      <pc:sldChg chg="modSp">
        <pc:chgData name="Louise Larsen" userId="S::mallr1@onerm.dk::2406c346-188d-4537-bad6-295739f8f676" providerId="AD" clId="Web-{2432A0AD-D335-F13D-20F6-1D0C81D9DEA6}" dt="2025-10-14T12:09:54.166" v="0" actId="14100"/>
        <pc:sldMkLst>
          <pc:docMk/>
          <pc:sldMk cId="2966328809" sldId="262"/>
        </pc:sldMkLst>
        <pc:spChg chg="mod">
          <ac:chgData name="Louise Larsen" userId="S::mallr1@onerm.dk::2406c346-188d-4537-bad6-295739f8f676" providerId="AD" clId="Web-{2432A0AD-D335-F13D-20F6-1D0C81D9DEA6}" dt="2025-10-14T12:09:54.166" v="0" actId="14100"/>
          <ac:spMkLst>
            <pc:docMk/>
            <pc:sldMk cId="2966328809" sldId="262"/>
            <ac:spMk id="3" creationId="{00CF957A-73E7-9FD8-DB37-86B18C7ABE36}"/>
          </ac:spMkLst>
        </pc:spChg>
      </pc:sldChg>
    </pc:docChg>
  </pc:docChgLst>
  <pc:docChgLst>
    <pc:chgData name="Anita Bonde" userId="S::anivis@onerm.dk::de2396af-d8b8-47f6-bc95-443fe2cf14de" providerId="AD" clId="Web-{853CF6A2-2517-204F-58F1-A25084F0D4AB}"/>
    <pc:docChg chg="modSld">
      <pc:chgData name="Anita Bonde" userId="S::anivis@onerm.dk::de2396af-d8b8-47f6-bc95-443fe2cf14de" providerId="AD" clId="Web-{853CF6A2-2517-204F-58F1-A25084F0D4AB}" dt="2025-10-16T07:24:02.150" v="22" actId="20577"/>
      <pc:docMkLst>
        <pc:docMk/>
      </pc:docMkLst>
      <pc:sldChg chg="modSp">
        <pc:chgData name="Anita Bonde" userId="S::anivis@onerm.dk::de2396af-d8b8-47f6-bc95-443fe2cf14de" providerId="AD" clId="Web-{853CF6A2-2517-204F-58F1-A25084F0D4AB}" dt="2025-10-16T07:24:02.150" v="22" actId="20577"/>
        <pc:sldMkLst>
          <pc:docMk/>
          <pc:sldMk cId="2335151476" sldId="260"/>
        </pc:sldMkLst>
        <pc:spChg chg="mod">
          <ac:chgData name="Anita Bonde" userId="S::anivis@onerm.dk::de2396af-d8b8-47f6-bc95-443fe2cf14de" providerId="AD" clId="Web-{853CF6A2-2517-204F-58F1-A25084F0D4AB}" dt="2025-10-16T07:24:02.150" v="22" actId="20577"/>
          <ac:spMkLst>
            <pc:docMk/>
            <pc:sldMk cId="2335151476" sldId="260"/>
            <ac:spMk id="2" creationId="{7F55AED6-3F8F-3C42-D596-8F27325FFB70}"/>
          </ac:spMkLst>
        </pc:spChg>
      </pc:sldChg>
      <pc:sldChg chg="modSp">
        <pc:chgData name="Anita Bonde" userId="S::anivis@onerm.dk::de2396af-d8b8-47f6-bc95-443fe2cf14de" providerId="AD" clId="Web-{853CF6A2-2517-204F-58F1-A25084F0D4AB}" dt="2025-10-16T07:23:45.775" v="19" actId="20577"/>
        <pc:sldMkLst>
          <pc:docMk/>
          <pc:sldMk cId="2359754355" sldId="261"/>
        </pc:sldMkLst>
        <pc:spChg chg="mod">
          <ac:chgData name="Anita Bonde" userId="S::anivis@onerm.dk::de2396af-d8b8-47f6-bc95-443fe2cf14de" providerId="AD" clId="Web-{853CF6A2-2517-204F-58F1-A25084F0D4AB}" dt="2025-10-16T07:23:45.775" v="19" actId="20577"/>
          <ac:spMkLst>
            <pc:docMk/>
            <pc:sldMk cId="2359754355" sldId="261"/>
            <ac:spMk id="2" creationId="{820946F0-FB47-6F48-DDBB-7B6C8619FE00}"/>
          </ac:spMkLst>
        </pc:spChg>
      </pc:sldChg>
    </pc:docChg>
  </pc:docChgLst>
  <pc:docChgLst>
    <pc:chgData name="Louise Larsen" userId="2406c346-188d-4537-bad6-295739f8f676" providerId="ADAL" clId="{7363DC8C-94E9-4E4D-8E0F-D2E3E0496D66}"/>
    <pc:docChg chg="undo custSel addSld modSld addMainMaster delMainMaster modMainMaster">
      <pc:chgData name="Louise Larsen" userId="2406c346-188d-4537-bad6-295739f8f676" providerId="ADAL" clId="{7363DC8C-94E9-4E4D-8E0F-D2E3E0496D66}" dt="2025-10-14T10:42:51.934" v="184" actId="20577"/>
      <pc:docMkLst>
        <pc:docMk/>
      </pc:docMkLst>
      <pc:sldChg chg="addSp delSp modSp mod modClrScheme chgLayout">
        <pc:chgData name="Louise Larsen" userId="2406c346-188d-4537-bad6-295739f8f676" providerId="ADAL" clId="{7363DC8C-94E9-4E4D-8E0F-D2E3E0496D66}" dt="2025-10-14T10:42:51.934" v="184" actId="20577"/>
        <pc:sldMkLst>
          <pc:docMk/>
          <pc:sldMk cId="3424942676" sldId="256"/>
        </pc:sldMkLst>
        <pc:spChg chg="add mod ord">
          <ac:chgData name="Louise Larsen" userId="2406c346-188d-4537-bad6-295739f8f676" providerId="ADAL" clId="{7363DC8C-94E9-4E4D-8E0F-D2E3E0496D66}" dt="2025-10-14T10:42:51.934" v="184" actId="20577"/>
          <ac:spMkLst>
            <pc:docMk/>
            <pc:sldMk cId="3424942676" sldId="256"/>
            <ac:spMk id="4" creationId="{9A7378BE-45E4-375A-41F3-956DE44B3353}"/>
          </ac:spMkLst>
        </pc:spChg>
        <pc:spChg chg="add mod ord">
          <ac:chgData name="Louise Larsen" userId="2406c346-188d-4537-bad6-295739f8f676" providerId="ADAL" clId="{7363DC8C-94E9-4E4D-8E0F-D2E3E0496D66}" dt="2025-10-14T10:30:28.820" v="118" actId="700"/>
          <ac:spMkLst>
            <pc:docMk/>
            <pc:sldMk cId="3424942676" sldId="256"/>
            <ac:spMk id="5" creationId="{4E5AA426-6CF5-402A-C1BF-CA0C9F03B752}"/>
          </ac:spMkLst>
        </pc:spChg>
      </pc:sldChg>
      <pc:sldChg chg="new">
        <pc:chgData name="Louise Larsen" userId="2406c346-188d-4537-bad6-295739f8f676" providerId="ADAL" clId="{7363DC8C-94E9-4E4D-8E0F-D2E3E0496D66}" dt="2025-10-14T10:34:38.379" v="136" actId="680"/>
        <pc:sldMkLst>
          <pc:docMk/>
          <pc:sldMk cId="494706353" sldId="257"/>
        </pc:sldMkLst>
      </pc:sldChg>
      <pc:sldMasterChg chg="modSldLayout sldLayoutOrd">
        <pc:chgData name="Louise Larsen" userId="2406c346-188d-4537-bad6-295739f8f676" providerId="ADAL" clId="{7363DC8C-94E9-4E4D-8E0F-D2E3E0496D66}" dt="2025-10-14T10:18:38.557" v="2" actId="20578"/>
        <pc:sldMasterMkLst>
          <pc:docMk/>
          <pc:sldMasterMk cId="571789769" sldId="2147483660"/>
        </pc:sldMasterMkLst>
      </pc:sldMasterChg>
      <pc:sldMasterChg chg="new mod addSldLayout modSldLayout">
        <pc:chgData name="Louise Larsen" userId="2406c346-188d-4537-bad6-295739f8f676" providerId="ADAL" clId="{7363DC8C-94E9-4E4D-8E0F-D2E3E0496D66}" dt="2025-10-14T10:34:17.447" v="135" actId="404"/>
        <pc:sldMasterMkLst>
          <pc:docMk/>
          <pc:sldMasterMk cId="2661960024" sldId="2147483691"/>
        </pc:sldMasterMkLst>
        <pc:sldLayoutChg chg="addSp delSp modSp new mod replId">
          <pc:chgData name="Louise Larsen" userId="2406c346-188d-4537-bad6-295739f8f676" providerId="ADAL" clId="{7363DC8C-94E9-4E4D-8E0F-D2E3E0496D66}" dt="2025-10-14T10:30:12.444" v="117" actId="1076"/>
          <pc:sldLayoutMkLst>
            <pc:docMk/>
            <pc:sldMasterMk cId="2661960024" sldId="2147483691"/>
            <pc:sldLayoutMk cId="4293239631" sldId="2147483692"/>
          </pc:sldLayoutMkLst>
          <pc:spChg chg="mod">
            <ac:chgData name="Louise Larsen" userId="2406c346-188d-4537-bad6-295739f8f676" providerId="ADAL" clId="{7363DC8C-94E9-4E4D-8E0F-D2E3E0496D66}" dt="2025-10-14T10:27:53.681" v="38" actId="2711"/>
            <ac:spMkLst>
              <pc:docMk/>
              <pc:sldMasterMk cId="2661960024" sldId="2147483691"/>
              <pc:sldLayoutMk cId="4293239631" sldId="2147483692"/>
              <ac:spMk id="3" creationId="{4D23FCD9-2300-A2C3-0304-49B0AE0EC467}"/>
            </ac:spMkLst>
          </pc:spChg>
          <pc:spChg chg="add mod">
            <ac:chgData name="Louise Larsen" userId="2406c346-188d-4537-bad6-295739f8f676" providerId="ADAL" clId="{7363DC8C-94E9-4E4D-8E0F-D2E3E0496D66}" dt="2025-10-14T10:29:57.990" v="114" actId="1035"/>
            <ac:spMkLst>
              <pc:docMk/>
              <pc:sldMasterMk cId="2661960024" sldId="2147483691"/>
              <pc:sldLayoutMk cId="4293239631" sldId="2147483692"/>
              <ac:spMk id="20" creationId="{703B4029-B642-B65B-F861-25AF1D6078F9}"/>
            </ac:spMkLst>
          </pc:spChg>
          <pc:picChg chg="add mod ord">
            <ac:chgData name="Louise Larsen" userId="2406c346-188d-4537-bad6-295739f8f676" providerId="ADAL" clId="{7363DC8C-94E9-4E4D-8E0F-D2E3E0496D66}" dt="2025-10-14T10:29:15.910" v="57" actId="1076"/>
            <ac:picMkLst>
              <pc:docMk/>
              <pc:sldMasterMk cId="2661960024" sldId="2147483691"/>
              <pc:sldLayoutMk cId="4293239631" sldId="2147483692"/>
              <ac:picMk id="8" creationId="{C61EF7EE-6580-AC77-7608-99F95080A53B}"/>
            </ac:picMkLst>
          </pc:picChg>
          <pc:picChg chg="add mod">
            <ac:chgData name="Louise Larsen" userId="2406c346-188d-4537-bad6-295739f8f676" providerId="ADAL" clId="{7363DC8C-94E9-4E4D-8E0F-D2E3E0496D66}" dt="2025-10-14T10:30:10.849" v="116" actId="1076"/>
            <ac:picMkLst>
              <pc:docMk/>
              <pc:sldMasterMk cId="2661960024" sldId="2147483691"/>
              <pc:sldLayoutMk cId="4293239631" sldId="2147483692"/>
              <ac:picMk id="10" creationId="{8540F312-ED76-707F-B17A-B3596ACBA617}"/>
            </ac:picMkLst>
          </pc:picChg>
          <pc:picChg chg="add mod">
            <ac:chgData name="Louise Larsen" userId="2406c346-188d-4537-bad6-295739f8f676" providerId="ADAL" clId="{7363DC8C-94E9-4E4D-8E0F-D2E3E0496D66}" dt="2025-10-14T10:27:12.964" v="35" actId="1076"/>
            <ac:picMkLst>
              <pc:docMk/>
              <pc:sldMasterMk cId="2661960024" sldId="2147483691"/>
              <pc:sldLayoutMk cId="4293239631" sldId="2147483692"/>
              <ac:picMk id="16" creationId="{44BC5FBE-5B7D-7012-9FCD-8BA9D9BC88BD}"/>
            </ac:picMkLst>
          </pc:picChg>
          <pc:picChg chg="add mod">
            <ac:chgData name="Louise Larsen" userId="2406c346-188d-4537-bad6-295739f8f676" providerId="ADAL" clId="{7363DC8C-94E9-4E4D-8E0F-D2E3E0496D66}" dt="2025-10-14T10:30:12.444" v="117" actId="1076"/>
            <ac:picMkLst>
              <pc:docMk/>
              <pc:sldMasterMk cId="2661960024" sldId="2147483691"/>
              <pc:sldLayoutMk cId="4293239631" sldId="2147483692"/>
              <ac:picMk id="22" creationId="{144D8910-930D-5BDB-BE2C-14B73EF02D4F}"/>
            </ac:picMkLst>
          </pc:picChg>
        </pc:sldLayoutChg>
        <pc:sldLayoutChg chg="addSp delSp modSp new mod replId">
          <pc:chgData name="Louise Larsen" userId="2406c346-188d-4537-bad6-295739f8f676" providerId="ADAL" clId="{7363DC8C-94E9-4E4D-8E0F-D2E3E0496D66}" dt="2025-10-14T10:34:17.447" v="135" actId="404"/>
          <pc:sldLayoutMkLst>
            <pc:docMk/>
            <pc:sldMasterMk cId="2661960024" sldId="2147483691"/>
            <pc:sldLayoutMk cId="503890121" sldId="2147483693"/>
          </pc:sldLayoutMkLst>
          <pc:spChg chg="mod">
            <ac:chgData name="Louise Larsen" userId="2406c346-188d-4537-bad6-295739f8f676" providerId="ADAL" clId="{7363DC8C-94E9-4E4D-8E0F-D2E3E0496D66}" dt="2025-10-14T10:34:17.447" v="135" actId="404"/>
            <ac:spMkLst>
              <pc:docMk/>
              <pc:sldMasterMk cId="2661960024" sldId="2147483691"/>
              <pc:sldLayoutMk cId="503890121" sldId="2147483693"/>
              <ac:spMk id="2" creationId="{2F348549-4AD3-C51F-A2DD-D86FDD7C4745}"/>
            </ac:spMkLst>
          </pc:spChg>
          <pc:spChg chg="add mod">
            <ac:chgData name="Louise Larsen" userId="2406c346-188d-4537-bad6-295739f8f676" providerId="ADAL" clId="{7363DC8C-94E9-4E4D-8E0F-D2E3E0496D66}" dt="2025-10-14T10:33:10.253" v="129" actId="1076"/>
            <ac:spMkLst>
              <pc:docMk/>
              <pc:sldMasterMk cId="2661960024" sldId="2147483691"/>
              <pc:sldLayoutMk cId="503890121" sldId="2147483693"/>
              <ac:spMk id="13" creationId="{8D13664D-365B-19E1-0D6E-25CE441F1F86}"/>
            </ac:spMkLst>
          </pc:spChg>
          <pc:picChg chg="add mod ord">
            <ac:chgData name="Louise Larsen" userId="2406c346-188d-4537-bad6-295739f8f676" providerId="ADAL" clId="{7363DC8C-94E9-4E4D-8E0F-D2E3E0496D66}" dt="2025-10-14T10:32:25.732" v="124" actId="14100"/>
            <ac:picMkLst>
              <pc:docMk/>
              <pc:sldMasterMk cId="2661960024" sldId="2147483691"/>
              <pc:sldLayoutMk cId="503890121" sldId="2147483693"/>
              <ac:picMk id="9" creationId="{57247584-8788-DE63-FE44-7751BA0A5358}"/>
            </ac:picMkLst>
          </pc:picChg>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4045135678" sldId="2147483694"/>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3795163944" sldId="2147483695"/>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997392357" sldId="2147483696"/>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3292227010" sldId="2147483697"/>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2856001422" sldId="2147483698"/>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1423706413" sldId="2147483699"/>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3256648854" sldId="2147483700"/>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745501509" sldId="2147483701"/>
          </pc:sldLayoutMkLst>
        </pc:sldLayoutChg>
        <pc:sldLayoutChg chg="new replId">
          <pc:chgData name="Louise Larsen" userId="2406c346-188d-4537-bad6-295739f8f676" providerId="ADAL" clId="{7363DC8C-94E9-4E4D-8E0F-D2E3E0496D66}" dt="2025-10-14T10:23:55.429" v="5" actId="6938"/>
          <pc:sldLayoutMkLst>
            <pc:docMk/>
            <pc:sldMasterMk cId="2661960024" sldId="2147483691"/>
            <pc:sldLayoutMk cId="2848353852" sldId="2147483702"/>
          </pc:sldLayoutMkLst>
        </pc:sldLayoutChg>
      </pc:sldMasterChg>
    </pc:docChg>
  </pc:docChgLst>
  <pc:docChgLst>
    <pc:chgData name="Louise Larsen" userId="2406c346-188d-4537-bad6-295739f8f676" providerId="ADAL" clId="{90EEC59E-1AF7-4224-AB11-6E3B525C01EF}"/>
    <pc:docChg chg="undo redo custSel addSld modSld">
      <pc:chgData name="Louise Larsen" userId="2406c346-188d-4537-bad6-295739f8f676" providerId="ADAL" clId="{90EEC59E-1AF7-4224-AB11-6E3B525C01EF}" dt="2025-10-14T11:57:50.044" v="383" actId="113"/>
      <pc:docMkLst>
        <pc:docMk/>
      </pc:docMkLst>
      <pc:sldChg chg="modSp mod">
        <pc:chgData name="Louise Larsen" userId="2406c346-188d-4537-bad6-295739f8f676" providerId="ADAL" clId="{90EEC59E-1AF7-4224-AB11-6E3B525C01EF}" dt="2025-10-14T11:50:08.046" v="38" actId="20577"/>
        <pc:sldMkLst>
          <pc:docMk/>
          <pc:sldMk cId="3424942676" sldId="256"/>
        </pc:sldMkLst>
        <pc:spChg chg="mod">
          <ac:chgData name="Louise Larsen" userId="2406c346-188d-4537-bad6-295739f8f676" providerId="ADAL" clId="{90EEC59E-1AF7-4224-AB11-6E3B525C01EF}" dt="2025-10-14T11:50:08.046" v="38" actId="20577"/>
          <ac:spMkLst>
            <pc:docMk/>
            <pc:sldMk cId="3424942676" sldId="256"/>
            <ac:spMk id="4" creationId="{9A7378BE-45E4-375A-41F3-956DE44B3353}"/>
          </ac:spMkLst>
        </pc:spChg>
        <pc:spChg chg="mod">
          <ac:chgData name="Louise Larsen" userId="2406c346-188d-4537-bad6-295739f8f676" providerId="ADAL" clId="{90EEC59E-1AF7-4224-AB11-6E3B525C01EF}" dt="2025-10-14T11:49:57.547" v="8" actId="207"/>
          <ac:spMkLst>
            <pc:docMk/>
            <pc:sldMk cId="3424942676" sldId="256"/>
            <ac:spMk id="5" creationId="{4E5AA426-6CF5-402A-C1BF-CA0C9F03B752}"/>
          </ac:spMkLst>
        </pc:spChg>
      </pc:sldChg>
      <pc:sldChg chg="modSp mod">
        <pc:chgData name="Louise Larsen" userId="2406c346-188d-4537-bad6-295739f8f676" providerId="ADAL" clId="{90EEC59E-1AF7-4224-AB11-6E3B525C01EF}" dt="2025-10-14T11:50:47.547" v="47" actId="113"/>
        <pc:sldMkLst>
          <pc:docMk/>
          <pc:sldMk cId="494706353" sldId="257"/>
        </pc:sldMkLst>
        <pc:spChg chg="mod">
          <ac:chgData name="Louise Larsen" userId="2406c346-188d-4537-bad6-295739f8f676" providerId="ADAL" clId="{90EEC59E-1AF7-4224-AB11-6E3B525C01EF}" dt="2025-10-14T11:50:47.547" v="47" actId="113"/>
          <ac:spMkLst>
            <pc:docMk/>
            <pc:sldMk cId="494706353" sldId="257"/>
            <ac:spMk id="3" creationId="{E857F117-363A-44A1-8B00-69FFC99AFE82}"/>
          </ac:spMkLst>
        </pc:spChg>
      </pc:sldChg>
      <pc:sldChg chg="addSp modSp new mod">
        <pc:chgData name="Louise Larsen" userId="2406c346-188d-4537-bad6-295739f8f676" providerId="ADAL" clId="{90EEC59E-1AF7-4224-AB11-6E3B525C01EF}" dt="2025-10-14T11:52:03.299" v="108"/>
        <pc:sldMkLst>
          <pc:docMk/>
          <pc:sldMk cId="3552885946" sldId="258"/>
        </pc:sldMkLst>
        <pc:spChg chg="mod">
          <ac:chgData name="Louise Larsen" userId="2406c346-188d-4537-bad6-295739f8f676" providerId="ADAL" clId="{90EEC59E-1AF7-4224-AB11-6E3B525C01EF}" dt="2025-10-14T11:51:20.333" v="73" actId="20577"/>
          <ac:spMkLst>
            <pc:docMk/>
            <pc:sldMk cId="3552885946" sldId="258"/>
            <ac:spMk id="2" creationId="{7850EE79-C228-173B-EC73-37DC768DA818}"/>
          </ac:spMkLst>
        </pc:spChg>
        <pc:spChg chg="mod">
          <ac:chgData name="Louise Larsen" userId="2406c346-188d-4537-bad6-295739f8f676" providerId="ADAL" clId="{90EEC59E-1AF7-4224-AB11-6E3B525C01EF}" dt="2025-10-14T11:51:46.165" v="106" actId="20577"/>
          <ac:spMkLst>
            <pc:docMk/>
            <pc:sldMk cId="3552885946" sldId="258"/>
            <ac:spMk id="3" creationId="{E1FB592C-B98E-2761-3BFC-EE6D811A3C34}"/>
          </ac:spMkLst>
        </pc:spChg>
        <pc:picChg chg="add mod">
          <ac:chgData name="Louise Larsen" userId="2406c346-188d-4537-bad6-295739f8f676" providerId="ADAL" clId="{90EEC59E-1AF7-4224-AB11-6E3B525C01EF}" dt="2025-10-14T11:52:03.299" v="108"/>
          <ac:picMkLst>
            <pc:docMk/>
            <pc:sldMk cId="3552885946" sldId="258"/>
            <ac:picMk id="4" creationId="{D3549777-1037-2BEB-342C-8930B99784F9}"/>
          </ac:picMkLst>
        </pc:picChg>
      </pc:sldChg>
      <pc:sldChg chg="modSp new mod">
        <pc:chgData name="Louise Larsen" userId="2406c346-188d-4537-bad6-295739f8f676" providerId="ADAL" clId="{90EEC59E-1AF7-4224-AB11-6E3B525C01EF}" dt="2025-10-14T11:52:49.866" v="153" actId="20577"/>
        <pc:sldMkLst>
          <pc:docMk/>
          <pc:sldMk cId="331124552" sldId="259"/>
        </pc:sldMkLst>
        <pc:spChg chg="mod">
          <ac:chgData name="Louise Larsen" userId="2406c346-188d-4537-bad6-295739f8f676" providerId="ADAL" clId="{90EEC59E-1AF7-4224-AB11-6E3B525C01EF}" dt="2025-10-14T11:52:18.159" v="138" actId="20577"/>
          <ac:spMkLst>
            <pc:docMk/>
            <pc:sldMk cId="331124552" sldId="259"/>
            <ac:spMk id="2" creationId="{1E210360-1040-9529-7207-0283080A7D3E}"/>
          </ac:spMkLst>
        </pc:spChg>
        <pc:spChg chg="mod">
          <ac:chgData name="Louise Larsen" userId="2406c346-188d-4537-bad6-295739f8f676" providerId="ADAL" clId="{90EEC59E-1AF7-4224-AB11-6E3B525C01EF}" dt="2025-10-14T11:52:49.866" v="153" actId="20577"/>
          <ac:spMkLst>
            <pc:docMk/>
            <pc:sldMk cId="331124552" sldId="259"/>
            <ac:spMk id="3" creationId="{ECEDF31E-E58E-EF34-57C0-C5B383B4B107}"/>
          </ac:spMkLst>
        </pc:spChg>
      </pc:sldChg>
      <pc:sldChg chg="addSp modSp new mod">
        <pc:chgData name="Louise Larsen" userId="2406c346-188d-4537-bad6-295739f8f676" providerId="ADAL" clId="{90EEC59E-1AF7-4224-AB11-6E3B525C01EF}" dt="2025-10-14T11:53:39.550" v="170"/>
        <pc:sldMkLst>
          <pc:docMk/>
          <pc:sldMk cId="2335151476" sldId="260"/>
        </pc:sldMkLst>
        <pc:spChg chg="mod">
          <ac:chgData name="Louise Larsen" userId="2406c346-188d-4537-bad6-295739f8f676" providerId="ADAL" clId="{90EEC59E-1AF7-4224-AB11-6E3B525C01EF}" dt="2025-10-14T11:53:26.521" v="167" actId="113"/>
          <ac:spMkLst>
            <pc:docMk/>
            <pc:sldMk cId="2335151476" sldId="260"/>
            <ac:spMk id="3" creationId="{2E9E4C58-EB82-178A-63B4-C06D9392A38F}"/>
          </ac:spMkLst>
        </pc:spChg>
        <pc:picChg chg="add mod">
          <ac:chgData name="Louise Larsen" userId="2406c346-188d-4537-bad6-295739f8f676" providerId="ADAL" clId="{90EEC59E-1AF7-4224-AB11-6E3B525C01EF}" dt="2025-10-14T11:53:39.550" v="170"/>
          <ac:picMkLst>
            <pc:docMk/>
            <pc:sldMk cId="2335151476" sldId="260"/>
            <ac:picMk id="6" creationId="{9E74662C-B6EA-77F4-1203-F682356CAD58}"/>
          </ac:picMkLst>
        </pc:picChg>
      </pc:sldChg>
      <pc:sldChg chg="addSp modSp new mod">
        <pc:chgData name="Louise Larsen" userId="2406c346-188d-4537-bad6-295739f8f676" providerId="ADAL" clId="{90EEC59E-1AF7-4224-AB11-6E3B525C01EF}" dt="2025-10-14T11:55:44.892" v="272" actId="207"/>
        <pc:sldMkLst>
          <pc:docMk/>
          <pc:sldMk cId="2359754355" sldId="261"/>
        </pc:sldMkLst>
        <pc:spChg chg="mod">
          <ac:chgData name="Louise Larsen" userId="2406c346-188d-4537-bad6-295739f8f676" providerId="ADAL" clId="{90EEC59E-1AF7-4224-AB11-6E3B525C01EF}" dt="2025-10-14T11:54:29.368" v="256" actId="20577"/>
          <ac:spMkLst>
            <pc:docMk/>
            <pc:sldMk cId="2359754355" sldId="261"/>
            <ac:spMk id="2" creationId="{820946F0-FB47-6F48-DDBB-7B6C8619FE00}"/>
          </ac:spMkLst>
        </pc:spChg>
        <pc:spChg chg="mod">
          <ac:chgData name="Louise Larsen" userId="2406c346-188d-4537-bad6-295739f8f676" providerId="ADAL" clId="{90EEC59E-1AF7-4224-AB11-6E3B525C01EF}" dt="2025-10-14T11:55:21.587" v="270" actId="27636"/>
          <ac:spMkLst>
            <pc:docMk/>
            <pc:sldMk cId="2359754355" sldId="261"/>
            <ac:spMk id="3" creationId="{F3709618-1738-2D60-E06A-529C3917CE5F}"/>
          </ac:spMkLst>
        </pc:spChg>
        <pc:spChg chg="add mod">
          <ac:chgData name="Louise Larsen" userId="2406c346-188d-4537-bad6-295739f8f676" providerId="ADAL" clId="{90EEC59E-1AF7-4224-AB11-6E3B525C01EF}" dt="2025-10-14T11:55:44.892" v="272" actId="207"/>
          <ac:spMkLst>
            <pc:docMk/>
            <pc:sldMk cId="2359754355" sldId="261"/>
            <ac:spMk id="5" creationId="{62263B3D-1F90-27F9-1F20-18BB024532AF}"/>
          </ac:spMkLst>
        </pc:spChg>
        <pc:spChg chg="add mod">
          <ac:chgData name="Louise Larsen" userId="2406c346-188d-4537-bad6-295739f8f676" providerId="ADAL" clId="{90EEC59E-1AF7-4224-AB11-6E3B525C01EF}" dt="2025-10-14T11:55:44.892" v="272" actId="207"/>
          <ac:spMkLst>
            <pc:docMk/>
            <pc:sldMk cId="2359754355" sldId="261"/>
            <ac:spMk id="7" creationId="{02644BA2-778E-0A50-8C47-DF2A8AA430AB}"/>
          </ac:spMkLst>
        </pc:spChg>
        <pc:spChg chg="add mod">
          <ac:chgData name="Louise Larsen" userId="2406c346-188d-4537-bad6-295739f8f676" providerId="ADAL" clId="{90EEC59E-1AF7-4224-AB11-6E3B525C01EF}" dt="2025-10-14T11:55:44.892" v="272" actId="207"/>
          <ac:spMkLst>
            <pc:docMk/>
            <pc:sldMk cId="2359754355" sldId="261"/>
            <ac:spMk id="9" creationId="{83715862-AC97-97B9-08D0-4C0C47482C1E}"/>
          </ac:spMkLst>
        </pc:spChg>
        <pc:picChg chg="add mod">
          <ac:chgData name="Louise Larsen" userId="2406c346-188d-4537-bad6-295739f8f676" providerId="ADAL" clId="{90EEC59E-1AF7-4224-AB11-6E3B525C01EF}" dt="2025-10-14T11:55:40.393" v="271"/>
          <ac:picMkLst>
            <pc:docMk/>
            <pc:sldMk cId="2359754355" sldId="261"/>
            <ac:picMk id="4" creationId="{0CB8F853-154C-E95D-3478-3307A3366CC1}"/>
          </ac:picMkLst>
        </pc:picChg>
        <pc:picChg chg="add mod">
          <ac:chgData name="Louise Larsen" userId="2406c346-188d-4537-bad6-295739f8f676" providerId="ADAL" clId="{90EEC59E-1AF7-4224-AB11-6E3B525C01EF}" dt="2025-10-14T11:55:40.393" v="271"/>
          <ac:picMkLst>
            <pc:docMk/>
            <pc:sldMk cId="2359754355" sldId="261"/>
            <ac:picMk id="6" creationId="{14BC130A-55A8-49B2-45AA-D5D64C45A61E}"/>
          </ac:picMkLst>
        </pc:picChg>
        <pc:picChg chg="add mod">
          <ac:chgData name="Louise Larsen" userId="2406c346-188d-4537-bad6-295739f8f676" providerId="ADAL" clId="{90EEC59E-1AF7-4224-AB11-6E3B525C01EF}" dt="2025-10-14T11:55:40.393" v="271"/>
          <ac:picMkLst>
            <pc:docMk/>
            <pc:sldMk cId="2359754355" sldId="261"/>
            <ac:picMk id="8" creationId="{E47B7C80-1CE9-A886-CA4F-807CF316FDBD}"/>
          </ac:picMkLst>
        </pc:picChg>
      </pc:sldChg>
      <pc:sldChg chg="modSp new mod">
        <pc:chgData name="Louise Larsen" userId="2406c346-188d-4537-bad6-295739f8f676" providerId="ADAL" clId="{90EEC59E-1AF7-4224-AB11-6E3B525C01EF}" dt="2025-10-14T11:57:12.550" v="356" actId="27636"/>
        <pc:sldMkLst>
          <pc:docMk/>
          <pc:sldMk cId="2966328809" sldId="262"/>
        </pc:sldMkLst>
        <pc:spChg chg="mod">
          <ac:chgData name="Louise Larsen" userId="2406c346-188d-4537-bad6-295739f8f676" providerId="ADAL" clId="{90EEC59E-1AF7-4224-AB11-6E3B525C01EF}" dt="2025-10-14T11:56:10.870" v="334" actId="20577"/>
          <ac:spMkLst>
            <pc:docMk/>
            <pc:sldMk cId="2966328809" sldId="262"/>
            <ac:spMk id="2" creationId="{71D3336A-82BB-EB98-9882-41C4CD111DBF}"/>
          </ac:spMkLst>
        </pc:spChg>
        <pc:spChg chg="mod">
          <ac:chgData name="Louise Larsen" userId="2406c346-188d-4537-bad6-295739f8f676" providerId="ADAL" clId="{90EEC59E-1AF7-4224-AB11-6E3B525C01EF}" dt="2025-10-14T11:57:12.550" v="356" actId="27636"/>
          <ac:spMkLst>
            <pc:docMk/>
            <pc:sldMk cId="2966328809" sldId="262"/>
            <ac:spMk id="3" creationId="{00CF957A-73E7-9FD8-DB37-86B18C7ABE36}"/>
          </ac:spMkLst>
        </pc:spChg>
      </pc:sldChg>
      <pc:sldChg chg="modSp new mod">
        <pc:chgData name="Louise Larsen" userId="2406c346-188d-4537-bad6-295739f8f676" providerId="ADAL" clId="{90EEC59E-1AF7-4224-AB11-6E3B525C01EF}" dt="2025-10-14T11:57:50.044" v="383" actId="113"/>
        <pc:sldMkLst>
          <pc:docMk/>
          <pc:sldMk cId="1160057728" sldId="263"/>
        </pc:sldMkLst>
        <pc:spChg chg="mod">
          <ac:chgData name="Louise Larsen" userId="2406c346-188d-4537-bad6-295739f8f676" providerId="ADAL" clId="{90EEC59E-1AF7-4224-AB11-6E3B525C01EF}" dt="2025-10-14T11:57:30.091" v="377" actId="20577"/>
          <ac:spMkLst>
            <pc:docMk/>
            <pc:sldMk cId="1160057728" sldId="263"/>
            <ac:spMk id="2" creationId="{FFA56563-1254-2466-8A82-399C676F0C21}"/>
          </ac:spMkLst>
        </pc:spChg>
        <pc:spChg chg="mod">
          <ac:chgData name="Louise Larsen" userId="2406c346-188d-4537-bad6-295739f8f676" providerId="ADAL" clId="{90EEC59E-1AF7-4224-AB11-6E3B525C01EF}" dt="2025-10-14T11:57:50.044" v="383" actId="113"/>
          <ac:spMkLst>
            <pc:docMk/>
            <pc:sldMk cId="1160057728" sldId="263"/>
            <ac:spMk id="3" creationId="{445CBEEA-A857-154D-0110-F8E3750A9D86}"/>
          </ac:spMkLst>
        </pc:spChg>
      </pc:sldChg>
    </pc:docChg>
  </pc:docChgLst>
  <pc:docChgLst>
    <pc:chgData name="Anita Bonde" userId="S::anivis@onerm.dk::de2396af-d8b8-47f6-bc95-443fe2cf14de" providerId="AD" clId="Web-{E3EE2909-ECFD-B911-F6B0-F41C1EFD810D}"/>
    <pc:docChg chg="mod">
      <pc:chgData name="Anita Bonde" userId="S::anivis@onerm.dk::de2396af-d8b8-47f6-bc95-443fe2cf14de" providerId="AD" clId="Web-{E3EE2909-ECFD-B911-F6B0-F41C1EFD810D}" dt="2025-10-16T05:29:26.831" v="0"/>
      <pc:docMkLst>
        <pc:docMk/>
      </pc:docMkLst>
    </pc:docChg>
  </pc:docChgLst>
</pc:chgInfo>
</file>

<file path=ppt/comments/modernComment_101_1D7C9EB1.xml><?xml version="1.0" encoding="utf-8"?>
<p188:cmLst xmlns:a="http://schemas.openxmlformats.org/drawingml/2006/main" xmlns:r="http://schemas.openxmlformats.org/officeDocument/2006/relationships" xmlns:p188="http://schemas.microsoft.com/office/powerpoint/2018/8/main">
  <p188:cm id="{8A03ADA8-59CD-4D06-8B06-C969BB9B0745}" authorId="{75BDBB04-C027-2403-A4EE-DCF687F9EC0A}" created="2025-10-16T05:29:26.831">
    <pc:sldMkLst xmlns:pc="http://schemas.microsoft.com/office/powerpoint/2013/main/command">
      <pc:docMk/>
      <pc:sldMk cId="494706353" sldId="257"/>
    </pc:sldMkLst>
    <p188:txBody>
      <a:bodyPr/>
      <a:lstStyle/>
      <a:p>
        <a:r>
          <a:rPr lang="en-US"/>
          <a:t>Hvad siger I til at vi sletter slide 2 - det samme står på slide 3</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a:extLst>
              <a:ext uri="{FF2B5EF4-FFF2-40B4-BE49-F238E27FC236}">
                <a16:creationId xmlns:a16="http://schemas.microsoft.com/office/drawing/2014/main" id="{9E64B7A8-55FB-8A84-1ABD-7B60EF7B39F1}"/>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a:extLst>
              <a:ext uri="{FF2B5EF4-FFF2-40B4-BE49-F238E27FC236}">
                <a16:creationId xmlns:a16="http://schemas.microsoft.com/office/drawing/2014/main" id="{14E02B0C-5335-5787-B560-FD518A7A2A0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BECE43A-5EBF-415A-8427-362AA60AA68D}" type="datetimeFigureOut">
              <a:rPr lang="da-DK" smtClean="0"/>
              <a:t>28-11-2025</a:t>
            </a:fld>
            <a:endParaRPr lang="da-DK"/>
          </a:p>
        </p:txBody>
      </p:sp>
      <p:sp>
        <p:nvSpPr>
          <p:cNvPr id="4" name="Pladsholder til sidefod 3">
            <a:extLst>
              <a:ext uri="{FF2B5EF4-FFF2-40B4-BE49-F238E27FC236}">
                <a16:creationId xmlns:a16="http://schemas.microsoft.com/office/drawing/2014/main" id="{93C31D34-0BEF-22F4-7042-C617BD06332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5" name="Pladsholder til slidenummer 4">
            <a:extLst>
              <a:ext uri="{FF2B5EF4-FFF2-40B4-BE49-F238E27FC236}">
                <a16:creationId xmlns:a16="http://schemas.microsoft.com/office/drawing/2014/main" id="{FAA16CA3-CC64-046A-1F36-73497ED02FC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F8D7E62-EFA0-4FF3-8DC1-A07323D24E81}" type="slidenum">
              <a:rPr lang="da-DK" smtClean="0"/>
              <a:t>‹nr.›</a:t>
            </a:fld>
            <a:endParaRPr lang="da-DK"/>
          </a:p>
        </p:txBody>
      </p:sp>
    </p:spTree>
    <p:extLst>
      <p:ext uri="{BB962C8B-B14F-4D97-AF65-F5344CB8AC3E}">
        <p14:creationId xmlns:p14="http://schemas.microsoft.com/office/powerpoint/2010/main" val="16000707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63FC88-EAFB-4969-BF6A-F257EA6EEF1D}" type="datetimeFigureOut">
              <a:rPr lang="da-DK" smtClean="0"/>
              <a:t>28-11-2025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0692A0-1763-4EEB-AFAC-4AEB02DB3978}" type="slidenum">
              <a:rPr lang="da-DK" smtClean="0"/>
              <a:t>‹nr.›</a:t>
            </a:fld>
            <a:endParaRPr lang="da-DK"/>
          </a:p>
        </p:txBody>
      </p:sp>
    </p:spTree>
    <p:extLst>
      <p:ext uri="{BB962C8B-B14F-4D97-AF65-F5344CB8AC3E}">
        <p14:creationId xmlns:p14="http://schemas.microsoft.com/office/powerpoint/2010/main" val="3864357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image" Target="../media/image3.emf"/><Relationship Id="rId1" Type="http://schemas.openxmlformats.org/officeDocument/2006/relationships/slideMaster" Target="../slideMasters/slideMaster2.xml"/><Relationship Id="rId5" Type="http://schemas.openxmlformats.org/officeDocument/2006/relationships/image" Target="../media/image6.emf"/><Relationship Id="rId4" Type="http://schemas.openxmlformats.org/officeDocument/2006/relationships/image" Target="../media/image5.emf"/></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eldias_RM-logo">
    <p:spTree>
      <p:nvGrpSpPr>
        <p:cNvPr id="1" name=""/>
        <p:cNvGrpSpPr/>
        <p:nvPr/>
      </p:nvGrpSpPr>
      <p:grpSpPr>
        <a:xfrm>
          <a:off x="0" y="0"/>
          <a:ext cx="0" cy="0"/>
          <a:chOff x="0" y="0"/>
          <a:chExt cx="0" cy="0"/>
        </a:xfrm>
      </p:grpSpPr>
      <p:sp>
        <p:nvSpPr>
          <p:cNvPr id="2" name="Rektangel 1"/>
          <p:cNvSpPr>
            <a:spLocks noChangeAspect="1"/>
          </p:cNvSpPr>
          <p:nvPr/>
        </p:nvSpPr>
        <p:spPr>
          <a:xfrm>
            <a:off x="1" y="0"/>
            <a:ext cx="12192000" cy="6858000"/>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pic>
        <p:nvPicPr>
          <p:cNvPr id="3" name="Billede 2"/>
          <p:cNvPicPr preferRelativeResize="0">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582468" y="1989173"/>
            <a:ext cx="4860095" cy="2341968"/>
          </a:xfrm>
          <a:prstGeom prst="rect">
            <a:avLst/>
          </a:prstGeom>
        </p:spPr>
      </p:pic>
      <p:sp>
        <p:nvSpPr>
          <p:cNvPr id="7" name="Rectangle 113"/>
          <p:cNvSpPr>
            <a:spLocks noGrp="1" noChangeAspect="1" noChangeArrowheads="1"/>
          </p:cNvSpPr>
          <p:nvPr>
            <p:ph type="subTitle" sz="quarter" idx="1" hasCustomPrompt="1"/>
          </p:nvPr>
        </p:nvSpPr>
        <p:spPr>
          <a:xfrm>
            <a:off x="694697" y="5341751"/>
            <a:ext cx="10802606" cy="637186"/>
          </a:xfrm>
        </p:spPr>
        <p:txBody>
          <a:bodyPr anchor="t"/>
          <a:lstStyle>
            <a:lvl1pPr marL="0" indent="0" algn="ctr">
              <a:buFont typeface="Wingdings" pitchFamily="2" charset="2"/>
              <a:buNone/>
              <a:tabLst>
                <a:tab pos="1168049" algn="l"/>
              </a:tabLst>
              <a:defRPr sz="2599">
                <a:solidFill>
                  <a:schemeClr val="bg1"/>
                </a:solidFill>
              </a:defRPr>
            </a:lvl1pPr>
          </a:lstStyle>
          <a:p>
            <a:pPr lvl="0"/>
            <a:r>
              <a:rPr lang="da-DK" altLang="da-DK" noProof="0"/>
              <a:t>Skriv titel her</a:t>
            </a:r>
          </a:p>
        </p:txBody>
      </p:sp>
    </p:spTree>
    <p:extLst>
      <p:ext uri="{BB962C8B-B14F-4D97-AF65-F5344CB8AC3E}">
        <p14:creationId xmlns:p14="http://schemas.microsoft.com/office/powerpoint/2010/main" val="1089322599"/>
      </p:ext>
    </p:extLst>
  </p:cSld>
  <p:clrMapOvr>
    <a:masterClrMapping/>
  </p:clrMapOvr>
  <p:extLst>
    <p:ext uri="{DCECCB84-F9BA-43D5-87BE-67443E8EF086}">
      <p15:sldGuideLst xmlns:p15="http://schemas.microsoft.com/office/powerpoint/2012/main">
        <p15:guide id="1" orient="horz" pos="2160">
          <p15:clr>
            <a:srgbClr val="FBAE40"/>
          </p15:clr>
        </p15:guide>
        <p15:guide id="2" pos="384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verskrift og indhold_LYSGRØN">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accent1"/>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accent1">
                    <a:lumMod val="50000"/>
                  </a:schemeClr>
                </a:solidFill>
              </a:defRPr>
            </a:lvl1pPr>
          </a:lstStyle>
          <a:p>
            <a:pPr lvl="0"/>
            <a:r>
              <a:rPr lang="da-DK" altLang="da-DK"/>
              <a:t>Skriv overskrift her</a:t>
            </a:r>
          </a:p>
        </p:txBody>
      </p:sp>
      <p:sp>
        <p:nvSpPr>
          <p:cNvPr id="6" name="Pladsholder til indhold 2"/>
          <p:cNvSpPr>
            <a:spLocks noGrp="1"/>
          </p:cNvSpPr>
          <p:nvPr>
            <p:ph idx="1" hasCustomPrompt="1"/>
          </p:nvPr>
        </p:nvSpPr>
        <p:spPr>
          <a:xfrm>
            <a:off x="720000" y="2159002"/>
            <a:ext cx="10080000" cy="4031067"/>
          </a:xfrm>
        </p:spPr>
        <p:txBody>
          <a:bodyPr/>
          <a:lstStyle>
            <a:lvl1pPr marL="0" indent="0">
              <a:buClr>
                <a:schemeClr val="bg1"/>
              </a:buClr>
              <a:buFont typeface="Wingdings" panose="05000000000000000000" pitchFamily="2" charset="2"/>
              <a:buNone/>
              <a:defRPr>
                <a:solidFill>
                  <a:schemeClr val="accent1">
                    <a:lumMod val="50000"/>
                  </a:schemeClr>
                </a:solidFill>
              </a:defRPr>
            </a:lvl1pPr>
            <a:lvl2pPr>
              <a:buClr>
                <a:schemeClr val="bg1"/>
              </a:buClr>
              <a:defRPr>
                <a:solidFill>
                  <a:schemeClr val="accent1">
                    <a:lumMod val="50000"/>
                  </a:schemeClr>
                </a:solidFill>
              </a:defRPr>
            </a:lvl2pPr>
            <a:lvl3pPr>
              <a:buClr>
                <a:schemeClr val="bg1"/>
              </a:buClr>
              <a:defRPr>
                <a:solidFill>
                  <a:schemeClr val="accent1">
                    <a:lumMod val="50000"/>
                  </a:schemeClr>
                </a:solidFill>
              </a:defRPr>
            </a:lvl3pPr>
            <a:lvl4pPr>
              <a:buClr>
                <a:schemeClr val="bg1"/>
              </a:buClr>
              <a:defRPr>
                <a:solidFill>
                  <a:schemeClr val="accent1">
                    <a:lumMod val="50000"/>
                  </a:schemeClr>
                </a:solidFill>
              </a:defRPr>
            </a:lvl4pPr>
            <a:lvl5pPr>
              <a:buClr>
                <a:schemeClr val="bg1"/>
              </a:buClr>
              <a:defRPr>
                <a:solidFill>
                  <a:schemeClr val="accent1">
                    <a:lumMod val="50000"/>
                  </a:schemeClr>
                </a:solidFill>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Tree>
    <p:extLst>
      <p:ext uri="{BB962C8B-B14F-4D97-AF65-F5344CB8AC3E}">
        <p14:creationId xmlns:p14="http://schemas.microsoft.com/office/powerpoint/2010/main" val="33535933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verskrift og indhold_ORANGE">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accent3"/>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 name="Pladsholder til indhold 2"/>
          <p:cNvSpPr>
            <a:spLocks noGrp="1"/>
          </p:cNvSpPr>
          <p:nvPr>
            <p:ph idx="1" hasCustomPrompt="1"/>
          </p:nvPr>
        </p:nvSpPr>
        <p:spPr/>
        <p:txBody>
          <a:bodyPr/>
          <a:lstStyle>
            <a:lvl1pPr marL="0" indent="0">
              <a:buClr>
                <a:schemeClr val="bg1"/>
              </a:buClr>
              <a:buFont typeface="Wingdings" panose="05000000000000000000" pitchFamily="2" charset="2"/>
              <a:buNone/>
              <a:defRPr/>
            </a:lvl1pPr>
            <a:lvl2pPr>
              <a:buClr>
                <a:schemeClr val="bg1"/>
              </a:buClr>
              <a:defRPr/>
            </a:lvl2pPr>
            <a:lvl3pPr>
              <a:buClr>
                <a:schemeClr val="bg1"/>
              </a:buClr>
              <a:defRPr/>
            </a:lvl3pPr>
            <a:lvl4pPr>
              <a:buClr>
                <a:schemeClr val="bg1"/>
              </a:buClr>
              <a:defRPr/>
            </a:lvl4pPr>
            <a:lvl5pPr>
              <a:buClr>
                <a:schemeClr val="bg1"/>
              </a:buClr>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a:t>Skriv overskrift her</a:t>
            </a:r>
          </a:p>
        </p:txBody>
      </p:sp>
    </p:spTree>
    <p:extLst>
      <p:ext uri="{BB962C8B-B14F-4D97-AF65-F5344CB8AC3E}">
        <p14:creationId xmlns:p14="http://schemas.microsoft.com/office/powerpoint/2010/main" val="147569044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Overskrift og indhold_PETROL">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accent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 name="Pladsholder til indhold 2"/>
          <p:cNvSpPr>
            <a:spLocks noGrp="1"/>
          </p:cNvSpPr>
          <p:nvPr>
            <p:ph idx="1" hasCustomPrompt="1"/>
          </p:nvPr>
        </p:nvSpPr>
        <p:spPr/>
        <p:txBody>
          <a:bodyPr/>
          <a:lstStyle>
            <a:lvl1pPr marL="0" indent="0">
              <a:buClr>
                <a:schemeClr val="bg1"/>
              </a:buClr>
              <a:buFont typeface="Wingdings" panose="05000000000000000000" pitchFamily="2" charset="2"/>
              <a:buNone/>
              <a:defRPr>
                <a:solidFill>
                  <a:schemeClr val="bg2"/>
                </a:solidFill>
              </a:defRPr>
            </a:lvl1pPr>
            <a:lvl2pPr>
              <a:buClr>
                <a:schemeClr val="bg1"/>
              </a:buClr>
              <a:defRPr>
                <a:solidFill>
                  <a:schemeClr val="bg2"/>
                </a:solidFill>
              </a:defRPr>
            </a:lvl2pPr>
            <a:lvl3pPr>
              <a:buClr>
                <a:schemeClr val="bg1"/>
              </a:buClr>
              <a:defRPr>
                <a:solidFill>
                  <a:schemeClr val="bg2"/>
                </a:solidFill>
              </a:defRPr>
            </a:lvl3pPr>
            <a:lvl4pPr>
              <a:buClr>
                <a:schemeClr val="bg1"/>
              </a:buClr>
              <a:defRPr>
                <a:solidFill>
                  <a:schemeClr val="bg2"/>
                </a:solidFill>
              </a:defRPr>
            </a:lvl4pPr>
            <a:lvl5pPr>
              <a:buClr>
                <a:schemeClr val="bg1"/>
              </a:buClr>
              <a:defRPr>
                <a:solidFill>
                  <a:schemeClr val="bg2"/>
                </a:solidFill>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a:t>Skriv overskrift her</a:t>
            </a:r>
          </a:p>
        </p:txBody>
      </p:sp>
    </p:spTree>
    <p:extLst>
      <p:ext uri="{BB962C8B-B14F-4D97-AF65-F5344CB8AC3E}">
        <p14:creationId xmlns:p14="http://schemas.microsoft.com/office/powerpoint/2010/main" val="35072078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optekst, overskrift og indhold_HVID">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799583"/>
            <a:ext cx="10081313" cy="719833"/>
          </a:xfrm>
        </p:spPr>
        <p:txBody>
          <a:bodyPr/>
          <a:lstStyle>
            <a:lvl1pPr>
              <a:defRPr/>
            </a:lvl1pPr>
          </a:lstStyle>
          <a:p>
            <a:r>
              <a:rPr lang="da-DK"/>
              <a:t>Skriv overskrift her</a:t>
            </a:r>
          </a:p>
        </p:txBody>
      </p:sp>
      <p:sp>
        <p:nvSpPr>
          <p:cNvPr id="5" name="Pladsholder til indhold 4"/>
          <p:cNvSpPr>
            <a:spLocks noGrp="1"/>
          </p:cNvSpPr>
          <p:nvPr>
            <p:ph sz="quarter" idx="11" hasCustomPrompt="1"/>
          </p:nvPr>
        </p:nvSpPr>
        <p:spPr>
          <a:xfrm>
            <a:off x="720093" y="2699375"/>
            <a:ext cx="10081313" cy="3599167"/>
          </a:xfrm>
        </p:spPr>
        <p:txBody>
          <a:bodyPr anchor="t" anchorCtr="0"/>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Pladsholder til tekst 3"/>
          <p:cNvSpPr>
            <a:spLocks noGrp="1"/>
          </p:cNvSpPr>
          <p:nvPr>
            <p:ph type="body" sz="quarter" idx="12" hasCustomPrompt="1"/>
          </p:nvPr>
        </p:nvSpPr>
        <p:spPr>
          <a:xfrm>
            <a:off x="1" y="1187727"/>
            <a:ext cx="2502499" cy="453074"/>
          </a:xfrm>
          <a:solidFill>
            <a:schemeClr val="accent3"/>
          </a:solidFill>
          <a:ln>
            <a:noFill/>
          </a:ln>
        </p:spPr>
        <p:txBody>
          <a:bodyPr wrap="none" lIns="720000" tIns="71998" rIns="180000" bIns="71998">
            <a:spAutoFit/>
          </a:bodyPr>
          <a:lstStyle>
            <a:lvl1pPr marL="0" indent="0">
              <a:buNone/>
              <a:defRPr sz="1999" b="1" baseline="0">
                <a:solidFill>
                  <a:schemeClr val="bg1"/>
                </a:solidFill>
              </a:defRPr>
            </a:lvl1pPr>
            <a:lvl2pPr marL="833696" indent="0">
              <a:buNone/>
              <a:defRPr b="1">
                <a:solidFill>
                  <a:schemeClr val="bg1"/>
                </a:solidFill>
              </a:defRPr>
            </a:lvl2pPr>
            <a:lvl3pPr marL="1548896" indent="0">
              <a:buNone/>
              <a:defRPr b="1">
                <a:solidFill>
                  <a:schemeClr val="bg1"/>
                </a:solidFill>
              </a:defRPr>
            </a:lvl3pPr>
            <a:lvl4pPr marL="2278908" indent="0">
              <a:buNone/>
              <a:defRPr b="1">
                <a:solidFill>
                  <a:schemeClr val="bg1"/>
                </a:solidFill>
              </a:defRPr>
            </a:lvl4pPr>
            <a:lvl5pPr marL="2873499" indent="0">
              <a:buNone/>
              <a:defRPr b="1">
                <a:solidFill>
                  <a:schemeClr val="bg1"/>
                </a:solidFill>
              </a:defRPr>
            </a:lvl5pPr>
          </a:lstStyle>
          <a:p>
            <a:pPr lvl="0"/>
            <a:r>
              <a:rPr lang="da-DK"/>
              <a:t>SKRIV HER</a:t>
            </a:r>
          </a:p>
        </p:txBody>
      </p:sp>
    </p:spTree>
    <p:extLst>
      <p:ext uri="{BB962C8B-B14F-4D97-AF65-F5344CB8AC3E}">
        <p14:creationId xmlns:p14="http://schemas.microsoft.com/office/powerpoint/2010/main" val="39517318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Foto i bredformat med logo">
    <p:spTree>
      <p:nvGrpSpPr>
        <p:cNvPr id="1" name=""/>
        <p:cNvGrpSpPr/>
        <p:nvPr/>
      </p:nvGrpSpPr>
      <p:grpSpPr>
        <a:xfrm>
          <a:off x="0" y="0"/>
          <a:ext cx="0" cy="0"/>
          <a:chOff x="0" y="0"/>
          <a:chExt cx="0" cy="0"/>
        </a:xfrm>
      </p:grpSpPr>
      <p:sp>
        <p:nvSpPr>
          <p:cNvPr id="5" name="Pladsholder til billede 2"/>
          <p:cNvSpPr>
            <a:spLocks noGrp="1" noChangeAspect="1"/>
          </p:cNvSpPr>
          <p:nvPr>
            <p:ph type="pic" idx="11" hasCustomPrompt="1"/>
          </p:nvPr>
        </p:nvSpPr>
        <p:spPr>
          <a:xfrm>
            <a:off x="1" y="575867"/>
            <a:ext cx="12192000" cy="5938625"/>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endParaRPr lang="da-DK"/>
          </a:p>
        </p:txBody>
      </p:sp>
    </p:spTree>
    <p:extLst>
      <p:ext uri="{BB962C8B-B14F-4D97-AF65-F5344CB8AC3E}">
        <p14:creationId xmlns:p14="http://schemas.microsoft.com/office/powerpoint/2010/main" val="23078428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Foto i højformat med logo">
    <p:spTree>
      <p:nvGrpSpPr>
        <p:cNvPr id="1" name=""/>
        <p:cNvGrpSpPr/>
        <p:nvPr/>
      </p:nvGrpSpPr>
      <p:grpSpPr>
        <a:xfrm>
          <a:off x="0" y="0"/>
          <a:ext cx="0" cy="0"/>
          <a:chOff x="0" y="0"/>
          <a:chExt cx="0" cy="0"/>
        </a:xfrm>
      </p:grpSpPr>
      <p:sp>
        <p:nvSpPr>
          <p:cNvPr id="5" name="Pladsholder til billede 2"/>
          <p:cNvSpPr>
            <a:spLocks noGrp="1" noChangeAspect="1"/>
          </p:cNvSpPr>
          <p:nvPr>
            <p:ph type="pic" idx="11" hasCustomPrompt="1"/>
          </p:nvPr>
        </p:nvSpPr>
        <p:spPr>
          <a:xfrm>
            <a:off x="3420445" y="575867"/>
            <a:ext cx="4500586" cy="5938625"/>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a:t>
            </a:r>
            <a:br>
              <a:rPr lang="da-DK"/>
            </a:br>
            <a:r>
              <a:rPr lang="da-DK"/>
              <a:t>for at tilføje et billede</a:t>
            </a:r>
            <a:br>
              <a:rPr lang="da-DK"/>
            </a:br>
            <a:br>
              <a:rPr lang="da-DK"/>
            </a:br>
            <a:br>
              <a:rPr lang="da-DK"/>
            </a:br>
            <a:endParaRPr lang="da-DK"/>
          </a:p>
        </p:txBody>
      </p:sp>
      <p:sp>
        <p:nvSpPr>
          <p:cNvPr id="3" name="Tekstboks 2"/>
          <p:cNvSpPr txBox="1"/>
          <p:nvPr/>
        </p:nvSpPr>
        <p:spPr>
          <a:xfrm>
            <a:off x="-1488843" y="3140971"/>
            <a:ext cx="1152128" cy="430886"/>
          </a:xfrm>
          <a:prstGeom prst="rect">
            <a:avLst/>
          </a:prstGeom>
          <a:noFill/>
        </p:spPr>
        <p:txBody>
          <a:bodyPr wrap="square" lIns="0" tIns="0" rIns="0" bIns="0" rtlCol="0">
            <a:spAutoFit/>
          </a:bodyPr>
          <a:lstStyle/>
          <a:p>
            <a:r>
              <a:rPr lang="da-DK" sz="900"/>
              <a:t>Foto kan også placeres længere til venstre på siden</a:t>
            </a:r>
          </a:p>
        </p:txBody>
      </p:sp>
    </p:spTree>
    <p:extLst>
      <p:ext uri="{BB962C8B-B14F-4D97-AF65-F5344CB8AC3E}">
        <p14:creationId xmlns:p14="http://schemas.microsoft.com/office/powerpoint/2010/main" val="26283844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Foto med overskrift og billedtekst">
    <p:spTree>
      <p:nvGrpSpPr>
        <p:cNvPr id="1" name=""/>
        <p:cNvGrpSpPr/>
        <p:nvPr/>
      </p:nvGrpSpPr>
      <p:grpSpPr>
        <a:xfrm>
          <a:off x="0" y="0"/>
          <a:ext cx="0" cy="0"/>
          <a:chOff x="0" y="0"/>
          <a:chExt cx="0" cy="0"/>
        </a:xfrm>
      </p:grpSpPr>
      <p:sp>
        <p:nvSpPr>
          <p:cNvPr id="5" name="Pladsholder til billede 2"/>
          <p:cNvSpPr>
            <a:spLocks noGrp="1"/>
          </p:cNvSpPr>
          <p:nvPr>
            <p:ph type="pic" idx="11" hasCustomPrompt="1"/>
          </p:nvPr>
        </p:nvSpPr>
        <p:spPr>
          <a:xfrm>
            <a:off x="720093" y="1799583"/>
            <a:ext cx="10081313" cy="4175033"/>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endParaRPr lang="da-DK"/>
          </a:p>
        </p:txBody>
      </p:sp>
      <p:sp>
        <p:nvSpPr>
          <p:cNvPr id="3" name="Titel 1"/>
          <p:cNvSpPr>
            <a:spLocks noGrp="1" noChangeAspect="1"/>
          </p:cNvSpPr>
          <p:nvPr>
            <p:ph type="title" hasCustomPrompt="1"/>
          </p:nvPr>
        </p:nvSpPr>
        <p:spPr>
          <a:xfrm>
            <a:off x="720093" y="827808"/>
            <a:ext cx="10081313" cy="899792"/>
          </a:xfrm>
        </p:spPr>
        <p:txBody>
          <a:bodyPr/>
          <a:lstStyle>
            <a:lvl1pPr>
              <a:defRPr/>
            </a:lvl1pPr>
          </a:lstStyle>
          <a:p>
            <a:r>
              <a:rPr lang="da-DK"/>
              <a:t>Skriv overskrift her</a:t>
            </a:r>
          </a:p>
        </p:txBody>
      </p:sp>
      <p:sp>
        <p:nvSpPr>
          <p:cNvPr id="4" name="Pladsholder til tekst 3"/>
          <p:cNvSpPr>
            <a:spLocks noGrp="1"/>
          </p:cNvSpPr>
          <p:nvPr>
            <p:ph type="body" sz="quarter" idx="12" hasCustomPrompt="1"/>
          </p:nvPr>
        </p:nvSpPr>
        <p:spPr>
          <a:xfrm>
            <a:off x="720093" y="6046601"/>
            <a:ext cx="10081313" cy="360000"/>
          </a:xfrm>
        </p:spPr>
        <p:txBody>
          <a:bodyPr anchor="t" anchorCtr="0">
            <a:normAutofit/>
          </a:bodyPr>
          <a:lstStyle>
            <a:lvl1pPr marL="0" indent="0">
              <a:buNone/>
              <a:defRPr sz="1799" baseline="0">
                <a:solidFill>
                  <a:schemeClr val="tx1"/>
                </a:solidFill>
              </a:defRPr>
            </a:lvl1pPr>
            <a:lvl2pPr marL="833696" indent="0">
              <a:buNone/>
              <a:defRPr sz="1899">
                <a:solidFill>
                  <a:schemeClr val="tx1"/>
                </a:solidFill>
              </a:defRPr>
            </a:lvl2pPr>
            <a:lvl3pPr marL="1548896" indent="0">
              <a:buNone/>
              <a:defRPr sz="1899">
                <a:solidFill>
                  <a:schemeClr val="tx1"/>
                </a:solidFill>
              </a:defRPr>
            </a:lvl3pPr>
            <a:lvl4pPr marL="2278908" indent="0">
              <a:buNone/>
              <a:defRPr sz="1899">
                <a:solidFill>
                  <a:schemeClr val="tx1"/>
                </a:solidFill>
              </a:defRPr>
            </a:lvl4pPr>
            <a:lvl5pPr marL="2873499" indent="0">
              <a:buNone/>
              <a:defRPr sz="1899">
                <a:solidFill>
                  <a:schemeClr val="tx1"/>
                </a:solidFill>
              </a:defRPr>
            </a:lvl5pPr>
          </a:lstStyle>
          <a:p>
            <a:pPr lvl="0"/>
            <a:r>
              <a:rPr lang="da-DK"/>
              <a:t>Skriv tekst her</a:t>
            </a:r>
          </a:p>
        </p:txBody>
      </p:sp>
    </p:spTree>
    <p:extLst>
      <p:ext uri="{BB962C8B-B14F-4D97-AF65-F5344CB8AC3E}">
        <p14:creationId xmlns:p14="http://schemas.microsoft.com/office/powerpoint/2010/main" val="54835305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p:cSld name="Foto på hele formatet">
    <p:spTree>
      <p:nvGrpSpPr>
        <p:cNvPr id="1" name=""/>
        <p:cNvGrpSpPr/>
        <p:nvPr/>
      </p:nvGrpSpPr>
      <p:grpSpPr>
        <a:xfrm>
          <a:off x="0" y="0"/>
          <a:ext cx="0" cy="0"/>
          <a:chOff x="0" y="0"/>
          <a:chExt cx="0" cy="0"/>
        </a:xfrm>
      </p:grpSpPr>
      <p:sp>
        <p:nvSpPr>
          <p:cNvPr id="6" name="Pladsholder til billede 2"/>
          <p:cNvSpPr>
            <a:spLocks noGrp="1"/>
          </p:cNvSpPr>
          <p:nvPr>
            <p:ph type="pic" idx="11" hasCustomPrompt="1"/>
          </p:nvPr>
        </p:nvSpPr>
        <p:spPr>
          <a:xfrm>
            <a:off x="1" y="0"/>
            <a:ext cx="12192000" cy="6858000"/>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br>
              <a:rPr lang="da-DK"/>
            </a:br>
            <a:endParaRPr lang="da-DK"/>
          </a:p>
        </p:txBody>
      </p:sp>
    </p:spTree>
    <p:extLst>
      <p:ext uri="{BB962C8B-B14F-4D97-AF65-F5344CB8AC3E}">
        <p14:creationId xmlns:p14="http://schemas.microsoft.com/office/powerpoint/2010/main" val="11250710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Kun overskrift">
    <p:spTree>
      <p:nvGrpSpPr>
        <p:cNvPr id="1" name=""/>
        <p:cNvGrpSpPr/>
        <p:nvPr/>
      </p:nvGrpSpPr>
      <p:grpSpPr>
        <a:xfrm>
          <a:off x="0" y="0"/>
          <a:ext cx="0" cy="0"/>
          <a:chOff x="0" y="0"/>
          <a:chExt cx="0" cy="0"/>
        </a:xfrm>
      </p:grpSpPr>
      <p:sp>
        <p:nvSpPr>
          <p:cNvPr id="2" name="Titel 1"/>
          <p:cNvSpPr>
            <a:spLocks noGrp="1" noChangeAspect="1"/>
          </p:cNvSpPr>
          <p:nvPr>
            <p:ph type="title" hasCustomPrompt="1"/>
          </p:nvPr>
        </p:nvSpPr>
        <p:spPr>
          <a:xfrm>
            <a:off x="720093" y="1187725"/>
            <a:ext cx="10081313" cy="899792"/>
          </a:xfrm>
        </p:spPr>
        <p:txBody>
          <a:bodyPr anchor="t" anchorCtr="0"/>
          <a:lstStyle>
            <a:lvl1pPr>
              <a:defRPr/>
            </a:lvl1pPr>
          </a:lstStyle>
          <a:p>
            <a:r>
              <a:rPr lang="da-DK"/>
              <a:t>Skriv overskrift her</a:t>
            </a:r>
          </a:p>
        </p:txBody>
      </p:sp>
    </p:spTree>
    <p:extLst>
      <p:ext uri="{BB962C8B-B14F-4D97-AF65-F5344CB8AC3E}">
        <p14:creationId xmlns:p14="http://schemas.microsoft.com/office/powerpoint/2010/main" val="166707455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Tom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545780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rugerdefineret layou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9CA4EF-91EC-C142-CE19-E024D5B62222}"/>
              </a:ext>
            </a:extLst>
          </p:cNvPr>
          <p:cNvSpPr>
            <a:spLocks noGrp="1"/>
          </p:cNvSpPr>
          <p:nvPr>
            <p:ph type="title"/>
          </p:nvPr>
        </p:nvSpPr>
        <p:spPr/>
        <p:txBody>
          <a:bodyPr/>
          <a:lstStyle/>
          <a:p>
            <a:r>
              <a:rPr lang="da-DK"/>
              <a:t>Klik for at redigere titeltypografien i masteren</a:t>
            </a:r>
          </a:p>
        </p:txBody>
      </p:sp>
    </p:spTree>
    <p:extLst>
      <p:ext uri="{BB962C8B-B14F-4D97-AF65-F5344CB8AC3E}">
        <p14:creationId xmlns:p14="http://schemas.microsoft.com/office/powerpoint/2010/main" val="340707572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Foto højformat - overskrift og to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00587" y="1907558"/>
            <a:ext cx="6300820" cy="899792"/>
          </a:xfrm>
        </p:spPr>
        <p:txBody>
          <a:bodyPr anchor="t" anchorCtr="0"/>
          <a:lstStyle>
            <a:lvl1pPr>
              <a:defRPr/>
            </a:lvl1pPr>
          </a:lstStyle>
          <a:p>
            <a:r>
              <a:rPr lang="da-DK"/>
              <a:t>Skriv overskrift her</a:t>
            </a:r>
          </a:p>
        </p:txBody>
      </p:sp>
      <p:sp>
        <p:nvSpPr>
          <p:cNvPr id="5" name="Pladsholder til indhold 2"/>
          <p:cNvSpPr>
            <a:spLocks noGrp="1"/>
          </p:cNvSpPr>
          <p:nvPr>
            <p:ph sz="half" idx="10" hasCustomPrompt="1"/>
          </p:nvPr>
        </p:nvSpPr>
        <p:spPr>
          <a:xfrm>
            <a:off x="4500586" y="2879333"/>
            <a:ext cx="3060398" cy="3311233"/>
          </a:xfrm>
        </p:spPr>
        <p:txBody>
          <a:bodyPr anchor="t" anchorCtr="0"/>
          <a:lstStyle>
            <a:lvl1pPr marL="0" indent="0">
              <a:buNone/>
              <a:defRPr sz="2599"/>
            </a:lvl1pPr>
            <a:lvl2pPr marL="444367" indent="-263446">
              <a:tabLst/>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6" name="Pladsholder til indhold 2"/>
          <p:cNvSpPr>
            <a:spLocks noGrp="1"/>
          </p:cNvSpPr>
          <p:nvPr>
            <p:ph sz="half" idx="11" hasCustomPrompt="1"/>
          </p:nvPr>
        </p:nvSpPr>
        <p:spPr>
          <a:xfrm>
            <a:off x="7741009" y="2879333"/>
            <a:ext cx="3060398" cy="3311233"/>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7" name="Pladsholder til billede 2"/>
          <p:cNvSpPr>
            <a:spLocks noGrp="1" noChangeAspect="1"/>
          </p:cNvSpPr>
          <p:nvPr>
            <p:ph type="pic" idx="12" hasCustomPrompt="1"/>
          </p:nvPr>
        </p:nvSpPr>
        <p:spPr>
          <a:xfrm>
            <a:off x="0" y="1"/>
            <a:ext cx="4140539" cy="6858000"/>
          </a:xfrm>
        </p:spPr>
        <p:txBody>
          <a:bodyPr/>
          <a:lstStyle>
            <a:lvl1pPr marL="0" indent="0" algn="ctr">
              <a:buNone/>
              <a:defRPr sz="19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a:r>
            <a:br>
              <a:rPr lang="da-DK"/>
            </a:br>
            <a:r>
              <a:rPr lang="da-DK"/>
              <a:t>at tilføje et billede</a:t>
            </a:r>
            <a:br>
              <a:rPr lang="da-DK"/>
            </a:br>
            <a:br>
              <a:rPr lang="da-DK"/>
            </a:br>
            <a:br>
              <a:rPr lang="da-DK"/>
            </a:br>
            <a:endParaRPr lang="da-DK"/>
          </a:p>
        </p:txBody>
      </p:sp>
    </p:spTree>
    <p:extLst>
      <p:ext uri="{BB962C8B-B14F-4D97-AF65-F5344CB8AC3E}">
        <p14:creationId xmlns:p14="http://schemas.microsoft.com/office/powerpoint/2010/main" val="642406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Foto højformat - overskrift og teks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4500587" y="1907558"/>
            <a:ext cx="6300820" cy="899792"/>
          </a:xfrm>
        </p:spPr>
        <p:txBody>
          <a:bodyPr anchor="t" anchorCtr="0"/>
          <a:lstStyle>
            <a:lvl1pPr>
              <a:defRPr/>
            </a:lvl1pPr>
          </a:lstStyle>
          <a:p>
            <a:r>
              <a:rPr lang="da-DK"/>
              <a:t>Skriv overskrift her</a:t>
            </a:r>
          </a:p>
        </p:txBody>
      </p:sp>
      <p:sp>
        <p:nvSpPr>
          <p:cNvPr id="5" name="Pladsholder til indhold 2"/>
          <p:cNvSpPr>
            <a:spLocks noGrp="1"/>
          </p:cNvSpPr>
          <p:nvPr>
            <p:ph sz="half" idx="10" hasCustomPrompt="1"/>
          </p:nvPr>
        </p:nvSpPr>
        <p:spPr>
          <a:xfrm>
            <a:off x="4500587" y="2879333"/>
            <a:ext cx="6300820" cy="3311233"/>
          </a:xfrm>
        </p:spPr>
        <p:txBody>
          <a:bodyPr anchor="t" anchorCtr="0"/>
          <a:lstStyle>
            <a:lvl1pPr marL="0" indent="0">
              <a:buNone/>
              <a:defRPr sz="2599"/>
            </a:lvl1pPr>
            <a:lvl2pPr marL="1079176" indent="-245989">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7" name="Pladsholder til billede 2"/>
          <p:cNvSpPr>
            <a:spLocks noGrp="1" noChangeAspect="1"/>
          </p:cNvSpPr>
          <p:nvPr>
            <p:ph type="pic" idx="12" hasCustomPrompt="1"/>
          </p:nvPr>
        </p:nvSpPr>
        <p:spPr>
          <a:xfrm>
            <a:off x="0" y="0"/>
            <a:ext cx="4140539" cy="6858000"/>
          </a:xfrm>
        </p:spPr>
        <p:txBody>
          <a:bodyPr/>
          <a:lstStyle>
            <a:lvl1pPr marL="0" indent="0" algn="ctr">
              <a:buNone/>
              <a:defRPr sz="19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a:r>
            <a:br>
              <a:rPr lang="da-DK"/>
            </a:br>
            <a:r>
              <a:rPr lang="da-DK"/>
              <a:t>at tilføje et billede</a:t>
            </a:r>
            <a:br>
              <a:rPr lang="da-DK"/>
            </a:br>
            <a:br>
              <a:rPr lang="da-DK"/>
            </a:br>
            <a:br>
              <a:rPr lang="da-DK"/>
            </a:br>
            <a:endParaRPr lang="da-DK"/>
          </a:p>
        </p:txBody>
      </p:sp>
    </p:spTree>
    <p:extLst>
      <p:ext uri="{BB962C8B-B14F-4D97-AF65-F5344CB8AC3E}">
        <p14:creationId xmlns:p14="http://schemas.microsoft.com/office/powerpoint/2010/main" val="6954437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Foto bredformat - overskrift og indholdsobjekt">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539875"/>
          </a:xfrm>
        </p:spPr>
        <p:txBody>
          <a:bodyPr anchor="t" anchorCtr="0"/>
          <a:lstStyle>
            <a:lvl1pPr>
              <a:defRPr/>
            </a:lvl1pPr>
          </a:lstStyle>
          <a:p>
            <a:r>
              <a:rPr lang="da-DK"/>
              <a:t>Skriv overskrift her</a:t>
            </a:r>
          </a:p>
        </p:txBody>
      </p:sp>
      <p:sp>
        <p:nvSpPr>
          <p:cNvPr id="6" name="Pladsholder til indhold 2"/>
          <p:cNvSpPr>
            <a:spLocks noGrp="1"/>
          </p:cNvSpPr>
          <p:nvPr>
            <p:ph sz="half" idx="11" hasCustomPrompt="1"/>
          </p:nvPr>
        </p:nvSpPr>
        <p:spPr>
          <a:xfrm>
            <a:off x="7560984" y="1799583"/>
            <a:ext cx="3240422" cy="4390983"/>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7" name="Pladsholder til billede 2"/>
          <p:cNvSpPr>
            <a:spLocks noGrp="1" noChangeAspect="1"/>
          </p:cNvSpPr>
          <p:nvPr>
            <p:ph type="pic" idx="12" hasCustomPrompt="1"/>
          </p:nvPr>
        </p:nvSpPr>
        <p:spPr>
          <a:xfrm>
            <a:off x="720094" y="1799583"/>
            <a:ext cx="6660867" cy="4390983"/>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a:t>
            </a:r>
            <a:br>
              <a:rPr lang="da-DK"/>
            </a:br>
            <a:br>
              <a:rPr lang="da-DK"/>
            </a:br>
            <a:endParaRPr lang="da-DK"/>
          </a:p>
        </p:txBody>
      </p:sp>
    </p:spTree>
    <p:extLst>
      <p:ext uri="{BB962C8B-B14F-4D97-AF65-F5344CB8AC3E}">
        <p14:creationId xmlns:p14="http://schemas.microsoft.com/office/powerpoint/2010/main" val="3345385833"/>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Overskrift og to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899792"/>
          </a:xfrm>
        </p:spPr>
        <p:txBody>
          <a:bodyPr anchor="t" anchorCtr="0"/>
          <a:lstStyle>
            <a:lvl1pPr>
              <a:defRPr baseline="0"/>
            </a:lvl1pPr>
          </a:lstStyle>
          <a:p>
            <a:r>
              <a:rPr lang="da-DK"/>
              <a:t>Skriv overskrift her</a:t>
            </a:r>
          </a:p>
        </p:txBody>
      </p:sp>
      <p:sp>
        <p:nvSpPr>
          <p:cNvPr id="3" name="Pladsholder til indhold 2"/>
          <p:cNvSpPr>
            <a:spLocks noGrp="1" noChangeAspect="1"/>
          </p:cNvSpPr>
          <p:nvPr>
            <p:ph sz="half" idx="1" hasCustomPrompt="1"/>
          </p:nvPr>
        </p:nvSpPr>
        <p:spPr>
          <a:xfrm>
            <a:off x="720094" y="2159002"/>
            <a:ext cx="4860632" cy="4031067"/>
          </a:xfrm>
        </p:spPr>
        <p:txBody>
          <a:bodyPr anchor="t" anchorCtr="0"/>
          <a:lstStyle>
            <a:lvl1pPr>
              <a:defRPr sz="3199"/>
            </a:lvl1pPr>
            <a:lvl2pPr marL="715748" indent="-271382">
              <a:defRPr sz="2599"/>
            </a:lvl2pPr>
            <a:lvl3pPr marL="985542" indent="-269794">
              <a:defRPr sz="2599"/>
            </a:lvl3pPr>
            <a:lvl4pPr marL="1342622" indent="-269794">
              <a:defRPr sz="2199"/>
            </a:lvl4pPr>
            <a:lvl5pPr marL="1701289" indent="-269794">
              <a:defRPr sz="17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6" name="Pladsholder til indhold 2"/>
          <p:cNvSpPr>
            <a:spLocks noGrp="1" noChangeAspect="1"/>
          </p:cNvSpPr>
          <p:nvPr>
            <p:ph sz="half" idx="10" hasCustomPrompt="1"/>
          </p:nvPr>
        </p:nvSpPr>
        <p:spPr>
          <a:xfrm>
            <a:off x="5940774" y="2159500"/>
            <a:ext cx="4860632" cy="4031067"/>
          </a:xfrm>
        </p:spPr>
        <p:txBody>
          <a:bodyPr anchor="t" anchorCtr="0"/>
          <a:lstStyle>
            <a:lvl1pPr>
              <a:defRPr sz="3199"/>
            </a:lvl1pPr>
            <a:lvl2pPr marL="357081" indent="-357081">
              <a:defRPr sz="2599"/>
            </a:lvl2pPr>
            <a:lvl3pPr marL="715748" indent="-271382">
              <a:defRPr sz="2599"/>
            </a:lvl3pPr>
            <a:lvl4pPr marL="1342622" indent="-269794">
              <a:defRPr sz="2199"/>
            </a:lvl4pPr>
            <a:lvl5pPr marL="1701289" indent="-269794">
              <a:defRPr sz="1799"/>
            </a:lvl5pPr>
            <a:lvl6pPr>
              <a:defRPr sz="2399"/>
            </a:lvl6pPr>
            <a:lvl7pPr>
              <a:defRPr sz="2399"/>
            </a:lvl7pPr>
            <a:lvl8pPr>
              <a:defRPr sz="2399"/>
            </a:lvl8pPr>
            <a:lvl9pPr>
              <a:defRPr sz="2399"/>
            </a:lvl9pPr>
          </a:lstStyle>
          <a:p>
            <a:pPr lvl="0"/>
            <a:r>
              <a:rPr lang="da-DK" altLang="da-DK"/>
              <a:t>Skriv tekst eller klik på ikon for at tilføje indhold</a:t>
            </a:r>
          </a:p>
          <a:p>
            <a:pPr lvl="2"/>
            <a:r>
              <a:rPr lang="da-DK" altLang="da-DK"/>
              <a:t>første niveau</a:t>
            </a:r>
          </a:p>
        </p:txBody>
      </p:sp>
    </p:spTree>
    <p:extLst>
      <p:ext uri="{BB962C8B-B14F-4D97-AF65-F5344CB8AC3E}">
        <p14:creationId xmlns:p14="http://schemas.microsoft.com/office/powerpoint/2010/main" val="13266038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1_Overskrift og tre indholdsobjekt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899792"/>
          </a:xfrm>
        </p:spPr>
        <p:txBody>
          <a:bodyPr anchor="t" anchorCtr="0"/>
          <a:lstStyle>
            <a:lvl1pPr>
              <a:defRPr/>
            </a:lvl1pPr>
          </a:lstStyle>
          <a:p>
            <a:r>
              <a:rPr lang="da-DK"/>
              <a:t>Skriv overskrift her</a:t>
            </a:r>
          </a:p>
        </p:txBody>
      </p:sp>
      <p:sp>
        <p:nvSpPr>
          <p:cNvPr id="3" name="Pladsholder til indhold 2"/>
          <p:cNvSpPr>
            <a:spLocks noGrp="1"/>
          </p:cNvSpPr>
          <p:nvPr>
            <p:ph sz="half" idx="1" hasCustomPrompt="1"/>
          </p:nvPr>
        </p:nvSpPr>
        <p:spPr>
          <a:xfrm>
            <a:off x="720094" y="2159002"/>
            <a:ext cx="3240422" cy="4031067"/>
          </a:xfrm>
        </p:spPr>
        <p:txBody>
          <a:bodyPr anchor="t" anchorCtr="0"/>
          <a:lstStyle>
            <a:lvl1pPr marL="0" indent="0">
              <a:buNone/>
              <a:defRPr sz="2599"/>
            </a:lvl1pPr>
            <a:lvl2pPr marL="444367" indent="-263446">
              <a:defRPr sz="2199"/>
            </a:lvl2pPr>
            <a:lvl3pPr marL="1548896" indent="0">
              <a:buNone/>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5" name="Pladsholder til indhold 2"/>
          <p:cNvSpPr>
            <a:spLocks noGrp="1"/>
          </p:cNvSpPr>
          <p:nvPr>
            <p:ph sz="half" idx="10" hasCustomPrompt="1"/>
          </p:nvPr>
        </p:nvSpPr>
        <p:spPr>
          <a:xfrm>
            <a:off x="4140539" y="2159500"/>
            <a:ext cx="3240422" cy="4031067"/>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
        <p:nvSpPr>
          <p:cNvPr id="6" name="Pladsholder til indhold 2"/>
          <p:cNvSpPr>
            <a:spLocks noGrp="1"/>
          </p:cNvSpPr>
          <p:nvPr>
            <p:ph sz="half" idx="11" hasCustomPrompt="1"/>
          </p:nvPr>
        </p:nvSpPr>
        <p:spPr>
          <a:xfrm>
            <a:off x="7560984" y="2159500"/>
            <a:ext cx="3240422" cy="4031067"/>
          </a:xfrm>
        </p:spPr>
        <p:txBody>
          <a:bodyPr anchor="t" anchorCtr="0"/>
          <a:lstStyle>
            <a:lvl1pPr marL="0" indent="0">
              <a:buNone/>
              <a:defRPr sz="2599"/>
            </a:lvl1pPr>
            <a:lvl2pPr marL="444367" indent="-263446">
              <a:defRPr sz="2199"/>
            </a:lvl2pPr>
            <a:lvl3pPr>
              <a:defRPr sz="2699"/>
            </a:lvl3pPr>
            <a:lvl4pPr>
              <a:defRPr sz="2399"/>
            </a:lvl4pPr>
            <a:lvl5pPr>
              <a:defRPr sz="2399"/>
            </a:lvl5pPr>
            <a:lvl6pPr>
              <a:defRPr sz="2399"/>
            </a:lvl6pPr>
            <a:lvl7pPr>
              <a:defRPr sz="2399"/>
            </a:lvl7pPr>
            <a:lvl8pPr>
              <a:defRPr sz="2399"/>
            </a:lvl8pPr>
            <a:lvl9pPr>
              <a:defRPr sz="2399"/>
            </a:lvl9pPr>
          </a:lstStyle>
          <a:p>
            <a:pPr lvl="0"/>
            <a:r>
              <a:rPr lang="da-DK" altLang="da-DK"/>
              <a:t>Skriv tekst eller klik på ikon for at tilføje indhold</a:t>
            </a:r>
          </a:p>
          <a:p>
            <a:pPr lvl="1"/>
            <a:r>
              <a:rPr lang="da-DK" altLang="da-DK"/>
              <a:t>første niveau</a:t>
            </a:r>
          </a:p>
        </p:txBody>
      </p:sp>
    </p:spTree>
    <p:extLst>
      <p:ext uri="{BB962C8B-B14F-4D97-AF65-F5344CB8AC3E}">
        <p14:creationId xmlns:p14="http://schemas.microsoft.com/office/powerpoint/2010/main" val="22679093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Overskrift og tre billeder">
    <p:spTree>
      <p:nvGrpSpPr>
        <p:cNvPr id="1" name=""/>
        <p:cNvGrpSpPr/>
        <p:nvPr/>
      </p:nvGrpSpPr>
      <p:grpSpPr>
        <a:xfrm>
          <a:off x="0" y="0"/>
          <a:ext cx="0" cy="0"/>
          <a:chOff x="0" y="0"/>
          <a:chExt cx="0" cy="0"/>
        </a:xfrm>
      </p:grpSpPr>
      <p:sp>
        <p:nvSpPr>
          <p:cNvPr id="2" name="Titel 1"/>
          <p:cNvSpPr>
            <a:spLocks noGrp="1"/>
          </p:cNvSpPr>
          <p:nvPr>
            <p:ph type="title" hasCustomPrompt="1"/>
          </p:nvPr>
        </p:nvSpPr>
        <p:spPr>
          <a:xfrm>
            <a:off x="720093" y="1187725"/>
            <a:ext cx="10081313" cy="899792"/>
          </a:xfrm>
        </p:spPr>
        <p:txBody>
          <a:bodyPr anchor="t" anchorCtr="0"/>
          <a:lstStyle>
            <a:lvl1pPr>
              <a:defRPr/>
            </a:lvl1pPr>
          </a:lstStyle>
          <a:p>
            <a:r>
              <a:rPr lang="da-DK"/>
              <a:t>Skriv overskrift her</a:t>
            </a:r>
          </a:p>
        </p:txBody>
      </p:sp>
      <p:sp>
        <p:nvSpPr>
          <p:cNvPr id="9" name="Pladsholder til billede 8"/>
          <p:cNvSpPr>
            <a:spLocks noGrp="1" noChangeAspect="1"/>
          </p:cNvSpPr>
          <p:nvPr>
            <p:ph type="pic" sz="quarter" idx="10" hasCustomPrompt="1"/>
          </p:nvPr>
        </p:nvSpPr>
        <p:spPr>
          <a:xfrm>
            <a:off x="720094" y="2159500"/>
            <a:ext cx="3240422" cy="4031067"/>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10" name="Pladsholder til billede 8"/>
          <p:cNvSpPr>
            <a:spLocks noGrp="1" noChangeAspect="1"/>
          </p:cNvSpPr>
          <p:nvPr>
            <p:ph type="pic" sz="quarter" idx="11" hasCustomPrompt="1"/>
          </p:nvPr>
        </p:nvSpPr>
        <p:spPr>
          <a:xfrm>
            <a:off x="4140539" y="2159500"/>
            <a:ext cx="3240422" cy="4031067"/>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11" name="Pladsholder til billede 8"/>
          <p:cNvSpPr>
            <a:spLocks noGrp="1" noChangeAspect="1"/>
          </p:cNvSpPr>
          <p:nvPr>
            <p:ph type="pic" sz="quarter" idx="12" hasCustomPrompt="1"/>
          </p:nvPr>
        </p:nvSpPr>
        <p:spPr>
          <a:xfrm>
            <a:off x="7560984" y="2159500"/>
            <a:ext cx="3240422" cy="4031067"/>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Tree>
    <p:extLst>
      <p:ext uri="{BB962C8B-B14F-4D97-AF65-F5344CB8AC3E}">
        <p14:creationId xmlns:p14="http://schemas.microsoft.com/office/powerpoint/2010/main" val="97668779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Tre billeder - højformat">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094"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6" name="Pladsholder til billede 8"/>
          <p:cNvSpPr>
            <a:spLocks noGrp="1" noChangeAspect="1"/>
          </p:cNvSpPr>
          <p:nvPr>
            <p:ph type="pic" sz="quarter" idx="11" hasCustomPrompt="1"/>
          </p:nvPr>
        </p:nvSpPr>
        <p:spPr>
          <a:xfrm>
            <a:off x="4140539"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
        <p:nvSpPr>
          <p:cNvPr id="7" name="Pladsholder til billede 8"/>
          <p:cNvSpPr>
            <a:spLocks noGrp="1" noChangeAspect="1"/>
          </p:cNvSpPr>
          <p:nvPr>
            <p:ph type="pic" sz="quarter" idx="12" hasCustomPrompt="1"/>
          </p:nvPr>
        </p:nvSpPr>
        <p:spPr>
          <a:xfrm>
            <a:off x="7560984"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br>
              <a:rPr lang="da-DK"/>
            </a:br>
            <a:endParaRPr lang="da-DK"/>
          </a:p>
        </p:txBody>
      </p:sp>
    </p:spTree>
    <p:extLst>
      <p:ext uri="{BB962C8B-B14F-4D97-AF65-F5344CB8AC3E}">
        <p14:creationId xmlns:p14="http://schemas.microsoft.com/office/powerpoint/2010/main" val="213347458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Fem billeder">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094"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7" name="Pladsholder til billede 8"/>
          <p:cNvSpPr>
            <a:spLocks noGrp="1" noChangeAspect="1"/>
          </p:cNvSpPr>
          <p:nvPr>
            <p:ph type="pic" sz="quarter" idx="12" hasCustomPrompt="1"/>
          </p:nvPr>
        </p:nvSpPr>
        <p:spPr>
          <a:xfrm>
            <a:off x="7560984" y="575867"/>
            <a:ext cx="3240422" cy="5938625"/>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5" name="Pladsholder til billede 8"/>
          <p:cNvSpPr>
            <a:spLocks noGrp="1" noChangeAspect="1"/>
          </p:cNvSpPr>
          <p:nvPr>
            <p:ph type="pic" sz="quarter" idx="13" hasCustomPrompt="1"/>
          </p:nvPr>
        </p:nvSpPr>
        <p:spPr>
          <a:xfrm>
            <a:off x="720094"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1" name="Pladsholder til billede 8"/>
          <p:cNvSpPr>
            <a:spLocks noGrp="1" noChangeAspect="1"/>
          </p:cNvSpPr>
          <p:nvPr>
            <p:ph type="pic" sz="quarter" idx="14" hasCustomPrompt="1"/>
          </p:nvPr>
        </p:nvSpPr>
        <p:spPr>
          <a:xfrm>
            <a:off x="4140539"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2" name="Pladsholder til billede 8"/>
          <p:cNvSpPr>
            <a:spLocks noGrp="1" noChangeAspect="1"/>
          </p:cNvSpPr>
          <p:nvPr>
            <p:ph type="pic" sz="quarter" idx="15" hasCustomPrompt="1"/>
          </p:nvPr>
        </p:nvSpPr>
        <p:spPr>
          <a:xfrm>
            <a:off x="4140539"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Tree>
    <p:extLst>
      <p:ext uri="{BB962C8B-B14F-4D97-AF65-F5344CB8AC3E}">
        <p14:creationId xmlns:p14="http://schemas.microsoft.com/office/powerpoint/2010/main" val="148673537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Seks billeder">
    <p:spTree>
      <p:nvGrpSpPr>
        <p:cNvPr id="1" name=""/>
        <p:cNvGrpSpPr/>
        <p:nvPr/>
      </p:nvGrpSpPr>
      <p:grpSpPr>
        <a:xfrm>
          <a:off x="0" y="0"/>
          <a:ext cx="0" cy="0"/>
          <a:chOff x="0" y="0"/>
          <a:chExt cx="0" cy="0"/>
        </a:xfrm>
      </p:grpSpPr>
      <p:sp>
        <p:nvSpPr>
          <p:cNvPr id="9" name="Pladsholder til billede 8"/>
          <p:cNvSpPr>
            <a:spLocks noGrp="1" noChangeAspect="1"/>
          </p:cNvSpPr>
          <p:nvPr>
            <p:ph type="pic" sz="quarter" idx="10" hasCustomPrompt="1"/>
          </p:nvPr>
        </p:nvSpPr>
        <p:spPr>
          <a:xfrm>
            <a:off x="720094"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5" name="Pladsholder til billede 8"/>
          <p:cNvSpPr>
            <a:spLocks noGrp="1" noChangeAspect="1"/>
          </p:cNvSpPr>
          <p:nvPr>
            <p:ph type="pic" sz="quarter" idx="13" hasCustomPrompt="1"/>
          </p:nvPr>
        </p:nvSpPr>
        <p:spPr>
          <a:xfrm>
            <a:off x="720094"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1" name="Pladsholder til billede 8"/>
          <p:cNvSpPr>
            <a:spLocks noGrp="1" noChangeAspect="1"/>
          </p:cNvSpPr>
          <p:nvPr>
            <p:ph type="pic" sz="quarter" idx="14" hasCustomPrompt="1"/>
          </p:nvPr>
        </p:nvSpPr>
        <p:spPr>
          <a:xfrm>
            <a:off x="4140539"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2" name="Pladsholder til billede 8"/>
          <p:cNvSpPr>
            <a:spLocks noGrp="1" noChangeAspect="1"/>
          </p:cNvSpPr>
          <p:nvPr>
            <p:ph type="pic" sz="quarter" idx="15" hasCustomPrompt="1"/>
          </p:nvPr>
        </p:nvSpPr>
        <p:spPr>
          <a:xfrm>
            <a:off x="4140539"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8" name="Pladsholder til billede 8"/>
          <p:cNvSpPr>
            <a:spLocks noGrp="1" noChangeAspect="1"/>
          </p:cNvSpPr>
          <p:nvPr>
            <p:ph type="pic" sz="quarter" idx="16" hasCustomPrompt="1"/>
          </p:nvPr>
        </p:nvSpPr>
        <p:spPr>
          <a:xfrm>
            <a:off x="7560984" y="575867"/>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
        <p:nvSpPr>
          <p:cNvPr id="10" name="Pladsholder til billede 8"/>
          <p:cNvSpPr>
            <a:spLocks noGrp="1" noChangeAspect="1"/>
          </p:cNvSpPr>
          <p:nvPr>
            <p:ph type="pic" sz="quarter" idx="17" hasCustomPrompt="1"/>
          </p:nvPr>
        </p:nvSpPr>
        <p:spPr>
          <a:xfrm>
            <a:off x="7560984" y="3635158"/>
            <a:ext cx="3240422" cy="2879333"/>
          </a:xfrm>
        </p:spPr>
        <p:txBody>
          <a:bodyPr/>
          <a:lstStyle>
            <a:lvl1pPr marL="0" indent="0" algn="ctr">
              <a:buNone/>
              <a:defRPr sz="1799"/>
            </a:lvl1pPr>
          </a:lstStyle>
          <a:p>
            <a:r>
              <a:rPr lang="da-DK"/>
              <a:t>Klik på ikonet for </a:t>
            </a:r>
            <a:br>
              <a:rPr lang="da-DK"/>
            </a:br>
            <a:r>
              <a:rPr lang="da-DK"/>
              <a:t>at tilføje et billede</a:t>
            </a:r>
            <a:br>
              <a:rPr lang="da-DK"/>
            </a:br>
            <a:br>
              <a:rPr lang="da-DK"/>
            </a:br>
            <a:br>
              <a:rPr lang="da-DK"/>
            </a:br>
            <a:br>
              <a:rPr lang="da-DK"/>
            </a:br>
            <a:endParaRPr lang="da-DK"/>
          </a:p>
        </p:txBody>
      </p:sp>
    </p:spTree>
    <p:extLst>
      <p:ext uri="{BB962C8B-B14F-4D97-AF65-F5344CB8AC3E}">
        <p14:creationId xmlns:p14="http://schemas.microsoft.com/office/powerpoint/2010/main" val="251088779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name="Video link og billede">
    <p:spTree>
      <p:nvGrpSpPr>
        <p:cNvPr id="1" name=""/>
        <p:cNvGrpSpPr/>
        <p:nvPr/>
      </p:nvGrpSpPr>
      <p:grpSpPr>
        <a:xfrm>
          <a:off x="0" y="0"/>
          <a:ext cx="0" cy="0"/>
          <a:chOff x="0" y="0"/>
          <a:chExt cx="0" cy="0"/>
        </a:xfrm>
      </p:grpSpPr>
      <p:sp>
        <p:nvSpPr>
          <p:cNvPr id="6" name="Pladsholder til billede 2"/>
          <p:cNvSpPr>
            <a:spLocks noGrp="1" noChangeAspect="1"/>
          </p:cNvSpPr>
          <p:nvPr>
            <p:ph type="pic" idx="11" hasCustomPrompt="1"/>
          </p:nvPr>
        </p:nvSpPr>
        <p:spPr>
          <a:xfrm>
            <a:off x="719814" y="827808"/>
            <a:ext cx="9213868" cy="5182800"/>
          </a:xfrm>
        </p:spPr>
        <p:txBody>
          <a:bodyPr/>
          <a:lstStyle>
            <a:lvl1pPr marL="0" indent="0" algn="ctr">
              <a:buNone/>
              <a:defRPr sz="2699" baseline="0"/>
            </a:lvl1pPr>
            <a:lvl2pPr marL="609402" indent="0">
              <a:buNone/>
              <a:defRPr sz="3699"/>
            </a:lvl2pPr>
            <a:lvl3pPr marL="1218804" indent="0">
              <a:buNone/>
              <a:defRPr sz="3199"/>
            </a:lvl3pPr>
            <a:lvl4pPr marL="1828205" indent="0">
              <a:buNone/>
              <a:defRPr sz="2699"/>
            </a:lvl4pPr>
            <a:lvl5pPr marL="2437607" indent="0">
              <a:buNone/>
              <a:defRPr sz="2699"/>
            </a:lvl5pPr>
            <a:lvl6pPr marL="3047010" indent="0">
              <a:buNone/>
              <a:defRPr sz="2699"/>
            </a:lvl6pPr>
            <a:lvl7pPr marL="3656412" indent="0">
              <a:buNone/>
              <a:defRPr sz="2699"/>
            </a:lvl7pPr>
            <a:lvl8pPr marL="4265813" indent="0">
              <a:buNone/>
              <a:defRPr sz="2699"/>
            </a:lvl8pPr>
            <a:lvl9pPr marL="4875215" indent="0">
              <a:buNone/>
              <a:defRPr sz="2699"/>
            </a:lvl9pPr>
          </a:lstStyle>
          <a:p>
            <a:r>
              <a:rPr lang="da-DK"/>
              <a:t>Klik på ikonet for at tilføje et billede af video</a:t>
            </a:r>
            <a:br>
              <a:rPr lang="da-DK"/>
            </a:br>
            <a:br>
              <a:rPr lang="da-DK"/>
            </a:br>
            <a:br>
              <a:rPr lang="da-DK"/>
            </a:br>
            <a:endParaRPr lang="da-DK"/>
          </a:p>
        </p:txBody>
      </p:sp>
      <p:sp>
        <p:nvSpPr>
          <p:cNvPr id="3" name="Pladsholder til tekst 3"/>
          <p:cNvSpPr>
            <a:spLocks noGrp="1"/>
          </p:cNvSpPr>
          <p:nvPr>
            <p:ph type="body" sz="quarter" idx="12" hasCustomPrompt="1"/>
          </p:nvPr>
        </p:nvSpPr>
        <p:spPr>
          <a:xfrm>
            <a:off x="720093" y="6046600"/>
            <a:ext cx="11279025" cy="360000"/>
          </a:xfrm>
        </p:spPr>
        <p:txBody>
          <a:bodyPr anchor="t" anchorCtr="0">
            <a:normAutofit/>
          </a:bodyPr>
          <a:lstStyle>
            <a:lvl1pPr marL="0" indent="0">
              <a:buNone/>
              <a:defRPr sz="1799" u="sng" baseline="0">
                <a:solidFill>
                  <a:schemeClr val="tx2"/>
                </a:solidFill>
              </a:defRPr>
            </a:lvl1pPr>
            <a:lvl2pPr marL="833696" indent="0">
              <a:buNone/>
              <a:defRPr sz="1899">
                <a:solidFill>
                  <a:schemeClr val="tx1"/>
                </a:solidFill>
              </a:defRPr>
            </a:lvl2pPr>
            <a:lvl3pPr marL="1548896" indent="0">
              <a:buNone/>
              <a:defRPr sz="1899">
                <a:solidFill>
                  <a:schemeClr val="tx1"/>
                </a:solidFill>
              </a:defRPr>
            </a:lvl3pPr>
            <a:lvl4pPr marL="2278908" indent="0">
              <a:buNone/>
              <a:defRPr sz="1899">
                <a:solidFill>
                  <a:schemeClr val="tx1"/>
                </a:solidFill>
              </a:defRPr>
            </a:lvl4pPr>
            <a:lvl5pPr marL="2873499" indent="0">
              <a:buNone/>
              <a:defRPr sz="1899">
                <a:solidFill>
                  <a:schemeClr val="tx1"/>
                </a:solidFill>
              </a:defRPr>
            </a:lvl5pPr>
          </a:lstStyle>
          <a:p>
            <a:pPr lvl="0"/>
            <a:r>
              <a:rPr lang="da-DK"/>
              <a:t>Skriv link til video</a:t>
            </a:r>
          </a:p>
        </p:txBody>
      </p:sp>
      <p:grpSp>
        <p:nvGrpSpPr>
          <p:cNvPr id="5" name="Gruppe 4"/>
          <p:cNvGrpSpPr/>
          <p:nvPr/>
        </p:nvGrpSpPr>
        <p:grpSpPr>
          <a:xfrm>
            <a:off x="4243" y="7100558"/>
            <a:ext cx="711567" cy="452828"/>
            <a:chOff x="3001243" y="189434"/>
            <a:chExt cx="792088" cy="504056"/>
          </a:xfrm>
        </p:grpSpPr>
        <p:sp>
          <p:nvSpPr>
            <p:cNvPr id="7" name="Rektangel 6"/>
            <p:cNvSpPr/>
            <p:nvPr/>
          </p:nvSpPr>
          <p:spPr>
            <a:xfrm>
              <a:off x="3001243" y="189434"/>
              <a:ext cx="792088" cy="504056"/>
            </a:xfrm>
            <a:prstGeom prst="rect">
              <a:avLst/>
            </a:prstGeom>
            <a:solidFill>
              <a:schemeClr val="tx2"/>
            </a:solidFill>
            <a:ln w="3175" cap="sq">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799">
                <a:solidFill>
                  <a:srgbClr val="3F3018"/>
                </a:solidFill>
              </a:endParaRPr>
            </a:p>
          </p:txBody>
        </p:sp>
        <p:sp>
          <p:nvSpPr>
            <p:cNvPr id="8" name="Ligebenet trekant 7"/>
            <p:cNvSpPr/>
            <p:nvPr/>
          </p:nvSpPr>
          <p:spPr>
            <a:xfrm rot="5400000">
              <a:off x="3291757" y="314829"/>
              <a:ext cx="252029" cy="217266"/>
            </a:xfrm>
            <a:prstGeom prst="triangle">
              <a:avLst/>
            </a:prstGeom>
            <a:solidFill>
              <a:schemeClr val="bg1"/>
            </a:solidFill>
            <a:ln w="3175" cap="sq">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799">
                <a:solidFill>
                  <a:srgbClr val="3F3018"/>
                </a:solidFill>
              </a:endParaRPr>
            </a:p>
          </p:txBody>
        </p:sp>
      </p:grpSp>
      <p:sp>
        <p:nvSpPr>
          <p:cNvPr id="2" name="Tekstfelt 1"/>
          <p:cNvSpPr txBox="1"/>
          <p:nvPr/>
        </p:nvSpPr>
        <p:spPr>
          <a:xfrm>
            <a:off x="868114" y="7100558"/>
            <a:ext cx="1871721" cy="461558"/>
          </a:xfrm>
          <a:prstGeom prst="rect">
            <a:avLst/>
          </a:prstGeom>
          <a:noFill/>
        </p:spPr>
        <p:txBody>
          <a:bodyPr wrap="square" lIns="0" tIns="0" rIns="0" bIns="0" rtlCol="0">
            <a:spAutoFit/>
          </a:bodyPr>
          <a:lstStyle/>
          <a:p>
            <a:r>
              <a:rPr lang="da-DK" sz="1000">
                <a:solidFill>
                  <a:schemeClr val="tx2"/>
                </a:solidFill>
              </a:rPr>
              <a:t>Hvis du ønsker et (større) videoikon</a:t>
            </a:r>
            <a:r>
              <a:rPr lang="da-DK" sz="1000" baseline="0">
                <a:solidFill>
                  <a:schemeClr val="tx2"/>
                </a:solidFill>
              </a:rPr>
              <a:t> på billedet kan du kopiere fra hjælpefil.</a:t>
            </a:r>
            <a:endParaRPr lang="da-DK" sz="1000">
              <a:solidFill>
                <a:schemeClr val="tx2"/>
              </a:solidFill>
            </a:endParaRPr>
          </a:p>
        </p:txBody>
      </p:sp>
    </p:spTree>
    <p:extLst>
      <p:ext uri="{BB962C8B-B14F-4D97-AF65-F5344CB8AC3E}">
        <p14:creationId xmlns:p14="http://schemas.microsoft.com/office/powerpoint/2010/main" val="19213346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eldias_MIDTRØD">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408969324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Titelslid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a-DK"/>
              <a:t>Klik for at redigere i master</a:t>
            </a:r>
            <a:endParaRPr lang="en-US"/>
          </a:p>
        </p:txBody>
      </p:sp>
      <p:sp>
        <p:nvSpPr>
          <p:cNvPr id="3" name="U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i master</a:t>
            </a:r>
            <a:endParaRPr lang="en-US"/>
          </a:p>
        </p:txBody>
      </p:sp>
      <p:sp>
        <p:nvSpPr>
          <p:cNvPr id="4" name="Pladsholder til dato 3"/>
          <p:cNvSpPr>
            <a:spLocks noGrp="1"/>
          </p:cNvSpPr>
          <p:nvPr>
            <p:ph type="dt" sz="half" idx="10"/>
          </p:nvPr>
        </p:nvSpPr>
        <p:spPr/>
        <p:txBody>
          <a:bodyPr/>
          <a:lstStyle/>
          <a:p>
            <a:fld id="{B7AE9C44-9DAE-47EA-BF7B-527501938C3F}" type="datetimeFigureOut">
              <a:rPr lang="en-US" smtClean="0"/>
              <a:t>11/28/2025</a:t>
            </a:fld>
            <a:endParaRPr lang="en-US"/>
          </a:p>
        </p:txBody>
      </p:sp>
      <p:sp>
        <p:nvSpPr>
          <p:cNvPr id="5" name="Pladsholder til sidefod 4"/>
          <p:cNvSpPr>
            <a:spLocks noGrp="1"/>
          </p:cNvSpPr>
          <p:nvPr>
            <p:ph type="ftr" sz="quarter" idx="11"/>
          </p:nvPr>
        </p:nvSpPr>
        <p:spPr/>
        <p:txBody>
          <a:bodyPr/>
          <a:lstStyle/>
          <a:p>
            <a:endParaRPr lang="en-US"/>
          </a:p>
        </p:txBody>
      </p:sp>
      <p:sp>
        <p:nvSpPr>
          <p:cNvPr id="6" name="Pladsholder til slidenummer 5"/>
          <p:cNvSpPr>
            <a:spLocks noGrp="1"/>
          </p:cNvSpPr>
          <p:nvPr>
            <p:ph type="sldNum" sz="quarter" idx="12"/>
          </p:nvPr>
        </p:nvSpPr>
        <p:spPr/>
        <p:txBody>
          <a:bodyPr/>
          <a:lstStyle/>
          <a:p>
            <a:fld id="{0D0FC2E3-A69C-4D5E-9D0D-9F10D106B08F}" type="slidenum">
              <a:rPr lang="en-US" smtClean="0"/>
              <a:t>‹nr.›</a:t>
            </a:fld>
            <a:endParaRPr lang="en-US"/>
          </a:p>
        </p:txBody>
      </p:sp>
    </p:spTree>
    <p:extLst>
      <p:ext uri="{BB962C8B-B14F-4D97-AF65-F5344CB8AC3E}">
        <p14:creationId xmlns:p14="http://schemas.microsoft.com/office/powerpoint/2010/main" val="251866016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Forside 3-meter">
    <p:spTree>
      <p:nvGrpSpPr>
        <p:cNvPr id="1" name=""/>
        <p:cNvGrpSpPr/>
        <p:nvPr/>
      </p:nvGrpSpPr>
      <p:grpSpPr>
        <a:xfrm>
          <a:off x="0" y="0"/>
          <a:ext cx="0" cy="0"/>
          <a:chOff x="0" y="0"/>
          <a:chExt cx="0" cy="0"/>
        </a:xfrm>
      </p:grpSpPr>
      <p:pic>
        <p:nvPicPr>
          <p:cNvPr id="8" name="Billede 7">
            <a:extLst>
              <a:ext uri="{FF2B5EF4-FFF2-40B4-BE49-F238E27FC236}">
                <a16:creationId xmlns:a16="http://schemas.microsoft.com/office/drawing/2014/main" id="{C61EF7EE-6580-AC77-7608-99F95080A53B}"/>
              </a:ext>
            </a:extLst>
          </p:cNvPr>
          <p:cNvPicPr>
            <a:picLocks noChangeAspect="1"/>
          </p:cNvPicPr>
          <p:nvPr userDrawn="1"/>
        </p:nvPicPr>
        <p:blipFill>
          <a:blip r:embed="rId2"/>
          <a:stretch>
            <a:fillRect/>
          </a:stretch>
        </p:blipFill>
        <p:spPr>
          <a:xfrm>
            <a:off x="-83127" y="-46759"/>
            <a:ext cx="12398279" cy="6974032"/>
          </a:xfrm>
          <a:prstGeom prst="rect">
            <a:avLst/>
          </a:prstGeom>
        </p:spPr>
      </p:pic>
      <p:sp>
        <p:nvSpPr>
          <p:cNvPr id="3" name="Undertitel 2">
            <a:extLst>
              <a:ext uri="{FF2B5EF4-FFF2-40B4-BE49-F238E27FC236}">
                <a16:creationId xmlns:a16="http://schemas.microsoft.com/office/drawing/2014/main" id="{4D23FCD9-2300-A2C3-0304-49B0AE0EC467}"/>
              </a:ext>
            </a:extLst>
          </p:cNvPr>
          <p:cNvSpPr>
            <a:spLocks noGrp="1"/>
          </p:cNvSpPr>
          <p:nvPr>
            <p:ph type="subTitle" idx="1"/>
          </p:nvPr>
        </p:nvSpPr>
        <p:spPr>
          <a:xfrm>
            <a:off x="1524000" y="5015345"/>
            <a:ext cx="9144000" cy="1016000"/>
          </a:xfrm>
        </p:spPr>
        <p:txBody>
          <a:bodyPr/>
          <a:lstStyle>
            <a:lvl1pPr marL="0" indent="0" algn="ctr">
              <a:buNone/>
              <a:defRPr sz="2400" b="1">
                <a:solidFill>
                  <a:srgbClr val="FFC000"/>
                </a:solidFill>
                <a:latin typeface="Verdana" panose="020B0604030504040204" pitchFamily="34" charset="0"/>
                <a:ea typeface="Verdana" panose="020B060403050404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F483D212-2DFA-F129-2449-C7047CA55618}"/>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FC24ABED-9A85-484E-95A3-E317093CBE9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837F9F0-58B6-11F4-871A-DB739E924487}"/>
              </a:ext>
            </a:extLst>
          </p:cNvPr>
          <p:cNvSpPr>
            <a:spLocks noGrp="1"/>
          </p:cNvSpPr>
          <p:nvPr>
            <p:ph type="sldNum" sz="quarter" idx="12"/>
          </p:nvPr>
        </p:nvSpPr>
        <p:spPr/>
        <p:txBody>
          <a:bodyPr/>
          <a:lstStyle/>
          <a:p>
            <a:fld id="{6CB1D4E8-02E8-4F9E-9B58-4E6ED12CB25C}" type="slidenum">
              <a:rPr lang="da-DK" smtClean="0"/>
              <a:t>‹nr.›</a:t>
            </a:fld>
            <a:endParaRPr lang="da-DK"/>
          </a:p>
        </p:txBody>
      </p:sp>
      <p:pic>
        <p:nvPicPr>
          <p:cNvPr id="10" name="Billede 9">
            <a:extLst>
              <a:ext uri="{FF2B5EF4-FFF2-40B4-BE49-F238E27FC236}">
                <a16:creationId xmlns:a16="http://schemas.microsoft.com/office/drawing/2014/main" id="{8540F312-ED76-707F-B17A-B3596ACBA617}"/>
              </a:ext>
            </a:extLst>
          </p:cNvPr>
          <p:cNvPicPr>
            <a:picLocks noChangeAspect="1"/>
          </p:cNvPicPr>
          <p:nvPr userDrawn="1"/>
        </p:nvPicPr>
        <p:blipFill>
          <a:blip r:embed="rId3"/>
          <a:stretch>
            <a:fillRect/>
          </a:stretch>
        </p:blipFill>
        <p:spPr>
          <a:xfrm>
            <a:off x="10287653" y="2345436"/>
            <a:ext cx="716280" cy="1083564"/>
          </a:xfrm>
          <a:prstGeom prst="rect">
            <a:avLst/>
          </a:prstGeom>
        </p:spPr>
      </p:pic>
      <p:pic>
        <p:nvPicPr>
          <p:cNvPr id="16" name="Billede 15">
            <a:extLst>
              <a:ext uri="{FF2B5EF4-FFF2-40B4-BE49-F238E27FC236}">
                <a16:creationId xmlns:a16="http://schemas.microsoft.com/office/drawing/2014/main" id="{44BC5FBE-5B7D-7012-9FCD-8BA9D9BC88BD}"/>
              </a:ext>
            </a:extLst>
          </p:cNvPr>
          <p:cNvPicPr>
            <a:picLocks noChangeAspect="1"/>
          </p:cNvPicPr>
          <p:nvPr userDrawn="1"/>
        </p:nvPicPr>
        <p:blipFill>
          <a:blip r:embed="rId4"/>
          <a:stretch>
            <a:fillRect/>
          </a:stretch>
        </p:blipFill>
        <p:spPr>
          <a:xfrm>
            <a:off x="3255589" y="1904655"/>
            <a:ext cx="5720846" cy="2785685"/>
          </a:xfrm>
          <a:prstGeom prst="rect">
            <a:avLst/>
          </a:prstGeom>
        </p:spPr>
      </p:pic>
      <p:sp>
        <p:nvSpPr>
          <p:cNvPr id="20" name="Pladsholder til indhold 19">
            <a:extLst>
              <a:ext uri="{FF2B5EF4-FFF2-40B4-BE49-F238E27FC236}">
                <a16:creationId xmlns:a16="http://schemas.microsoft.com/office/drawing/2014/main" id="{703B4029-B642-B65B-F861-25AF1D6078F9}"/>
              </a:ext>
            </a:extLst>
          </p:cNvPr>
          <p:cNvSpPr>
            <a:spLocks noGrp="1"/>
          </p:cNvSpPr>
          <p:nvPr>
            <p:ph sz="quarter" idx="13" hasCustomPrompt="1"/>
          </p:nvPr>
        </p:nvSpPr>
        <p:spPr>
          <a:xfrm rot="21094425">
            <a:off x="9296400" y="3331933"/>
            <a:ext cx="2743200" cy="1579563"/>
          </a:xfrm>
        </p:spPr>
        <p:txBody>
          <a:bodyPr/>
          <a:lstStyle>
            <a:lvl1pPr marL="0" indent="0">
              <a:buNone/>
              <a:defRPr sz="1300">
                <a:solidFill>
                  <a:srgbClr val="FFC000"/>
                </a:solidFill>
                <a:latin typeface="Verdana" panose="020B0604030504040204" pitchFamily="34" charset="0"/>
                <a:ea typeface="Verdana" panose="020B0604030504040204" pitchFamily="34" charset="0"/>
              </a:defRPr>
            </a:lvl1pPr>
          </a:lstStyle>
          <a:p>
            <a:pPr lvl="0"/>
            <a:r>
              <a:rPr lang="da-DK"/>
              <a:t>Objekt</a:t>
            </a:r>
          </a:p>
        </p:txBody>
      </p:sp>
      <p:pic>
        <p:nvPicPr>
          <p:cNvPr id="22" name="Billede 21">
            <a:extLst>
              <a:ext uri="{FF2B5EF4-FFF2-40B4-BE49-F238E27FC236}">
                <a16:creationId xmlns:a16="http://schemas.microsoft.com/office/drawing/2014/main" id="{144D8910-930D-5BDB-BE2C-14B73EF02D4F}"/>
              </a:ext>
            </a:extLst>
          </p:cNvPr>
          <p:cNvPicPr>
            <a:picLocks noChangeAspect="1"/>
          </p:cNvPicPr>
          <p:nvPr userDrawn="1"/>
        </p:nvPicPr>
        <p:blipFill>
          <a:blip r:embed="rId5"/>
          <a:stretch>
            <a:fillRect/>
          </a:stretch>
        </p:blipFill>
        <p:spPr>
          <a:xfrm>
            <a:off x="9633546" y="291029"/>
            <a:ext cx="2506980" cy="2346960"/>
          </a:xfrm>
          <a:prstGeom prst="rect">
            <a:avLst/>
          </a:prstGeom>
        </p:spPr>
      </p:pic>
    </p:spTree>
    <p:extLst>
      <p:ext uri="{BB962C8B-B14F-4D97-AF65-F5344CB8AC3E}">
        <p14:creationId xmlns:p14="http://schemas.microsoft.com/office/powerpoint/2010/main" val="429323963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 preserve="1">
  <p:cSld name="Side 3-meter">
    <p:spTree>
      <p:nvGrpSpPr>
        <p:cNvPr id="1" name=""/>
        <p:cNvGrpSpPr/>
        <p:nvPr/>
      </p:nvGrpSpPr>
      <p:grpSpPr>
        <a:xfrm>
          <a:off x="0" y="0"/>
          <a:ext cx="0" cy="0"/>
          <a:chOff x="0" y="0"/>
          <a:chExt cx="0" cy="0"/>
        </a:xfrm>
      </p:grpSpPr>
      <p:pic>
        <p:nvPicPr>
          <p:cNvPr id="9" name="Billede 8">
            <a:extLst>
              <a:ext uri="{FF2B5EF4-FFF2-40B4-BE49-F238E27FC236}">
                <a16:creationId xmlns:a16="http://schemas.microsoft.com/office/drawing/2014/main" id="{57247584-8788-DE63-FE44-7751BA0A5358}"/>
              </a:ext>
            </a:extLst>
          </p:cNvPr>
          <p:cNvPicPr>
            <a:picLocks noChangeAspect="1"/>
          </p:cNvPicPr>
          <p:nvPr userDrawn="1"/>
        </p:nvPicPr>
        <p:blipFill>
          <a:blip r:embed="rId2"/>
          <a:stretch>
            <a:fillRect/>
          </a:stretch>
        </p:blipFill>
        <p:spPr>
          <a:xfrm>
            <a:off x="0" y="0"/>
            <a:ext cx="12192000" cy="6679849"/>
          </a:xfrm>
          <a:prstGeom prst="rect">
            <a:avLst/>
          </a:prstGeom>
        </p:spPr>
      </p:pic>
      <p:sp>
        <p:nvSpPr>
          <p:cNvPr id="2" name="Titel 1">
            <a:extLst>
              <a:ext uri="{FF2B5EF4-FFF2-40B4-BE49-F238E27FC236}">
                <a16:creationId xmlns:a16="http://schemas.microsoft.com/office/drawing/2014/main" id="{2F348549-4AD3-C51F-A2DD-D86FDD7C4745}"/>
              </a:ext>
            </a:extLst>
          </p:cNvPr>
          <p:cNvSpPr>
            <a:spLocks noGrp="1"/>
          </p:cNvSpPr>
          <p:nvPr>
            <p:ph type="title"/>
          </p:nvPr>
        </p:nvSpPr>
        <p:spPr>
          <a:xfrm>
            <a:off x="838200" y="681037"/>
            <a:ext cx="10515600" cy="1009651"/>
          </a:xfrm>
        </p:spPr>
        <p:txBody>
          <a:bodyPr>
            <a:noAutofit/>
          </a:bodyPr>
          <a:lstStyle>
            <a:lvl1pPr>
              <a:defRPr sz="4000" b="1">
                <a:solidFill>
                  <a:srgbClr val="FFC000"/>
                </a:solidFill>
                <a:latin typeface="Verdana" panose="020B0604030504040204" pitchFamily="34" charset="0"/>
                <a:ea typeface="Verdana" panose="020B0604030504040204" pitchFamily="34" charset="0"/>
              </a:defRPr>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7D8EC694-FA67-C1E0-3E96-2A91D3C28556}"/>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EC55A1A-676E-F8EB-2CF9-D85FEDC77E5F}"/>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E283662B-41D7-E8DE-C588-3363AD63041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630949D-513D-4046-D645-6D54930331CA}"/>
              </a:ext>
            </a:extLst>
          </p:cNvPr>
          <p:cNvSpPr>
            <a:spLocks noGrp="1"/>
          </p:cNvSpPr>
          <p:nvPr>
            <p:ph type="sldNum" sz="quarter" idx="12"/>
          </p:nvPr>
        </p:nvSpPr>
        <p:spPr/>
        <p:txBody>
          <a:bodyPr/>
          <a:lstStyle/>
          <a:p>
            <a:fld id="{6CB1D4E8-02E8-4F9E-9B58-4E6ED12CB25C}" type="slidenum">
              <a:rPr lang="da-DK" smtClean="0"/>
              <a:t>‹nr.›</a:t>
            </a:fld>
            <a:endParaRPr lang="da-DK"/>
          </a:p>
        </p:txBody>
      </p:sp>
      <p:sp>
        <p:nvSpPr>
          <p:cNvPr id="13" name="Tekstfelt 12">
            <a:extLst>
              <a:ext uri="{FF2B5EF4-FFF2-40B4-BE49-F238E27FC236}">
                <a16:creationId xmlns:a16="http://schemas.microsoft.com/office/drawing/2014/main" id="{8D13664D-365B-19E1-0D6E-25CE441F1F86}"/>
              </a:ext>
            </a:extLst>
          </p:cNvPr>
          <p:cNvSpPr txBox="1"/>
          <p:nvPr userDrawn="1"/>
        </p:nvSpPr>
        <p:spPr>
          <a:xfrm>
            <a:off x="10476345" y="6593085"/>
            <a:ext cx="1754909" cy="307777"/>
          </a:xfrm>
          <a:prstGeom prst="rect">
            <a:avLst/>
          </a:prstGeom>
          <a:noFill/>
        </p:spPr>
        <p:txBody>
          <a:bodyPr wrap="square">
            <a:spAutoFit/>
          </a:bodyPr>
          <a:lstStyle/>
          <a:p>
            <a:pPr rtl="0"/>
            <a:r>
              <a:rPr lang="da-DK" sz="1400" b="0" i="0" u="none" strike="noStrike" kern="1200" baseline="0">
                <a:solidFill>
                  <a:srgbClr val="3F3018"/>
                </a:solidFill>
                <a:latin typeface="midtsans" panose="02000503040000020004" pitchFamily="50" charset="0"/>
              </a:rPr>
              <a:t>Region Midtjylland</a:t>
            </a:r>
          </a:p>
        </p:txBody>
      </p:sp>
    </p:spTree>
    <p:extLst>
      <p:ext uri="{BB962C8B-B14F-4D97-AF65-F5344CB8AC3E}">
        <p14:creationId xmlns:p14="http://schemas.microsoft.com/office/powerpoint/2010/main" val="50389012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8D69255-03E0-1560-80C9-5CA4EBF0D65E}"/>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34294456-320D-D3E2-62D4-5D354672AB2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53995056-2171-F1FB-4552-FC531F95265A}"/>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3D963E28-B553-8272-EF4D-86FEDC6CDFD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42513CB-9C0F-FC69-86F5-408D666FE77D}"/>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40451356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B02AFD5-8C62-76C4-6724-D9A373A798D1}"/>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E0E7DBA5-10B9-A477-24D6-62E34E5D0BCD}"/>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C19F8939-C86B-3B91-A61E-7C271BEE443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5C4C1D10-EFE5-7476-7086-8C2C87A2B014}"/>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6" name="Pladsholder til sidefod 5">
            <a:extLst>
              <a:ext uri="{FF2B5EF4-FFF2-40B4-BE49-F238E27FC236}">
                <a16:creationId xmlns:a16="http://schemas.microsoft.com/office/drawing/2014/main" id="{9EAB995A-0112-A484-935C-FFCC7F659B27}"/>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61DF7BCD-D683-D657-4726-E762465C71BA}"/>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379516394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1D32907-E4EF-E48D-32FD-CCF284AA0747}"/>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0A992140-FF10-E680-BF69-BE313AB3209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C8DDFDD8-74F3-6928-6747-9126D19ACD78}"/>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00A1DB73-01B9-8270-C545-7BA05059E10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77E78414-0CF4-6F1B-9F5F-8CD6307935CD}"/>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2F57BB34-2DC3-7B46-A962-B5B25B13F150}"/>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8" name="Pladsholder til sidefod 7">
            <a:extLst>
              <a:ext uri="{FF2B5EF4-FFF2-40B4-BE49-F238E27FC236}">
                <a16:creationId xmlns:a16="http://schemas.microsoft.com/office/drawing/2014/main" id="{A5D0A470-42BC-63EC-6AE4-63A95BA61995}"/>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ECAAF8D2-31B9-788B-3739-5D35195102CD}"/>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9973923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EB6FA25-DA51-0DEF-192F-65D5C2B56408}"/>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E4E2D2E1-D7A3-1018-4147-DC33FDE1B45B}"/>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4" name="Pladsholder til sidefod 3">
            <a:extLst>
              <a:ext uri="{FF2B5EF4-FFF2-40B4-BE49-F238E27FC236}">
                <a16:creationId xmlns:a16="http://schemas.microsoft.com/office/drawing/2014/main" id="{69D4E3AB-4843-F318-B642-58F6D3503B83}"/>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BCA822A2-17EC-A299-BEFE-1A3351B78372}"/>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329222701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13CFABE0-5721-6033-DAD2-2E72F6F96E9B}"/>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3" name="Pladsholder til sidefod 2">
            <a:extLst>
              <a:ext uri="{FF2B5EF4-FFF2-40B4-BE49-F238E27FC236}">
                <a16:creationId xmlns:a16="http://schemas.microsoft.com/office/drawing/2014/main" id="{8ECFB6F7-CD1A-D1FA-3B9A-EE5B3FFD598C}"/>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B88459EA-1B23-8A06-F683-96D68357070E}"/>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28560014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9D4CB3-4424-787E-C932-B7D750F693C2}"/>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8C425C4D-CCC8-EF29-8900-AE1834F89C4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BA8732D2-D1E2-F839-4B39-842E86F93FB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8A0E3F56-C6AA-7EFB-1A3C-2297A1FD00A9}"/>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6" name="Pladsholder til sidefod 5">
            <a:extLst>
              <a:ext uri="{FF2B5EF4-FFF2-40B4-BE49-F238E27FC236}">
                <a16:creationId xmlns:a16="http://schemas.microsoft.com/office/drawing/2014/main" id="{29EFA8E9-999F-645C-4A29-613CA491CD15}"/>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63908B0-60B5-38C1-173C-9374E5D3FE20}"/>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1423706413"/>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BF750D-536F-398F-1906-56FD1515654F}"/>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BDE11743-F9B1-8889-0098-E64EBE1B65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2238FA1D-8ED4-70D0-F5F8-EABBB27228D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261B765B-999C-409D-BE5A-2345E3FA8604}"/>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6" name="Pladsholder til sidefod 5">
            <a:extLst>
              <a:ext uri="{FF2B5EF4-FFF2-40B4-BE49-F238E27FC236}">
                <a16:creationId xmlns:a16="http://schemas.microsoft.com/office/drawing/2014/main" id="{C4F315DB-9356-E697-C05E-7F6C3CB5A79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B1650442-4718-C5B8-0E76-F505595D0719}"/>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3256648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eldias_LYSGRØN">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accent1"/>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137544486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C1DBBE-AE73-0407-7B04-7526136E9BAE}"/>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997A94FD-1F03-4B1C-9D7A-96C6AB645666}"/>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7A6DF8F-3E13-3748-31EB-45F39A82BBDE}"/>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005DFC20-6586-92F9-94BF-AF801C2FA69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93C7F11-E9BB-F72E-1FBB-E4CDE702C84E}"/>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74550150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B02CF82C-FEAD-4ED9-7AB6-92C3916759EE}"/>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CC037D34-696A-8D8C-1DE7-3F33BB119D9B}"/>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588556C2-5A7A-29B4-34D4-F1776B649517}"/>
              </a:ext>
            </a:extLst>
          </p:cNvPr>
          <p:cNvSpPr>
            <a:spLocks noGrp="1"/>
          </p:cNvSpPr>
          <p:nvPr>
            <p:ph type="dt" sz="half" idx="10"/>
          </p:nvPr>
        </p:nvSpPr>
        <p:spPr/>
        <p:txBody>
          <a:body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DFB6E2B9-624F-0CF3-37C6-7ED7BB0354D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9FC08AE-039C-A243-049C-DE60D8E2BB98}"/>
              </a:ext>
            </a:extLst>
          </p:cNvPr>
          <p:cNvSpPr>
            <a:spLocks noGrp="1"/>
          </p:cNvSpPr>
          <p:nvPr>
            <p:ph type="sldNum" sz="quarter" idx="12"/>
          </p:nvPr>
        </p:nvSpPr>
        <p:spPr/>
        <p:txBody>
          <a:bodyPr/>
          <a:lstStyle/>
          <a:p>
            <a:fld id="{6CB1D4E8-02E8-4F9E-9B58-4E6ED12CB25C}" type="slidenum">
              <a:rPr lang="da-DK" smtClean="0"/>
              <a:t>‹nr.›</a:t>
            </a:fld>
            <a:endParaRPr lang="da-DK"/>
          </a:p>
        </p:txBody>
      </p:sp>
    </p:spTree>
    <p:extLst>
      <p:ext uri="{BB962C8B-B14F-4D97-AF65-F5344CB8AC3E}">
        <p14:creationId xmlns:p14="http://schemas.microsoft.com/office/powerpoint/2010/main" val="2848353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eldias_ORANGE">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accent3"/>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24869406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eldias_PETROL">
    <p:spTree>
      <p:nvGrpSpPr>
        <p:cNvPr id="1" name=""/>
        <p:cNvGrpSpPr/>
        <p:nvPr/>
      </p:nvGrpSpPr>
      <p:grpSpPr>
        <a:xfrm>
          <a:off x="0" y="0"/>
          <a:ext cx="0" cy="0"/>
          <a:chOff x="0" y="0"/>
          <a:chExt cx="0" cy="0"/>
        </a:xfrm>
      </p:grpSpPr>
      <p:sp>
        <p:nvSpPr>
          <p:cNvPr id="2" name="Rektangel 1"/>
          <p:cNvSpPr>
            <a:spLocks noChangeAspect="1"/>
          </p:cNvSpPr>
          <p:nvPr/>
        </p:nvSpPr>
        <p:spPr>
          <a:xfrm>
            <a:off x="1" y="575867"/>
            <a:ext cx="12192000" cy="5938625"/>
          </a:xfrm>
          <a:prstGeom prst="rect">
            <a:avLst/>
          </a:prstGeom>
          <a:solidFill>
            <a:schemeClr val="accent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9024" name="Rectangle 112"/>
          <p:cNvSpPr>
            <a:spLocks noGrp="1" noChangeAspect="1" noChangeArrowheads="1"/>
          </p:cNvSpPr>
          <p:nvPr>
            <p:ph type="ctrTitle" sz="quarter" hasCustomPrompt="1"/>
          </p:nvPr>
        </p:nvSpPr>
        <p:spPr>
          <a:xfrm>
            <a:off x="1080141" y="3599166"/>
            <a:ext cx="9721265" cy="1439863"/>
          </a:xfrm>
        </p:spPr>
        <p:txBody>
          <a:bodyPr/>
          <a:lstStyle>
            <a:lvl1pPr>
              <a:lnSpc>
                <a:spcPct val="100000"/>
              </a:lnSpc>
              <a:spcAft>
                <a:spcPct val="20000"/>
              </a:spcAft>
              <a:defRPr sz="4999">
                <a:solidFill>
                  <a:schemeClr val="bg1"/>
                </a:solidFill>
              </a:defRPr>
            </a:lvl1pPr>
          </a:lstStyle>
          <a:p>
            <a:pPr lvl="0"/>
            <a:r>
              <a:rPr lang="da-DK" altLang="da-DK" noProof="0"/>
              <a:t>Skriv titel her</a:t>
            </a:r>
          </a:p>
        </p:txBody>
      </p:sp>
      <p:sp>
        <p:nvSpPr>
          <p:cNvPr id="39025" name="Rectangle 113"/>
          <p:cNvSpPr>
            <a:spLocks noGrp="1" noChangeAspect="1" noChangeArrowheads="1"/>
          </p:cNvSpPr>
          <p:nvPr>
            <p:ph type="subTitle" sz="quarter" idx="1" hasCustomPrompt="1"/>
          </p:nvPr>
        </p:nvSpPr>
        <p:spPr>
          <a:xfrm>
            <a:off x="1080141" y="5110818"/>
            <a:ext cx="9721265" cy="719138"/>
          </a:xfrm>
        </p:spPr>
        <p:txBody>
          <a:bodyPr anchor="t"/>
          <a:lstStyle>
            <a:lvl1pPr marL="0" indent="0">
              <a:buFont typeface="Wingdings" pitchFamily="2" charset="2"/>
              <a:buNone/>
              <a:defRPr sz="2599"/>
            </a:lvl1pPr>
          </a:lstStyle>
          <a:p>
            <a:pPr lvl="0"/>
            <a:r>
              <a:rPr lang="da-DK" altLang="da-DK" noProof="0"/>
              <a:t>Skriv undertitel her</a:t>
            </a:r>
          </a:p>
        </p:txBody>
      </p:sp>
    </p:spTree>
    <p:extLst>
      <p:ext uri="{BB962C8B-B14F-4D97-AF65-F5344CB8AC3E}">
        <p14:creationId xmlns:p14="http://schemas.microsoft.com/office/powerpoint/2010/main" val="42252952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Overskrift og indhold_HVID">
    <p:spTree>
      <p:nvGrpSpPr>
        <p:cNvPr id="1" name=""/>
        <p:cNvGrpSpPr/>
        <p:nvPr/>
      </p:nvGrpSpPr>
      <p:grpSpPr>
        <a:xfrm>
          <a:off x="0" y="0"/>
          <a:ext cx="0" cy="0"/>
          <a:chOff x="0" y="0"/>
          <a:chExt cx="0" cy="0"/>
        </a:xfrm>
      </p:grpSpPr>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lvl1pPr>
          </a:lstStyle>
          <a:p>
            <a:pPr lvl="0"/>
            <a:r>
              <a:rPr lang="da-DK" altLang="da-DK"/>
              <a:t>Skriv overskrift her</a:t>
            </a:r>
          </a:p>
        </p:txBody>
      </p:sp>
      <p:sp>
        <p:nvSpPr>
          <p:cNvPr id="5" name="Pladsholder til indhold 2"/>
          <p:cNvSpPr>
            <a:spLocks noGrp="1"/>
          </p:cNvSpPr>
          <p:nvPr>
            <p:ph idx="1" hasCustomPrompt="1"/>
          </p:nvPr>
        </p:nvSpPr>
        <p:spPr>
          <a:xfrm>
            <a:off x="720000" y="2159002"/>
            <a:ext cx="10080000" cy="4031067"/>
          </a:xfrm>
        </p:spPr>
        <p:txBody>
          <a:bodyPr/>
          <a:lstStyle>
            <a:lvl1pPr marL="457063" indent="-457063">
              <a:buClr>
                <a:schemeClr val="accent3"/>
              </a:buClr>
              <a:buFont typeface="Wingdings" panose="05000000000000000000" pitchFamily="2" charset="2"/>
              <a:buChar char="§"/>
              <a:defRPr/>
            </a:lvl1pPr>
            <a:lvl2pPr marL="1197644" indent="-363949">
              <a:buClr>
                <a:schemeClr val="accent3"/>
              </a:buClr>
              <a:buFont typeface="Wingdings" panose="05000000000000000000" pitchFamily="2" charset="2"/>
              <a:buChar char="§"/>
              <a:defRPr/>
            </a:lvl2pPr>
            <a:lvl3pPr marL="1790118" indent="-241222">
              <a:buClr>
                <a:schemeClr val="accent3"/>
              </a:buClr>
              <a:buFont typeface="Wingdings" panose="05000000000000000000" pitchFamily="2" charset="2"/>
              <a:buChar char="§"/>
              <a:defRPr/>
            </a:lvl3pPr>
            <a:lvl4pPr marL="2522247" indent="-243338">
              <a:buClr>
                <a:schemeClr val="accent3"/>
              </a:buClr>
              <a:buFont typeface="Wingdings" panose="05000000000000000000" pitchFamily="2" charset="2"/>
              <a:buChar char="§"/>
              <a:defRPr/>
            </a:lvl4pPr>
            <a:lvl5pPr marL="3159163" indent="-285664">
              <a:buClr>
                <a:schemeClr val="accent3"/>
              </a:buClr>
              <a:buFont typeface="Wingdings" panose="05000000000000000000" pitchFamily="2" charset="2"/>
              <a:buChar char="§"/>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Tree>
    <p:extLst>
      <p:ext uri="{BB962C8B-B14F-4D97-AF65-F5344CB8AC3E}">
        <p14:creationId xmlns:p14="http://schemas.microsoft.com/office/powerpoint/2010/main" val="23032167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Overskrift og indhold_MIDTLYS">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bg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3" name="Pladsholder til indhold 2"/>
          <p:cNvSpPr>
            <a:spLocks noGrp="1"/>
          </p:cNvSpPr>
          <p:nvPr>
            <p:ph idx="1" hasCustomPrompt="1"/>
          </p:nvPr>
        </p:nvSpPr>
        <p:spPr/>
        <p:txBody>
          <a:bodyPr/>
          <a:lstStyle>
            <a:lvl1pPr marL="457063" indent="-457063">
              <a:buClr>
                <a:schemeClr val="accent6"/>
              </a:buClr>
              <a:buFont typeface="Wingdings" panose="05000000000000000000" pitchFamily="2" charset="2"/>
              <a:buChar char="§"/>
              <a:defRPr/>
            </a:lvl1pPr>
            <a:lvl2pPr>
              <a:buClr>
                <a:schemeClr val="accent6"/>
              </a:buClr>
              <a:defRPr/>
            </a:lvl2pPr>
            <a:lvl3pPr>
              <a:buClr>
                <a:schemeClr val="accent6"/>
              </a:buClr>
              <a:defRPr/>
            </a:lvl3pPr>
            <a:lvl4pPr>
              <a:buClr>
                <a:schemeClr val="accent6"/>
              </a:buClr>
              <a:defRPr/>
            </a:lvl4pPr>
            <a:lvl5pPr>
              <a:buClr>
                <a:schemeClr val="accent6"/>
              </a:buClr>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accent6"/>
                </a:solidFill>
              </a:defRPr>
            </a:lvl1pPr>
          </a:lstStyle>
          <a:p>
            <a:pPr lvl="0"/>
            <a:r>
              <a:rPr lang="da-DK" altLang="da-DK"/>
              <a:t>Skriv overskrift her</a:t>
            </a:r>
          </a:p>
        </p:txBody>
      </p:sp>
    </p:spTree>
    <p:extLst>
      <p:ext uri="{BB962C8B-B14F-4D97-AF65-F5344CB8AC3E}">
        <p14:creationId xmlns:p14="http://schemas.microsoft.com/office/powerpoint/2010/main" val="40450526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Overskrift og indhold_MIDTRØD">
    <p:spTree>
      <p:nvGrpSpPr>
        <p:cNvPr id="1" name=""/>
        <p:cNvGrpSpPr/>
        <p:nvPr/>
      </p:nvGrpSpPr>
      <p:grpSpPr>
        <a:xfrm>
          <a:off x="0" y="0"/>
          <a:ext cx="0" cy="0"/>
          <a:chOff x="0" y="0"/>
          <a:chExt cx="0" cy="0"/>
        </a:xfrm>
      </p:grpSpPr>
      <p:sp>
        <p:nvSpPr>
          <p:cNvPr id="5" name="Rektangel 4"/>
          <p:cNvSpPr/>
          <p:nvPr/>
        </p:nvSpPr>
        <p:spPr>
          <a:xfrm>
            <a:off x="1" y="575867"/>
            <a:ext cx="12192000" cy="5938625"/>
          </a:xfrm>
          <a:prstGeom prst="rect">
            <a:avLst/>
          </a:prstGeom>
          <a:solidFill>
            <a:schemeClr val="tx2"/>
          </a:solidFill>
          <a:ln w="152400" cap="rnd">
            <a:noFill/>
          </a:ln>
        </p:spPr>
        <p:style>
          <a:lnRef idx="2">
            <a:schemeClr val="accent1">
              <a:shade val="50000"/>
            </a:schemeClr>
          </a:lnRef>
          <a:fillRef idx="1">
            <a:schemeClr val="accent1"/>
          </a:fillRef>
          <a:effectRef idx="0">
            <a:schemeClr val="accent1"/>
          </a:effectRef>
          <a:fontRef idx="minor">
            <a:schemeClr val="lt1"/>
          </a:fontRef>
        </p:style>
        <p:txBody>
          <a:bodyPr lIns="121885" tIns="60942" rIns="121885" bIns="60942" rtlCol="0" anchor="ctr"/>
          <a:lstStyle/>
          <a:p>
            <a:pPr algn="ctr"/>
            <a:endParaRPr lang="da-DK" sz="2399">
              <a:solidFill>
                <a:srgbClr val="3F3018"/>
              </a:solidFill>
            </a:endParaRPr>
          </a:p>
        </p:txBody>
      </p:sp>
      <p:sp>
        <p:nvSpPr>
          <p:cNvPr id="4" name="Rectangle 4"/>
          <p:cNvSpPr>
            <a:spLocks noGrp="1" noChangeArrowheads="1"/>
          </p:cNvSpPr>
          <p:nvPr>
            <p:ph type="title" hasCustomPrompt="1"/>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lvl1pPr>
              <a:defRPr>
                <a:solidFill>
                  <a:schemeClr val="bg1"/>
                </a:solidFill>
              </a:defRPr>
            </a:lvl1pPr>
          </a:lstStyle>
          <a:p>
            <a:pPr lvl="0"/>
            <a:r>
              <a:rPr lang="da-DK" altLang="da-DK"/>
              <a:t>Skriv overskrift her</a:t>
            </a:r>
          </a:p>
        </p:txBody>
      </p:sp>
      <p:sp>
        <p:nvSpPr>
          <p:cNvPr id="6" name="Pladsholder til indhold 2"/>
          <p:cNvSpPr>
            <a:spLocks noGrp="1"/>
          </p:cNvSpPr>
          <p:nvPr>
            <p:ph idx="1" hasCustomPrompt="1"/>
          </p:nvPr>
        </p:nvSpPr>
        <p:spPr>
          <a:xfrm>
            <a:off x="720000" y="2159002"/>
            <a:ext cx="10080000" cy="4031067"/>
          </a:xfrm>
        </p:spPr>
        <p:txBody>
          <a:bodyPr/>
          <a:lstStyle>
            <a:lvl1pPr marL="457063" indent="-457063">
              <a:buClr>
                <a:schemeClr val="bg1"/>
              </a:buClr>
              <a:buFont typeface="Wingdings" panose="05000000000000000000" pitchFamily="2" charset="2"/>
              <a:buChar char="§"/>
              <a:defRPr>
                <a:solidFill>
                  <a:schemeClr val="bg2"/>
                </a:solidFill>
              </a:defRPr>
            </a:lvl1pPr>
            <a:lvl2pPr>
              <a:buClr>
                <a:schemeClr val="bg1"/>
              </a:buClr>
              <a:defRPr>
                <a:solidFill>
                  <a:schemeClr val="bg2"/>
                </a:solidFill>
              </a:defRPr>
            </a:lvl2pPr>
            <a:lvl3pPr>
              <a:buClr>
                <a:schemeClr val="bg1"/>
              </a:buClr>
              <a:defRPr>
                <a:solidFill>
                  <a:schemeClr val="bg2"/>
                </a:solidFill>
              </a:defRPr>
            </a:lvl3pPr>
            <a:lvl4pPr>
              <a:buClr>
                <a:schemeClr val="bg1"/>
              </a:buClr>
              <a:defRPr>
                <a:solidFill>
                  <a:schemeClr val="bg2"/>
                </a:solidFill>
              </a:defRPr>
            </a:lvl4pPr>
            <a:lvl5pPr>
              <a:buClr>
                <a:schemeClr val="bg1"/>
              </a:buClr>
              <a:defRPr>
                <a:solidFill>
                  <a:schemeClr val="bg2"/>
                </a:solidFill>
              </a:defRPr>
            </a:lvl5pPr>
          </a:lstStyle>
          <a:p>
            <a:pPr lvl="0"/>
            <a:r>
              <a:rPr lang="da-DK" altLang="da-DK"/>
              <a:t>Skriv tekst eller klik på ikon for at tilføje indhold</a:t>
            </a:r>
          </a:p>
          <a:p>
            <a:pPr lvl="1"/>
            <a:r>
              <a:rPr lang="da-DK" altLang="da-DK"/>
              <a:t>første niveau</a:t>
            </a:r>
          </a:p>
          <a:p>
            <a:pPr lvl="2"/>
            <a:r>
              <a:rPr lang="da-DK" altLang="da-DK"/>
              <a:t>andet niveau</a:t>
            </a:r>
          </a:p>
          <a:p>
            <a:pPr lvl="3"/>
            <a:r>
              <a:rPr lang="da-DK" altLang="da-DK"/>
              <a:t>tredje niveau</a:t>
            </a:r>
          </a:p>
          <a:p>
            <a:pPr lvl="4"/>
            <a:r>
              <a:rPr lang="da-DK" altLang="da-DK"/>
              <a:t>fjerde niveau</a:t>
            </a:r>
          </a:p>
        </p:txBody>
      </p:sp>
    </p:spTree>
    <p:extLst>
      <p:ext uri="{BB962C8B-B14F-4D97-AF65-F5344CB8AC3E}">
        <p14:creationId xmlns:p14="http://schemas.microsoft.com/office/powerpoint/2010/main" val="27577349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1.emf"/><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8.xml"/><Relationship Id="rId3" Type="http://schemas.openxmlformats.org/officeDocument/2006/relationships/slideLayout" Target="../slideLayouts/slideLayout33.xml"/><Relationship Id="rId7" Type="http://schemas.openxmlformats.org/officeDocument/2006/relationships/slideLayout" Target="../slideLayouts/slideLayout37.xml"/><Relationship Id="rId12" Type="http://schemas.openxmlformats.org/officeDocument/2006/relationships/theme" Target="../theme/theme2.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11" Type="http://schemas.openxmlformats.org/officeDocument/2006/relationships/slideLayout" Target="../slideLayouts/slideLayout41.xml"/><Relationship Id="rId5" Type="http://schemas.openxmlformats.org/officeDocument/2006/relationships/slideLayout" Target="../slideLayouts/slideLayout35.xml"/><Relationship Id="rId10" Type="http://schemas.openxmlformats.org/officeDocument/2006/relationships/slideLayout" Target="../slideLayouts/slideLayout40.xml"/><Relationship Id="rId4" Type="http://schemas.openxmlformats.org/officeDocument/2006/relationships/slideLayout" Target="../slideLayouts/slideLayout34.xml"/><Relationship Id="rId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7892" name="Rectangle 4"/>
          <p:cNvSpPr>
            <a:spLocks noGrp="1" noChangeAspect="1" noChangeArrowheads="1"/>
          </p:cNvSpPr>
          <p:nvPr>
            <p:ph type="title"/>
          </p:nvPr>
        </p:nvSpPr>
        <p:spPr bwMode="auto">
          <a:xfrm>
            <a:off x="720000" y="1187725"/>
            <a:ext cx="10080000" cy="8997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b" anchorCtr="0" compatLnSpc="1">
            <a:prstTxWarp prst="textNoShape">
              <a:avLst/>
            </a:prstTxWarp>
          </a:bodyPr>
          <a:lstStyle/>
          <a:p>
            <a:pPr lvl="0"/>
            <a:r>
              <a:rPr lang="da-DK" altLang="da-DK"/>
              <a:t>Skriv overskrift her</a:t>
            </a:r>
          </a:p>
        </p:txBody>
      </p:sp>
      <p:sp>
        <p:nvSpPr>
          <p:cNvPr id="37893" name="Rectangle 5"/>
          <p:cNvSpPr>
            <a:spLocks noGrp="1" noChangeAspect="1" noChangeArrowheads="1"/>
          </p:cNvSpPr>
          <p:nvPr>
            <p:ph type="body" idx="1"/>
          </p:nvPr>
        </p:nvSpPr>
        <p:spPr bwMode="auto">
          <a:xfrm>
            <a:off x="720000" y="2159002"/>
            <a:ext cx="10080000" cy="403106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ctr" anchorCtr="0" compatLnSpc="1">
            <a:prstTxWarp prst="textNoShape">
              <a:avLst/>
            </a:prstTxWarp>
          </a:bodyPr>
          <a:lstStyle/>
          <a:p>
            <a:pPr lvl="0"/>
            <a:r>
              <a:rPr lang="da-DK" altLang="da-DK"/>
              <a:t>Skriv tekst</a:t>
            </a:r>
          </a:p>
          <a:p>
            <a:pPr lvl="1"/>
            <a:r>
              <a:rPr lang="da-DK" altLang="da-DK"/>
              <a:t>skriv tekst i </a:t>
            </a:r>
            <a:r>
              <a:rPr lang="da-DK" altLang="da-DK" err="1"/>
              <a:t>bullit</a:t>
            </a:r>
            <a:r>
              <a:rPr lang="da-DK" altLang="da-DK"/>
              <a:t>-form</a:t>
            </a:r>
          </a:p>
          <a:p>
            <a:pPr lvl="2"/>
            <a:r>
              <a:rPr lang="da-DK" altLang="da-DK"/>
              <a:t>andet niveau</a:t>
            </a:r>
          </a:p>
          <a:p>
            <a:pPr lvl="3"/>
            <a:r>
              <a:rPr lang="da-DK" altLang="da-DK"/>
              <a:t>tredje niveau</a:t>
            </a:r>
          </a:p>
          <a:p>
            <a:pPr lvl="4"/>
            <a:r>
              <a:rPr lang="da-DK" altLang="da-DK"/>
              <a:t>fjerde niveau</a:t>
            </a:r>
          </a:p>
        </p:txBody>
      </p:sp>
      <p:sp>
        <p:nvSpPr>
          <p:cNvPr id="26" name="Rectangle 7"/>
          <p:cNvSpPr txBox="1">
            <a:spLocks noChangeArrowheads="1"/>
          </p:cNvSpPr>
          <p:nvPr/>
        </p:nvSpPr>
        <p:spPr bwMode="auto">
          <a:xfrm>
            <a:off x="8965168" y="6442508"/>
            <a:ext cx="3098800" cy="307975"/>
          </a:xfrm>
          <a:prstGeom prst="rect">
            <a:avLst/>
          </a:prstGeom>
          <a:noFill/>
          <a:ln>
            <a:noFill/>
          </a:ln>
          <a:effectLst/>
        </p:spPr>
        <p:txBody>
          <a:bodyPr vert="horz" wrap="square" lIns="0" tIns="0" rIns="0" bIns="0" numCol="1" anchor="b" anchorCtr="0" compatLnSpc="1">
            <a:prstTxWarp prst="textNoShape">
              <a:avLst/>
            </a:prstTxWarp>
          </a:bodyPr>
          <a:lstStyle>
            <a:defPPr>
              <a:defRPr lang="da-DK"/>
            </a:defPPr>
            <a:lvl1pPr marL="0" algn="r" defTabSz="914400" rtl="0" eaLnBrk="0" latinLnBrk="0" hangingPunct="0">
              <a:defRPr sz="900" b="1" kern="1200">
                <a:solidFill>
                  <a:schemeClr val="accent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fld id="{166C9427-3C37-4B67-A51B-8175507267F1}" type="slidenum">
              <a:rPr lang="da-DK" altLang="da-DK" sz="800" b="1" smtClean="0">
                <a:solidFill>
                  <a:schemeClr val="bg2"/>
                </a:solidFill>
              </a:rPr>
              <a:pPr>
                <a:defRPr/>
              </a:pPr>
              <a:t>‹nr.›</a:t>
            </a:fld>
            <a:r>
              <a:rPr lang="da-DK" altLang="da-DK" sz="800" b="1">
                <a:solidFill>
                  <a:schemeClr val="bg2"/>
                </a:solidFill>
              </a:rPr>
              <a:t>  ▪  www.regionmidtjylland.dk</a:t>
            </a:r>
          </a:p>
        </p:txBody>
      </p:sp>
      <p:pic>
        <p:nvPicPr>
          <p:cNvPr id="2" name="Billede 1"/>
          <p:cNvPicPr preferRelativeResize="0">
            <a:picLocks noChangeAspect="1"/>
          </p:cNvPicPr>
          <p:nvPr/>
        </p:nvPicPr>
        <p:blipFill>
          <a:blip r:embed="rId32" cstate="print">
            <a:extLst>
              <a:ext uri="{28A0092B-C50C-407E-A947-70E740481C1C}">
                <a14:useLocalDpi xmlns:a14="http://schemas.microsoft.com/office/drawing/2010/main" val="0"/>
              </a:ext>
            </a:extLst>
          </a:blip>
          <a:stretch>
            <a:fillRect/>
          </a:stretch>
        </p:blipFill>
        <p:spPr>
          <a:xfrm>
            <a:off x="11233462" y="107977"/>
            <a:ext cx="841468" cy="405483"/>
          </a:xfrm>
          <a:prstGeom prst="rect">
            <a:avLst/>
          </a:prstGeom>
        </p:spPr>
      </p:pic>
    </p:spTree>
    <p:extLst>
      <p:ext uri="{BB962C8B-B14F-4D97-AF65-F5344CB8AC3E}">
        <p14:creationId xmlns:p14="http://schemas.microsoft.com/office/powerpoint/2010/main" val="571789769"/>
      </p:ext>
    </p:extLst>
  </p:cSld>
  <p:clrMap bg1="lt1" tx1="dk1" bg2="lt2" tx2="dk2" accent1="accent1" accent2="accent2" accent3="accent3" accent4="accent4" accent5="accent5" accent6="accent6" hlink="hlink" folHlink="folHlink"/>
  <p:sldLayoutIdLst>
    <p:sldLayoutId id="2147483661" r:id="rId1"/>
    <p:sldLayoutId id="2147483690"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72" r:id="rId13"/>
    <p:sldLayoutId id="2147483673" r:id="rId14"/>
    <p:sldLayoutId id="2147483674" r:id="rId15"/>
    <p:sldLayoutId id="2147483675" r:id="rId16"/>
    <p:sldLayoutId id="2147483676" r:id="rId17"/>
    <p:sldLayoutId id="2147483677" r:id="rId18"/>
    <p:sldLayoutId id="2147483678" r:id="rId19"/>
    <p:sldLayoutId id="2147483679" r:id="rId20"/>
    <p:sldLayoutId id="2147483680" r:id="rId21"/>
    <p:sldLayoutId id="2147483681" r:id="rId22"/>
    <p:sldLayoutId id="2147483682" r:id="rId23"/>
    <p:sldLayoutId id="2147483683" r:id="rId24"/>
    <p:sldLayoutId id="2147483684" r:id="rId25"/>
    <p:sldLayoutId id="2147483685" r:id="rId26"/>
    <p:sldLayoutId id="2147483686" r:id="rId27"/>
    <p:sldLayoutId id="2147483687" r:id="rId28"/>
    <p:sldLayoutId id="2147483688" r:id="rId29"/>
    <p:sldLayoutId id="2147483689" r:id="rId30"/>
  </p:sldLayoutIdLst>
  <p:txStyles>
    <p:titleStyle>
      <a:lvl1pPr algn="l" rtl="0" eaLnBrk="1" fontAlgn="base" hangingPunct="1">
        <a:lnSpc>
          <a:spcPct val="80000"/>
        </a:lnSpc>
        <a:spcBef>
          <a:spcPct val="0"/>
        </a:spcBef>
        <a:spcAft>
          <a:spcPct val="0"/>
        </a:spcAft>
        <a:defRPr sz="3599" b="1" baseline="0">
          <a:solidFill>
            <a:schemeClr val="tx2"/>
          </a:solidFill>
          <a:latin typeface="+mj-lt"/>
          <a:ea typeface="+mj-ea"/>
          <a:cs typeface="+mj-cs"/>
        </a:defRPr>
      </a:lvl1pPr>
      <a:lvl2pPr algn="l" rtl="0" eaLnBrk="1" fontAlgn="base" hangingPunct="1">
        <a:lnSpc>
          <a:spcPct val="80000"/>
        </a:lnSpc>
        <a:spcBef>
          <a:spcPct val="0"/>
        </a:spcBef>
        <a:spcAft>
          <a:spcPct val="0"/>
        </a:spcAft>
        <a:defRPr sz="3999" b="1">
          <a:solidFill>
            <a:srgbClr val="3F3018"/>
          </a:solidFill>
          <a:latin typeface="Verdana" pitchFamily="34" charset="0"/>
        </a:defRPr>
      </a:lvl2pPr>
      <a:lvl3pPr algn="l" rtl="0" eaLnBrk="1" fontAlgn="base" hangingPunct="1">
        <a:lnSpc>
          <a:spcPct val="80000"/>
        </a:lnSpc>
        <a:spcBef>
          <a:spcPct val="0"/>
        </a:spcBef>
        <a:spcAft>
          <a:spcPct val="0"/>
        </a:spcAft>
        <a:defRPr sz="3999" b="1">
          <a:solidFill>
            <a:srgbClr val="3F3018"/>
          </a:solidFill>
          <a:latin typeface="Verdana" pitchFamily="34" charset="0"/>
        </a:defRPr>
      </a:lvl3pPr>
      <a:lvl4pPr algn="l" rtl="0" eaLnBrk="1" fontAlgn="base" hangingPunct="1">
        <a:lnSpc>
          <a:spcPct val="80000"/>
        </a:lnSpc>
        <a:spcBef>
          <a:spcPct val="0"/>
        </a:spcBef>
        <a:spcAft>
          <a:spcPct val="0"/>
        </a:spcAft>
        <a:defRPr sz="3999" b="1">
          <a:solidFill>
            <a:srgbClr val="3F3018"/>
          </a:solidFill>
          <a:latin typeface="Verdana" pitchFamily="34" charset="0"/>
        </a:defRPr>
      </a:lvl4pPr>
      <a:lvl5pPr algn="l" rtl="0" eaLnBrk="1" fontAlgn="base" hangingPunct="1">
        <a:lnSpc>
          <a:spcPct val="80000"/>
        </a:lnSpc>
        <a:spcBef>
          <a:spcPct val="0"/>
        </a:spcBef>
        <a:spcAft>
          <a:spcPct val="0"/>
        </a:spcAft>
        <a:defRPr sz="3999" b="1">
          <a:solidFill>
            <a:srgbClr val="3F3018"/>
          </a:solidFill>
          <a:latin typeface="Verdana" pitchFamily="34" charset="0"/>
        </a:defRPr>
      </a:lvl5pPr>
      <a:lvl6pPr marL="609402" algn="l" rtl="0" eaLnBrk="1" fontAlgn="base" hangingPunct="1">
        <a:lnSpc>
          <a:spcPct val="80000"/>
        </a:lnSpc>
        <a:spcBef>
          <a:spcPct val="0"/>
        </a:spcBef>
        <a:spcAft>
          <a:spcPct val="0"/>
        </a:spcAft>
        <a:defRPr sz="3999" b="1">
          <a:solidFill>
            <a:srgbClr val="3F3018"/>
          </a:solidFill>
          <a:latin typeface="Verdana" pitchFamily="34" charset="0"/>
        </a:defRPr>
      </a:lvl6pPr>
      <a:lvl7pPr marL="1218804" algn="l" rtl="0" eaLnBrk="1" fontAlgn="base" hangingPunct="1">
        <a:lnSpc>
          <a:spcPct val="80000"/>
        </a:lnSpc>
        <a:spcBef>
          <a:spcPct val="0"/>
        </a:spcBef>
        <a:spcAft>
          <a:spcPct val="0"/>
        </a:spcAft>
        <a:defRPr sz="3999" b="1">
          <a:solidFill>
            <a:srgbClr val="3F3018"/>
          </a:solidFill>
          <a:latin typeface="Verdana" pitchFamily="34" charset="0"/>
        </a:defRPr>
      </a:lvl7pPr>
      <a:lvl8pPr marL="1828205" algn="l" rtl="0" eaLnBrk="1" fontAlgn="base" hangingPunct="1">
        <a:lnSpc>
          <a:spcPct val="80000"/>
        </a:lnSpc>
        <a:spcBef>
          <a:spcPct val="0"/>
        </a:spcBef>
        <a:spcAft>
          <a:spcPct val="0"/>
        </a:spcAft>
        <a:defRPr sz="3999" b="1">
          <a:solidFill>
            <a:srgbClr val="3F3018"/>
          </a:solidFill>
          <a:latin typeface="Verdana" pitchFamily="34" charset="0"/>
        </a:defRPr>
      </a:lvl8pPr>
      <a:lvl9pPr marL="2437607" algn="l" rtl="0" eaLnBrk="1" fontAlgn="base" hangingPunct="1">
        <a:lnSpc>
          <a:spcPct val="80000"/>
        </a:lnSpc>
        <a:spcBef>
          <a:spcPct val="0"/>
        </a:spcBef>
        <a:spcAft>
          <a:spcPct val="0"/>
        </a:spcAft>
        <a:defRPr sz="3999" b="1">
          <a:solidFill>
            <a:srgbClr val="3F3018"/>
          </a:solidFill>
          <a:latin typeface="Verdana" pitchFamily="34" charset="0"/>
        </a:defRPr>
      </a:lvl9pPr>
    </p:titleStyle>
    <p:bodyStyle>
      <a:lvl1pPr marL="457063" marR="0" indent="-457063" algn="l" defTabSz="914126" rtl="0" eaLnBrk="1" fontAlgn="base" latinLnBrk="0" hangingPunct="1">
        <a:lnSpc>
          <a:spcPct val="100000"/>
        </a:lnSpc>
        <a:spcBef>
          <a:spcPct val="0"/>
        </a:spcBef>
        <a:spcAft>
          <a:spcPct val="20000"/>
        </a:spcAft>
        <a:buClr>
          <a:schemeClr val="accent3"/>
        </a:buClr>
        <a:buSzTx/>
        <a:buFont typeface="Wingdings" panose="05000000000000000000" pitchFamily="2" charset="2"/>
        <a:buChar char="§"/>
        <a:tabLst/>
        <a:defRPr sz="3199">
          <a:solidFill>
            <a:schemeClr val="tx1"/>
          </a:solidFill>
          <a:latin typeface="+mn-lt"/>
          <a:ea typeface="+mn-ea"/>
          <a:cs typeface="+mn-cs"/>
        </a:defRPr>
      </a:lvl1pPr>
      <a:lvl2pPr marL="1197644" indent="-363949" algn="l" rtl="0" eaLnBrk="1" fontAlgn="base" hangingPunct="1">
        <a:spcBef>
          <a:spcPct val="0"/>
        </a:spcBef>
        <a:spcAft>
          <a:spcPct val="20000"/>
        </a:spcAft>
        <a:buClr>
          <a:schemeClr val="accent3"/>
        </a:buClr>
        <a:buFont typeface="Wingdings" pitchFamily="2" charset="2"/>
        <a:buChar char="§"/>
        <a:defRPr sz="3199">
          <a:solidFill>
            <a:schemeClr val="tx1"/>
          </a:solidFill>
          <a:latin typeface="+mn-lt"/>
        </a:defRPr>
      </a:lvl2pPr>
      <a:lvl3pPr marL="1790118" indent="-241222" algn="l" rtl="0" eaLnBrk="1" fontAlgn="base" hangingPunct="1">
        <a:spcBef>
          <a:spcPct val="0"/>
        </a:spcBef>
        <a:spcAft>
          <a:spcPct val="20000"/>
        </a:spcAft>
        <a:buClr>
          <a:schemeClr val="accent3"/>
        </a:buClr>
        <a:buFont typeface="Wingdings" pitchFamily="2" charset="2"/>
        <a:buChar char="§"/>
        <a:defRPr sz="2599">
          <a:solidFill>
            <a:schemeClr val="tx1"/>
          </a:solidFill>
          <a:latin typeface="+mn-lt"/>
        </a:defRPr>
      </a:lvl3pPr>
      <a:lvl4pPr marL="2522247" indent="-243338" algn="l" rtl="0" eaLnBrk="1" fontAlgn="base" hangingPunct="1">
        <a:spcBef>
          <a:spcPct val="0"/>
        </a:spcBef>
        <a:spcAft>
          <a:spcPct val="20000"/>
        </a:spcAft>
        <a:buClr>
          <a:schemeClr val="accent3"/>
        </a:buClr>
        <a:buFont typeface="Wingdings" pitchFamily="2" charset="2"/>
        <a:buChar char="§"/>
        <a:defRPr sz="2199">
          <a:solidFill>
            <a:schemeClr val="tx1"/>
          </a:solidFill>
          <a:latin typeface="+mn-lt"/>
        </a:defRPr>
      </a:lvl4pPr>
      <a:lvl5pPr marL="3108373" indent="-234875" algn="l" rtl="0" eaLnBrk="1" fontAlgn="base" hangingPunct="1">
        <a:spcBef>
          <a:spcPct val="0"/>
        </a:spcBef>
        <a:spcAft>
          <a:spcPct val="20000"/>
        </a:spcAft>
        <a:buClr>
          <a:schemeClr val="accent3"/>
        </a:buClr>
        <a:buFont typeface="Wingdings" pitchFamily="2" charset="2"/>
        <a:buChar char="§"/>
        <a:defRPr sz="1799">
          <a:solidFill>
            <a:schemeClr val="tx1"/>
          </a:solidFill>
          <a:latin typeface="+mn-lt"/>
        </a:defRPr>
      </a:lvl5pPr>
      <a:lvl6pPr marL="3717775"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6pPr>
      <a:lvl7pPr marL="4327177"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7pPr>
      <a:lvl8pPr marL="4936580"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8pPr>
      <a:lvl9pPr marL="5545981" indent="-234875" algn="l" rtl="0" eaLnBrk="1" fontAlgn="base" hangingPunct="1">
        <a:spcBef>
          <a:spcPct val="0"/>
        </a:spcBef>
        <a:spcAft>
          <a:spcPct val="20000"/>
        </a:spcAft>
        <a:buClr>
          <a:schemeClr val="accent2"/>
        </a:buClr>
        <a:buFont typeface="Wingdings" pitchFamily="2" charset="2"/>
        <a:buChar char="§"/>
        <a:defRPr sz="1899">
          <a:solidFill>
            <a:schemeClr val="tx1"/>
          </a:solidFill>
          <a:latin typeface="+mn-lt"/>
        </a:defRPr>
      </a:lvl9pPr>
    </p:bodyStyle>
    <p:otherStyle>
      <a:defPPr>
        <a:defRPr lang="da-DK"/>
      </a:defPPr>
      <a:lvl1pPr marL="0" algn="l" defTabSz="1218804" rtl="0" eaLnBrk="1" latinLnBrk="0" hangingPunct="1">
        <a:defRPr sz="2399" kern="1200">
          <a:solidFill>
            <a:schemeClr val="tx1"/>
          </a:solidFill>
          <a:latin typeface="+mn-lt"/>
          <a:ea typeface="+mn-ea"/>
          <a:cs typeface="+mn-cs"/>
        </a:defRPr>
      </a:lvl1pPr>
      <a:lvl2pPr marL="609402" algn="l" defTabSz="1218804" rtl="0" eaLnBrk="1" latinLnBrk="0" hangingPunct="1">
        <a:defRPr sz="2399" kern="1200">
          <a:solidFill>
            <a:schemeClr val="tx1"/>
          </a:solidFill>
          <a:latin typeface="+mn-lt"/>
          <a:ea typeface="+mn-ea"/>
          <a:cs typeface="+mn-cs"/>
        </a:defRPr>
      </a:lvl2pPr>
      <a:lvl3pPr marL="1218804" algn="l" defTabSz="1218804" rtl="0" eaLnBrk="1" latinLnBrk="0" hangingPunct="1">
        <a:defRPr sz="2399" kern="1200">
          <a:solidFill>
            <a:schemeClr val="tx1"/>
          </a:solidFill>
          <a:latin typeface="+mn-lt"/>
          <a:ea typeface="+mn-ea"/>
          <a:cs typeface="+mn-cs"/>
        </a:defRPr>
      </a:lvl3pPr>
      <a:lvl4pPr marL="1828205" algn="l" defTabSz="1218804" rtl="0" eaLnBrk="1" latinLnBrk="0" hangingPunct="1">
        <a:defRPr sz="2399" kern="1200">
          <a:solidFill>
            <a:schemeClr val="tx1"/>
          </a:solidFill>
          <a:latin typeface="+mn-lt"/>
          <a:ea typeface="+mn-ea"/>
          <a:cs typeface="+mn-cs"/>
        </a:defRPr>
      </a:lvl4pPr>
      <a:lvl5pPr marL="2437607" algn="l" defTabSz="1218804" rtl="0" eaLnBrk="1" latinLnBrk="0" hangingPunct="1">
        <a:defRPr sz="2399" kern="1200">
          <a:solidFill>
            <a:schemeClr val="tx1"/>
          </a:solidFill>
          <a:latin typeface="+mn-lt"/>
          <a:ea typeface="+mn-ea"/>
          <a:cs typeface="+mn-cs"/>
        </a:defRPr>
      </a:lvl5pPr>
      <a:lvl6pPr marL="3047010" algn="l" defTabSz="1218804" rtl="0" eaLnBrk="1" latinLnBrk="0" hangingPunct="1">
        <a:defRPr sz="2399" kern="1200">
          <a:solidFill>
            <a:schemeClr val="tx1"/>
          </a:solidFill>
          <a:latin typeface="+mn-lt"/>
          <a:ea typeface="+mn-ea"/>
          <a:cs typeface="+mn-cs"/>
        </a:defRPr>
      </a:lvl6pPr>
      <a:lvl7pPr marL="3656412" algn="l" defTabSz="1218804" rtl="0" eaLnBrk="1" latinLnBrk="0" hangingPunct="1">
        <a:defRPr sz="2399" kern="1200">
          <a:solidFill>
            <a:schemeClr val="tx1"/>
          </a:solidFill>
          <a:latin typeface="+mn-lt"/>
          <a:ea typeface="+mn-ea"/>
          <a:cs typeface="+mn-cs"/>
        </a:defRPr>
      </a:lvl7pPr>
      <a:lvl8pPr marL="4265813" algn="l" defTabSz="1218804" rtl="0" eaLnBrk="1" latinLnBrk="0" hangingPunct="1">
        <a:defRPr sz="2399" kern="1200">
          <a:solidFill>
            <a:schemeClr val="tx1"/>
          </a:solidFill>
          <a:latin typeface="+mn-lt"/>
          <a:ea typeface="+mn-ea"/>
          <a:cs typeface="+mn-cs"/>
        </a:defRPr>
      </a:lvl8pPr>
      <a:lvl9pPr marL="4875215" algn="l" defTabSz="1218804" rtl="0" eaLnBrk="1" latinLnBrk="0" hangingPunct="1">
        <a:defRPr sz="2399"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5AE578A1-8815-9C7C-D09E-0F939AE049C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F8C984CE-D995-F455-1324-313B0032856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D340B491-C0EE-DED5-2731-FD881668365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010EF7D-5E8A-4719-906E-14EB93AD4355}" type="datetimeFigureOut">
              <a:rPr lang="da-DK" smtClean="0"/>
              <a:t>28-11-2025</a:t>
            </a:fld>
            <a:endParaRPr lang="da-DK"/>
          </a:p>
        </p:txBody>
      </p:sp>
      <p:sp>
        <p:nvSpPr>
          <p:cNvPr id="5" name="Pladsholder til sidefod 4">
            <a:extLst>
              <a:ext uri="{FF2B5EF4-FFF2-40B4-BE49-F238E27FC236}">
                <a16:creationId xmlns:a16="http://schemas.microsoft.com/office/drawing/2014/main" id="{CB3E5527-C901-B8B9-B495-8E5AC44CDA5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5F96EC11-BCBE-80D4-48DE-EC3B555302A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CB1D4E8-02E8-4F9E-9B58-4E6ED12CB25C}" type="slidenum">
              <a:rPr lang="da-DK" smtClean="0"/>
              <a:t>‹nr.›</a:t>
            </a:fld>
            <a:endParaRPr lang="da-DK"/>
          </a:p>
        </p:txBody>
      </p:sp>
    </p:spTree>
    <p:extLst>
      <p:ext uri="{BB962C8B-B14F-4D97-AF65-F5344CB8AC3E}">
        <p14:creationId xmlns:p14="http://schemas.microsoft.com/office/powerpoint/2010/main" val="2661960024"/>
      </p:ext>
    </p:extLst>
  </p:cSld>
  <p:clrMap bg1="lt1" tx1="dk1" bg2="lt2" tx2="dk2" accent1="accent1" accent2="accent2" accent3="accent3" accent4="accent4" accent5="accent5" accent6="accent6" hlink="hlink" folHlink="folHlink"/>
  <p:sldLayoutIdLst>
    <p:sldLayoutId id="2147483692" r:id="rId1"/>
    <p:sldLayoutId id="2147483693" r:id="rId2"/>
    <p:sldLayoutId id="2147483694" r:id="rId3"/>
    <p:sldLayoutId id="2147483695" r:id="rId4"/>
    <p:sldLayoutId id="2147483696" r:id="rId5"/>
    <p:sldLayoutId id="2147483697" r:id="rId6"/>
    <p:sldLayoutId id="2147483698" r:id="rId7"/>
    <p:sldLayoutId id="2147483699" r:id="rId8"/>
    <p:sldLayoutId id="2147483700" r:id="rId9"/>
    <p:sldLayoutId id="2147483701" r:id="rId10"/>
    <p:sldLayoutId id="2147483702"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2.xml.rels><?xml version="1.0" encoding="UTF-8" standalone="yes"?>
<Relationships xmlns="http://schemas.openxmlformats.org/package/2006/relationships"><Relationship Id="rId2" Type="http://schemas.microsoft.com/office/2018/10/relationships/comments" Target="../comments/modernComment_101_1D7C9EB1.xml"/><Relationship Id="rId1" Type="http://schemas.openxmlformats.org/officeDocument/2006/relationships/slideLayout" Target="../slideLayouts/slideLayout3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3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32.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32.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3" Type="http://schemas.openxmlformats.org/officeDocument/2006/relationships/hyperlink" Target="https://www.godtarbejdsmiljo.dk/media/1wbor2zg/bfa-vold_indledendekort_web.pdf" TargetMode="External"/><Relationship Id="rId2" Type="http://schemas.openxmlformats.org/officeDocument/2006/relationships/hyperlink" Target="https://at.dk/regler/bekendtgoerelser/psykisk-arbejdsmiljoe-1406/" TargetMode="External"/><Relationship Id="rId1" Type="http://schemas.openxmlformats.org/officeDocument/2006/relationships/slideLayout" Target="../slideLayouts/slideLayout32.xml"/><Relationship Id="rId5" Type="http://schemas.openxmlformats.org/officeDocument/2006/relationships/hyperlink" Target="https://voldsomudtryksform.dk/undervisningsmateriale/sygeplejerske/" TargetMode="External"/><Relationship Id="rId4" Type="http://schemas.openxmlformats.org/officeDocument/2006/relationships/hyperlink" Target="https://voldsomudtryksform.dk/undervisningsmateriale-paedago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dertitel 3">
            <a:extLst>
              <a:ext uri="{FF2B5EF4-FFF2-40B4-BE49-F238E27FC236}">
                <a16:creationId xmlns:a16="http://schemas.microsoft.com/office/drawing/2014/main" id="{9A7378BE-45E4-375A-41F3-956DE44B3353}"/>
              </a:ext>
            </a:extLst>
          </p:cNvPr>
          <p:cNvSpPr>
            <a:spLocks noGrp="1"/>
          </p:cNvSpPr>
          <p:nvPr>
            <p:ph type="subTitle" idx="1"/>
          </p:nvPr>
        </p:nvSpPr>
        <p:spPr/>
        <p:txBody>
          <a:bodyPr/>
          <a:lstStyle/>
          <a:p>
            <a:r>
              <a:rPr lang="da-DK" dirty="0"/>
              <a:t>3-meter reglen 2026</a:t>
            </a:r>
          </a:p>
          <a:p>
            <a:r>
              <a:rPr lang="da-DK" dirty="0"/>
              <a:t>Tema: Fysisk og psykisk vold</a:t>
            </a:r>
          </a:p>
        </p:txBody>
      </p:sp>
      <p:sp>
        <p:nvSpPr>
          <p:cNvPr id="5" name="Pladsholder til indhold 4">
            <a:extLst>
              <a:ext uri="{FF2B5EF4-FFF2-40B4-BE49-F238E27FC236}">
                <a16:creationId xmlns:a16="http://schemas.microsoft.com/office/drawing/2014/main" id="{4E5AA426-6CF5-402A-C1BF-CA0C9F03B752}"/>
              </a:ext>
            </a:extLst>
          </p:cNvPr>
          <p:cNvSpPr>
            <a:spLocks noGrp="1"/>
          </p:cNvSpPr>
          <p:nvPr>
            <p:ph sz="quarter" idx="13"/>
          </p:nvPr>
        </p:nvSpPr>
        <p:spPr>
          <a:xfrm rot="21094425">
            <a:off x="9145861" y="3327940"/>
            <a:ext cx="2946310" cy="1579563"/>
          </a:xfrm>
        </p:spPr>
        <p:txBody>
          <a:bodyPr/>
          <a:lstStyle/>
          <a:p>
            <a:pPr marL="0" marR="0" lvl="0" indent="0" algn="ctr" defTabSz="914400" rtl="0" eaLnBrk="1" fontAlgn="base" latinLnBrk="0" hangingPunct="1">
              <a:lnSpc>
                <a:spcPct val="100000"/>
              </a:lnSpc>
              <a:spcBef>
                <a:spcPct val="0"/>
              </a:spcBef>
              <a:spcAft>
                <a:spcPts val="0"/>
              </a:spcAft>
              <a:buClr>
                <a:srgbClr val="CC6633"/>
              </a:buClr>
              <a:buSzTx/>
              <a:buFont typeface="Wingdings" pitchFamily="2" charset="2"/>
              <a:buNone/>
              <a:tabLst/>
              <a:defRPr/>
            </a:pPr>
            <a:r>
              <a:rPr kumimoji="0" lang="da-DK" sz="1300" b="0" i="0" u="none" strike="noStrike" kern="1200" cap="none" spc="0" normalizeH="0" baseline="0" noProof="0" dirty="0">
                <a:ln>
                  <a:noFill/>
                </a:ln>
                <a:solidFill>
                  <a:schemeClr val="tx1"/>
                </a:solidFill>
                <a:effectLst/>
                <a:uLnTx/>
                <a:uFillTx/>
                <a:latin typeface="Verdana"/>
                <a:ea typeface="+mn-ea"/>
                <a:cs typeface="+mn-cs"/>
              </a:rPr>
              <a:t>Det, du går forbi, accepterer du. </a:t>
            </a:r>
          </a:p>
          <a:p>
            <a:pPr marL="0" marR="0" lvl="0" indent="0" algn="ctr" defTabSz="914400" rtl="0" eaLnBrk="1" fontAlgn="base" latinLnBrk="0" hangingPunct="1">
              <a:lnSpc>
                <a:spcPct val="100000"/>
              </a:lnSpc>
              <a:spcBef>
                <a:spcPct val="0"/>
              </a:spcBef>
              <a:spcAft>
                <a:spcPts val="0"/>
              </a:spcAft>
              <a:buClr>
                <a:srgbClr val="CC6633"/>
              </a:buClr>
              <a:buSzTx/>
              <a:buFont typeface="Wingdings" pitchFamily="2" charset="2"/>
              <a:buNone/>
              <a:tabLst/>
              <a:defRPr/>
            </a:pPr>
            <a:r>
              <a:rPr kumimoji="0" lang="da-DK" sz="1300" b="0" i="0" u="none" strike="noStrike" kern="1200" cap="none" spc="0" normalizeH="0" baseline="0" noProof="0" dirty="0">
                <a:ln>
                  <a:noFill/>
                </a:ln>
                <a:solidFill>
                  <a:schemeClr val="tx1"/>
                </a:solidFill>
                <a:effectLst/>
                <a:uLnTx/>
                <a:uFillTx/>
                <a:latin typeface="Verdana"/>
                <a:ea typeface="+mn-ea"/>
                <a:cs typeface="+mn-cs"/>
              </a:rPr>
              <a:t>- Du er din egen 'direktør’ for dine "3 meter"</a:t>
            </a:r>
          </a:p>
        </p:txBody>
      </p:sp>
    </p:spTree>
    <p:extLst>
      <p:ext uri="{BB962C8B-B14F-4D97-AF65-F5344CB8AC3E}">
        <p14:creationId xmlns:p14="http://schemas.microsoft.com/office/powerpoint/2010/main" val="34249426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C2BD3D-227E-6C7A-A73B-3F5783ED0017}"/>
              </a:ext>
            </a:extLst>
          </p:cNvPr>
          <p:cNvSpPr>
            <a:spLocks noGrp="1"/>
          </p:cNvSpPr>
          <p:nvPr>
            <p:ph type="title"/>
          </p:nvPr>
        </p:nvSpPr>
        <p:spPr/>
        <p:txBody>
          <a:bodyPr/>
          <a:lstStyle/>
          <a:p>
            <a:r>
              <a:rPr lang="da-DK" sz="3600">
                <a:solidFill>
                  <a:srgbClr val="F2B10F"/>
                </a:solidFill>
              </a:rPr>
              <a:t>Velkommen til 3-meter reglen i </a:t>
            </a:r>
            <a:br>
              <a:rPr lang="da-DK" sz="3600">
                <a:solidFill>
                  <a:srgbClr val="F2B10F"/>
                </a:solidFill>
              </a:rPr>
            </a:br>
            <a:r>
              <a:rPr lang="da-DK" sz="3600">
                <a:solidFill>
                  <a:srgbClr val="F2B10F"/>
                </a:solidFill>
              </a:rPr>
              <a:t>Region Midtjylland</a:t>
            </a:r>
            <a:endParaRPr lang="en-US"/>
          </a:p>
        </p:txBody>
      </p:sp>
      <p:sp>
        <p:nvSpPr>
          <p:cNvPr id="3" name="Pladsholder til indhold 2">
            <a:extLst>
              <a:ext uri="{FF2B5EF4-FFF2-40B4-BE49-F238E27FC236}">
                <a16:creationId xmlns:a16="http://schemas.microsoft.com/office/drawing/2014/main" id="{E857F117-363A-44A1-8B00-69FFC99AFE82}"/>
              </a:ext>
            </a:extLst>
          </p:cNvPr>
          <p:cNvSpPr>
            <a:spLocks noGrp="1"/>
          </p:cNvSpPr>
          <p:nvPr>
            <p:ph idx="1"/>
          </p:nvPr>
        </p:nvSpPr>
        <p:spPr/>
        <p:txBody>
          <a:bodyPr/>
          <a:lstStyle/>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800" b="0" i="0" u="none" strike="noStrike" kern="0" cap="none" spc="0" normalizeH="0" baseline="0" noProof="0" dirty="0">
                <a:ln>
                  <a:noFill/>
                </a:ln>
                <a:effectLst/>
                <a:uLnTx/>
                <a:uFillTx/>
                <a:latin typeface="Verdana"/>
                <a:ea typeface="+mn-ea"/>
                <a:cs typeface="+mn-cs"/>
              </a:rPr>
              <a:t>I Region Midtjylland er </a:t>
            </a:r>
            <a:r>
              <a:rPr kumimoji="0" lang="da-DK" altLang="da-DK" sz="1800" b="1" i="0" u="none" strike="noStrike" kern="0" cap="none" spc="0" normalizeH="0" baseline="0" noProof="0" dirty="0">
                <a:ln>
                  <a:noFill/>
                </a:ln>
                <a:effectLst/>
                <a:uLnTx/>
                <a:uFillTx/>
                <a:latin typeface="Verdana"/>
                <a:ea typeface="+mn-ea"/>
                <a:cs typeface="+mn-cs"/>
              </a:rPr>
              <a:t>3-meter</a:t>
            </a:r>
            <a:r>
              <a:rPr kumimoji="0" lang="da-DK" altLang="da-DK" sz="1800" b="0" i="0" u="none" strike="noStrike" kern="0" cap="none" spc="0" normalizeH="0" baseline="0" noProof="0" dirty="0">
                <a:ln>
                  <a:noFill/>
                </a:ln>
                <a:effectLst/>
                <a:uLnTx/>
                <a:uFillTx/>
                <a:latin typeface="Verdana"/>
                <a:ea typeface="+mn-ea"/>
                <a:cs typeface="+mn-cs"/>
              </a:rPr>
              <a:t> reglen metoden, der anvendes i arbejdet med den gode sikkerhedskultur. </a:t>
            </a: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endParaRPr kumimoji="0" lang="da-DK" altLang="da-DK" sz="1400" b="0" i="0" u="none" strike="noStrike" kern="0" cap="none" spc="0" normalizeH="0" baseline="0" noProof="0" dirty="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400" b="0" i="0" u="none" strike="noStrike" kern="0" cap="none" spc="0" normalizeH="0" baseline="0" noProof="0" dirty="0">
                <a:ln>
                  <a:noFill/>
                </a:ln>
                <a:effectLst/>
                <a:uLnTx/>
                <a:uFillTx/>
                <a:latin typeface="Verdana"/>
                <a:ea typeface="+mn-ea"/>
                <a:cs typeface="+mn-cs"/>
              </a:rPr>
              <a:t>3-meter reglen og den gode sikkerhedskultur er en holdsport, hvor både </a:t>
            </a:r>
            <a:r>
              <a:rPr kumimoji="0" lang="da-DK" altLang="da-DK" sz="1400" b="1" i="0" u="none" strike="noStrike" kern="0" cap="none" spc="0" normalizeH="0" baseline="0" noProof="0" dirty="0">
                <a:ln>
                  <a:noFill/>
                </a:ln>
                <a:effectLst/>
                <a:uLnTx/>
                <a:uFillTx/>
                <a:latin typeface="Verdana"/>
                <a:ea typeface="+mn-ea"/>
                <a:cs typeface="+mn-cs"/>
              </a:rPr>
              <a:t>individet, gruppen, ledelsen og organisationen </a:t>
            </a:r>
            <a:r>
              <a:rPr kumimoji="0" lang="da-DK" altLang="da-DK" sz="1400" b="0" i="0" u="none" strike="noStrike" kern="0" cap="none" spc="0" normalizeH="0" baseline="0" noProof="0" dirty="0">
                <a:ln>
                  <a:noFill/>
                </a:ln>
                <a:effectLst/>
                <a:uLnTx/>
                <a:uFillTx/>
                <a:latin typeface="Verdana"/>
                <a:ea typeface="+mn-ea"/>
                <a:cs typeface="+mn-cs"/>
              </a:rPr>
              <a:t>har et fælles ansvar for at:</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Ingen kommer til skade</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Der tages et fælles ansvar for at gøre opmærksom på og handle på både fysiske og psykiske arbejdsmiljøforhold, der udgør en risiko</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Alle har et medansvar for at forbedre eget og andres arbejdsmiljø</a:t>
            </a:r>
          </a:p>
          <a:p>
            <a:pPr marL="0" marR="0" lvl="0" indent="0" algn="ctr" defTabSz="914400" rtl="0" eaLnBrk="1" fontAlgn="base" latinLnBrk="0" hangingPunct="1">
              <a:lnSpc>
                <a:spcPct val="100000"/>
              </a:lnSpc>
              <a:spcBef>
                <a:spcPts val="4100"/>
              </a:spcBef>
              <a:spcAft>
                <a:spcPct val="20000"/>
              </a:spcAft>
              <a:buClr>
                <a:srgbClr val="990033"/>
              </a:buClr>
              <a:buSzTx/>
              <a:buFont typeface="Wingdings" pitchFamily="2" charset="2"/>
              <a:buNone/>
              <a:tabLst/>
              <a:defRPr/>
            </a:pPr>
            <a:r>
              <a:rPr kumimoji="0" lang="da-DK" altLang="da-DK" sz="1400" b="1" i="0" u="none" strike="noStrike" kern="0" cap="none" spc="0" normalizeH="0" baseline="0" noProof="0" dirty="0">
                <a:ln>
                  <a:noFill/>
                </a:ln>
                <a:effectLst/>
                <a:uLnTx/>
                <a:uFillTx/>
                <a:latin typeface="Verdana"/>
                <a:ea typeface="+mn-ea"/>
                <a:cs typeface="+mn-cs"/>
              </a:rPr>
              <a:t>Uge 3 er hvert år tilegnet en kampagneuge for 3-meter reglen og den gode sikkerhedskultur.</a:t>
            </a:r>
          </a:p>
          <a:p>
            <a:pPr marL="0" marR="0" lvl="0" indent="0" algn="ctr"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800" b="1" i="0" u="none" strike="noStrike" kern="0" cap="none" spc="0" normalizeH="0" baseline="0" noProof="0" dirty="0">
                <a:ln>
                  <a:noFill/>
                </a:ln>
                <a:effectLst/>
                <a:uLnTx/>
                <a:uFillTx/>
                <a:latin typeface="Verdana"/>
                <a:ea typeface="+mn-ea"/>
                <a:cs typeface="+mn-cs"/>
              </a:rPr>
              <a:t>Det overordnede fokus i 2026 er på</a:t>
            </a:r>
          </a:p>
          <a:p>
            <a:pPr marL="0" marR="0" lvl="0" indent="0" algn="ctr"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1800" b="1" i="0" u="none" strike="noStrike" kern="0" cap="none" spc="0" normalizeH="0" baseline="0" noProof="0" dirty="0">
                <a:ln>
                  <a:noFill/>
                </a:ln>
                <a:effectLst/>
                <a:uLnTx/>
                <a:uFillTx/>
                <a:latin typeface="Verdana"/>
                <a:ea typeface="+mn-ea"/>
                <a:cs typeface="+mn-cs"/>
              </a:rPr>
              <a:t> ”at give din næste det bedste”.</a:t>
            </a:r>
            <a:endParaRPr kumimoji="0" lang="da-DK" altLang="da-DK" sz="1400" b="1" i="0" u="none" strike="noStrike" kern="0" cap="none" spc="0" normalizeH="0" baseline="0" noProof="0" dirty="0">
              <a:ln>
                <a:noFill/>
              </a:ln>
              <a:effectLst/>
              <a:uLnTx/>
              <a:uFillTx/>
              <a:latin typeface="Verdana"/>
              <a:ea typeface="+mn-ea"/>
              <a:cs typeface="+mn-cs"/>
            </a:endParaRPr>
          </a:p>
          <a:p>
            <a:endParaRPr lang="da-DK" dirty="0"/>
          </a:p>
        </p:txBody>
      </p:sp>
    </p:spTree>
    <p:extLst>
      <p:ext uri="{BB962C8B-B14F-4D97-AF65-F5344CB8AC3E}">
        <p14:creationId xmlns:p14="http://schemas.microsoft.com/office/powerpoint/2010/main" val="494706353"/>
      </p:ext>
    </p:extLst>
  </p:cSld>
  <p:clrMapOvr>
    <a:masterClrMapping/>
  </p:clrMapOvr>
  <p:extLst>
    <p:ext uri="{6950BFC3-D8DA-4A85-94F7-54DA5524770B}">
      <p188:commentRel xmlns:p188="http://schemas.microsoft.com/office/powerpoint/2018/8/main" r:id="rId2"/>
    </p:ext>
  </p:extLs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50EE79-C228-173B-EC73-37DC768DA818}"/>
              </a:ext>
            </a:extLst>
          </p:cNvPr>
          <p:cNvSpPr>
            <a:spLocks noGrp="1"/>
          </p:cNvSpPr>
          <p:nvPr>
            <p:ph type="title"/>
          </p:nvPr>
        </p:nvSpPr>
        <p:spPr/>
        <p:txBody>
          <a:bodyPr/>
          <a:lstStyle/>
          <a:p>
            <a:r>
              <a:rPr lang="da-DK" dirty="0"/>
              <a:t>Hvad er 3-meter reglen?</a:t>
            </a:r>
          </a:p>
        </p:txBody>
      </p:sp>
      <p:sp>
        <p:nvSpPr>
          <p:cNvPr id="3" name="Pladsholder til indhold 2">
            <a:extLst>
              <a:ext uri="{FF2B5EF4-FFF2-40B4-BE49-F238E27FC236}">
                <a16:creationId xmlns:a16="http://schemas.microsoft.com/office/drawing/2014/main" id="{E1FB592C-B98E-2761-3BFC-EE6D811A3C34}"/>
              </a:ext>
            </a:extLst>
          </p:cNvPr>
          <p:cNvSpPr>
            <a:spLocks noGrp="1"/>
          </p:cNvSpPr>
          <p:nvPr>
            <p:ph idx="1"/>
          </p:nvPr>
        </p:nvSpPr>
        <p:spPr/>
        <p:txBody>
          <a:bodyPr/>
          <a:lstStyle/>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2400" b="0" i="0" u="none" strike="noStrike" kern="0" cap="none" spc="0" normalizeH="0" baseline="0" noProof="0" dirty="0">
                <a:ln>
                  <a:noFill/>
                </a:ln>
                <a:effectLst/>
                <a:uLnTx/>
                <a:uFillTx/>
                <a:latin typeface="Verdana"/>
                <a:ea typeface="+mn-ea"/>
                <a:cs typeface="+mn-cs"/>
              </a:rPr>
              <a:t>3-meter reglen handler om, at alle har ansvar for det, der sker omkring os. Alle skal handle på risikoen for fysiske og psykiske arbejdsmiljøforhold, der udgør en risiko.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2400" b="1" i="0" u="none" strike="noStrike" kern="0" cap="none" spc="0" normalizeH="0" baseline="0" noProof="0" dirty="0">
                <a:ln>
                  <a:noFill/>
                </a:ln>
                <a:effectLst/>
                <a:uLnTx/>
                <a:uFillTx/>
                <a:latin typeface="Verdana"/>
                <a:ea typeface="+mn-ea"/>
                <a:cs typeface="+mn-cs"/>
              </a:rPr>
              <a:t>Grundtanken i 3-meter reglen er: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endParaRPr kumimoji="0" lang="da-DK" sz="2400" b="0" i="0" u="none" strike="noStrike" kern="0" cap="none" spc="0" normalizeH="0" baseline="0" noProof="0" dirty="0">
              <a:ln>
                <a:noFill/>
              </a:ln>
              <a:effectLst/>
              <a:uLnTx/>
              <a:uFillTx/>
              <a:latin typeface="Verdana"/>
              <a:ea typeface="+mn-ea"/>
              <a:cs typeface="+mn-cs"/>
            </a:endParaRP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dirty="0">
                <a:ln>
                  <a:noFill/>
                </a:ln>
                <a:effectLst/>
                <a:uLnTx/>
                <a:uFillTx/>
                <a:latin typeface="Verdana"/>
                <a:ea typeface="+mn-ea"/>
                <a:cs typeface="+mn-cs"/>
              </a:rPr>
              <a:t>JEG er direktør i en radius af 3 meter</a:t>
            </a: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dirty="0">
                <a:ln>
                  <a:noFill/>
                </a:ln>
                <a:effectLst/>
                <a:uLnTx/>
                <a:uFillTx/>
                <a:latin typeface="Verdana"/>
                <a:ea typeface="+mn-ea"/>
                <a:cs typeface="+mn-cs"/>
              </a:rPr>
              <a:t>JEG vil ikke have at nogen kommer til skade</a:t>
            </a: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dirty="0">
                <a:ln>
                  <a:noFill/>
                </a:ln>
                <a:effectLst/>
                <a:uLnTx/>
                <a:uFillTx/>
                <a:latin typeface="Verdana"/>
                <a:ea typeface="+mn-ea"/>
                <a:cs typeface="+mn-cs"/>
              </a:rPr>
              <a:t>Hvad JEG går forbi, accepterer JEG</a:t>
            </a: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2400" b="0" i="0" u="none" strike="noStrike" kern="0" cap="none" spc="0" normalizeH="0" baseline="0" noProof="0" dirty="0">
                <a:ln>
                  <a:noFill/>
                </a:ln>
                <a:effectLst/>
                <a:uLnTx/>
                <a:uFillTx/>
                <a:latin typeface="Verdana"/>
                <a:ea typeface="+mn-ea"/>
                <a:cs typeface="+mn-cs"/>
              </a:rPr>
              <a:t>Et godt arbejdsmiljø skabes i FÆLLESSKAB</a:t>
            </a:r>
          </a:p>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lang="da-DK" sz="2400" kern="0" dirty="0">
                <a:latin typeface="Verdana"/>
              </a:rPr>
              <a:t>Giv din NÆSTE det bedste</a:t>
            </a:r>
            <a:endParaRPr kumimoji="0" lang="da-DK" sz="2400" b="0" i="0" u="none" strike="noStrike" kern="0" cap="none" spc="0" normalizeH="0" baseline="0" noProof="0" dirty="0">
              <a:ln>
                <a:noFill/>
              </a:ln>
              <a:effectLst/>
              <a:uLnTx/>
              <a:uFillTx/>
              <a:latin typeface="Verdana"/>
              <a:ea typeface="+mn-ea"/>
              <a:cs typeface="+mn-cs"/>
            </a:endParaRPr>
          </a:p>
          <a:p>
            <a:endParaRPr lang="da-DK" dirty="0"/>
          </a:p>
        </p:txBody>
      </p:sp>
      <p:pic>
        <p:nvPicPr>
          <p:cNvPr id="4" name="Billede 3">
            <a:extLst>
              <a:ext uri="{FF2B5EF4-FFF2-40B4-BE49-F238E27FC236}">
                <a16:creationId xmlns:a16="http://schemas.microsoft.com/office/drawing/2014/main" id="{D3549777-1037-2BEB-342C-8930B99784F9}"/>
              </a:ext>
            </a:extLst>
          </p:cNvPr>
          <p:cNvPicPr>
            <a:picLocks noChangeAspect="1"/>
          </p:cNvPicPr>
          <p:nvPr/>
        </p:nvPicPr>
        <p:blipFill>
          <a:blip r:embed="rId2"/>
          <a:stretch>
            <a:fillRect/>
          </a:stretch>
        </p:blipFill>
        <p:spPr>
          <a:xfrm>
            <a:off x="8831510" y="3541945"/>
            <a:ext cx="2804403" cy="2408129"/>
          </a:xfrm>
          <a:prstGeom prst="rect">
            <a:avLst/>
          </a:prstGeom>
        </p:spPr>
      </p:pic>
    </p:spTree>
    <p:extLst>
      <p:ext uri="{BB962C8B-B14F-4D97-AF65-F5344CB8AC3E}">
        <p14:creationId xmlns:p14="http://schemas.microsoft.com/office/powerpoint/2010/main" val="35528859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210360-1040-9529-7207-0283080A7D3E}"/>
              </a:ext>
            </a:extLst>
          </p:cNvPr>
          <p:cNvSpPr>
            <a:spLocks noGrp="1"/>
          </p:cNvSpPr>
          <p:nvPr>
            <p:ph type="title"/>
          </p:nvPr>
        </p:nvSpPr>
        <p:spPr/>
        <p:txBody>
          <a:bodyPr/>
          <a:lstStyle/>
          <a:p>
            <a:r>
              <a:rPr lang="da-DK" dirty="0"/>
              <a:t>Fysisk og psykisk vold</a:t>
            </a:r>
          </a:p>
        </p:txBody>
      </p:sp>
      <p:sp>
        <p:nvSpPr>
          <p:cNvPr id="3" name="Pladsholder til indhold 2">
            <a:extLst>
              <a:ext uri="{FF2B5EF4-FFF2-40B4-BE49-F238E27FC236}">
                <a16:creationId xmlns:a16="http://schemas.microsoft.com/office/drawing/2014/main" id="{ECEDF31E-E58E-EF34-57C0-C5B383B4B107}"/>
              </a:ext>
            </a:extLst>
          </p:cNvPr>
          <p:cNvSpPr>
            <a:spLocks noGrp="1"/>
          </p:cNvSpPr>
          <p:nvPr>
            <p:ph idx="1"/>
          </p:nvPr>
        </p:nvSpPr>
        <p:spPr/>
        <p:txBody>
          <a:bodyPr/>
          <a:lstStyle/>
          <a:p>
            <a:pPr marL="0" marR="0" lvl="0" indent="0" algn="l" defTabSz="914400" rtl="0" eaLnBrk="1" fontAlgn="base" latinLnBrk="0" hangingPunct="1">
              <a:lnSpc>
                <a:spcPct val="107000"/>
              </a:lnSpc>
              <a:spcBef>
                <a:spcPct val="0"/>
              </a:spcBef>
              <a:spcAft>
                <a:spcPct val="20000"/>
              </a:spcAft>
              <a:buClr>
                <a:srgbClr val="990033"/>
              </a:buClr>
              <a:buSzTx/>
              <a:buFont typeface="Wingdings" pitchFamily="2" charset="2"/>
              <a:buNone/>
              <a:tabLst/>
              <a:defRPr/>
            </a:pPr>
            <a:endParaRPr kumimoji="0" lang="da-DK" altLang="da-DK" sz="1400" b="0" i="0" u="none" strike="noStrike" kern="0" cap="none" spc="0" normalizeH="0" baseline="0" noProof="0" dirty="0">
              <a:ln>
                <a:noFill/>
              </a:ln>
              <a:effectLst/>
              <a:uLnTx/>
              <a:uFillTx/>
              <a:latin typeface="Verdana"/>
              <a:ea typeface="+mn-ea"/>
              <a:cs typeface="+mn-cs"/>
            </a:endParaRPr>
          </a:p>
          <a:p>
            <a:pPr marL="0" marR="0" lvl="0" indent="0" algn="l" defTabSz="914400" rtl="0" eaLnBrk="1" fontAlgn="base" latinLnBrk="0" hangingPunct="1">
              <a:lnSpc>
                <a:spcPct val="107000"/>
              </a:lnSpc>
              <a:spcBef>
                <a:spcPct val="0"/>
              </a:spcBef>
              <a:spcAft>
                <a:spcPct val="20000"/>
              </a:spcAft>
              <a:buClr>
                <a:srgbClr val="990033"/>
              </a:buClr>
              <a:buSzTx/>
              <a:buFont typeface="Wingdings" pitchFamily="2" charset="2"/>
              <a:buNone/>
              <a:tabLst/>
              <a:defRPr/>
            </a:pPr>
            <a:r>
              <a:rPr kumimoji="0" lang="da-DK" altLang="da-DK" sz="1400" b="0" i="0" u="none" strike="noStrike" kern="0" cap="none" spc="0" normalizeH="0" baseline="0" noProof="0" dirty="0">
                <a:ln>
                  <a:noFill/>
                </a:ln>
                <a:effectLst/>
                <a:uLnTx/>
                <a:uFillTx/>
                <a:latin typeface="Verdana"/>
                <a:ea typeface="+mn-ea"/>
                <a:cs typeface="+mn-cs"/>
              </a:rPr>
              <a:t>Du arbejder med mennesker. Så du kan møde patienter, borgere og pårørende, som kan være i krise, har store følelser eller en udadreagerende adfærd. Det stiller krav til, at vi som ansatte kan: </a:t>
            </a:r>
          </a:p>
          <a:p>
            <a:pPr marL="0" marR="0" lvl="0" indent="0" algn="l" defTabSz="914400" rtl="0" eaLnBrk="1" fontAlgn="base" latinLnBrk="0" hangingPunct="1">
              <a:lnSpc>
                <a:spcPct val="107000"/>
              </a:lnSpc>
              <a:spcBef>
                <a:spcPct val="0"/>
              </a:spcBef>
              <a:spcAft>
                <a:spcPct val="20000"/>
              </a:spcAft>
              <a:buClr>
                <a:srgbClr val="990033"/>
              </a:buClr>
              <a:buSzTx/>
              <a:buFont typeface="Wingdings" pitchFamily="2" charset="2"/>
              <a:buNone/>
              <a:tabLst/>
              <a:defRPr/>
            </a:pPr>
            <a:endParaRPr kumimoji="0" lang="da-DK" altLang="da-DK" sz="1400" b="0" i="0" u="none" strike="noStrike" kern="0" cap="none" spc="0" normalizeH="0" baseline="0" noProof="0" dirty="0">
              <a:ln>
                <a:noFill/>
              </a:ln>
              <a:effectLst/>
              <a:uLnTx/>
              <a:uFillTx/>
              <a:latin typeface="Verdana"/>
              <a:ea typeface="+mn-ea"/>
              <a:cs typeface="+mn-cs"/>
            </a:endParaRP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Sætte os ind i, rumme eller håndtere disse menneskers tænkning, følelser eller måske udadreagerende adfærd</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Håndtere eller skjule egne tanker eller følelser</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400" b="0" i="0" u="none" strike="noStrike" kern="0" cap="none" spc="0" normalizeH="0" baseline="0" noProof="0" dirty="0">
                <a:ln>
                  <a:noFill/>
                </a:ln>
                <a:effectLst/>
                <a:uLnTx/>
                <a:uFillTx/>
                <a:latin typeface="Verdana"/>
                <a:ea typeface="+mn-ea"/>
                <a:cs typeface="+mn-cs"/>
              </a:rPr>
              <a:t>Tilpasse kommunikation eller adfærd til de mennesker, vi arbejder med</a:t>
            </a:r>
          </a:p>
          <a:p>
            <a:pPr marL="0" marR="0" lvl="0" indent="0" algn="l" defTabSz="914400" rtl="0" eaLnBrk="1" fontAlgn="base" latinLnBrk="0" hangingPunct="1">
              <a:lnSpc>
                <a:spcPct val="107000"/>
              </a:lnSpc>
              <a:spcBef>
                <a:spcPct val="0"/>
              </a:spcBef>
              <a:spcAft>
                <a:spcPts val="750"/>
              </a:spcAft>
              <a:buClr>
                <a:srgbClr val="990033"/>
              </a:buClr>
              <a:buSzTx/>
              <a:buFont typeface="Wingdings" pitchFamily="2" charset="2"/>
              <a:buNone/>
              <a:tabLst/>
              <a:defRPr/>
            </a:pPr>
            <a:endParaRPr kumimoji="0" lang="da-DK" altLang="da-DK" sz="1400" b="0" i="0" u="none" strike="noStrike" kern="0" cap="none" spc="0" normalizeH="0" baseline="0" noProof="0" dirty="0">
              <a:ln>
                <a:noFill/>
              </a:ln>
              <a:effectLst/>
              <a:uLnTx/>
              <a:uFillTx/>
              <a:latin typeface="Verdana"/>
              <a:ea typeface="+mn-ea"/>
              <a:cs typeface="+mn-cs"/>
            </a:endParaRPr>
          </a:p>
          <a:p>
            <a:pPr marL="0" marR="0" lvl="0" indent="0" algn="l" defTabSz="914400" rtl="0" eaLnBrk="1" fontAlgn="base" latinLnBrk="0" hangingPunct="1">
              <a:lnSpc>
                <a:spcPct val="107000"/>
              </a:lnSpc>
              <a:spcBef>
                <a:spcPct val="0"/>
              </a:spcBef>
              <a:spcAft>
                <a:spcPts val="750"/>
              </a:spcAft>
              <a:buClr>
                <a:srgbClr val="990033"/>
              </a:buClr>
              <a:buSzTx/>
              <a:buFont typeface="Wingdings" pitchFamily="2" charset="2"/>
              <a:buNone/>
              <a:tabLst/>
              <a:defRPr/>
            </a:pPr>
            <a:r>
              <a:rPr kumimoji="0" lang="da-DK" altLang="da-DK" sz="1400" b="0" i="0" u="none" strike="noStrike" kern="0" cap="none" spc="0" normalizeH="0" baseline="0" noProof="0" dirty="0">
                <a:ln>
                  <a:noFill/>
                </a:ln>
                <a:effectLst/>
                <a:uLnTx/>
                <a:uFillTx/>
                <a:latin typeface="Verdana"/>
                <a:ea typeface="+mn-ea"/>
                <a:cs typeface="+mn-cs"/>
              </a:rPr>
              <a:t>Selv om du mestrer dette, kan du blive udsat for arbejdsrelateret fysisk eller psykisk vold, trusler</a:t>
            </a:r>
            <a:r>
              <a:rPr kumimoji="0" lang="da-DK" altLang="da-DK" sz="1400" b="0" i="0" u="none" strike="noStrike" kern="0" cap="none" spc="0" normalizeH="0" baseline="0" noProof="0">
                <a:ln>
                  <a:noFill/>
                </a:ln>
                <a:effectLst/>
                <a:uLnTx/>
                <a:uFillTx/>
                <a:latin typeface="Verdana"/>
                <a:ea typeface="+mn-ea"/>
                <a:cs typeface="+mn-cs"/>
              </a:rPr>
              <a:t>, chikane eller </a:t>
            </a:r>
            <a:r>
              <a:rPr kumimoji="0" lang="da-DK" altLang="da-DK" sz="1400" b="0" i="0" u="none" strike="noStrike" kern="0" cap="none" spc="0" normalizeH="0" baseline="0" noProof="0" dirty="0">
                <a:ln>
                  <a:noFill/>
                </a:ln>
                <a:effectLst/>
                <a:uLnTx/>
                <a:uFillTx/>
                <a:latin typeface="Verdana"/>
                <a:ea typeface="+mn-ea"/>
                <a:cs typeface="+mn-cs"/>
              </a:rPr>
              <a:t>traumatiske hændelser relateret til dit arbejde. </a:t>
            </a:r>
          </a:p>
          <a:p>
            <a:pPr marL="0" marR="0" lvl="0" indent="0" algn="l" defTabSz="914400" rtl="0" eaLnBrk="1" fontAlgn="base" latinLnBrk="0" hangingPunct="1">
              <a:lnSpc>
                <a:spcPct val="107000"/>
              </a:lnSpc>
              <a:spcBef>
                <a:spcPct val="0"/>
              </a:spcBef>
              <a:spcAft>
                <a:spcPts val="750"/>
              </a:spcAft>
              <a:buClr>
                <a:srgbClr val="990033"/>
              </a:buClr>
              <a:buSzTx/>
              <a:buFont typeface="Wingdings" pitchFamily="2" charset="2"/>
              <a:buNone/>
              <a:tabLst/>
              <a:defRPr/>
            </a:pPr>
            <a:r>
              <a:rPr kumimoji="0" lang="da-DK" altLang="da-DK" sz="1400" b="0" i="0" u="none" strike="noStrike" kern="0" cap="none" spc="0" normalizeH="0" baseline="0" noProof="0" dirty="0">
                <a:ln>
                  <a:noFill/>
                </a:ln>
                <a:effectLst/>
                <a:uLnTx/>
                <a:uFillTx/>
                <a:latin typeface="Verdana"/>
                <a:ea typeface="+mn-ea"/>
                <a:cs typeface="+mn-cs"/>
              </a:rPr>
              <a:t>Som arbejdsplads er vi forpligtiget til at kortlægge, forebygge og håndtere arbejdsrelateret fysisk og psykisk vold – så du som ansat ikke står alene med udfordringen.</a:t>
            </a:r>
          </a:p>
        </p:txBody>
      </p:sp>
    </p:spTree>
    <p:extLst>
      <p:ext uri="{BB962C8B-B14F-4D97-AF65-F5344CB8AC3E}">
        <p14:creationId xmlns:p14="http://schemas.microsoft.com/office/powerpoint/2010/main" val="3311245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F55AED6-3F8F-3C42-D596-8F27325FFB70}"/>
              </a:ext>
            </a:extLst>
          </p:cNvPr>
          <p:cNvSpPr>
            <a:spLocks noGrp="1"/>
          </p:cNvSpPr>
          <p:nvPr>
            <p:ph type="title"/>
          </p:nvPr>
        </p:nvSpPr>
        <p:spPr/>
        <p:txBody>
          <a:bodyPr/>
          <a:lstStyle/>
          <a:p>
            <a:r>
              <a:rPr lang="da-DK" dirty="0">
                <a:latin typeface="Verdana"/>
                <a:ea typeface="Verdana"/>
              </a:rPr>
              <a:t>IGLO</a:t>
            </a:r>
            <a:endParaRPr lang="en-US" dirty="0"/>
          </a:p>
        </p:txBody>
      </p:sp>
      <p:sp>
        <p:nvSpPr>
          <p:cNvPr id="3" name="Pladsholder til indhold 2">
            <a:extLst>
              <a:ext uri="{FF2B5EF4-FFF2-40B4-BE49-F238E27FC236}">
                <a16:creationId xmlns:a16="http://schemas.microsoft.com/office/drawing/2014/main" id="{2E9E4C58-EB82-178A-63B4-C06D9392A38F}"/>
              </a:ext>
            </a:extLst>
          </p:cNvPr>
          <p:cNvSpPr>
            <a:spLocks noGrp="1"/>
          </p:cNvSpPr>
          <p:nvPr>
            <p:ph idx="1"/>
          </p:nvPr>
        </p:nvSpPr>
        <p:spPr/>
        <p:txBody>
          <a:bodyPr/>
          <a:lstStyle/>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dirty="0">
                <a:ln>
                  <a:noFill/>
                </a:ln>
                <a:effectLst/>
                <a:uLnTx/>
                <a:uFillTx/>
                <a:latin typeface="Verdana"/>
                <a:ea typeface="+mn-ea"/>
                <a:cs typeface="+mn-cs"/>
              </a:rPr>
              <a:t>IGLO er en model som tydeliggør, at det er en </a:t>
            </a:r>
            <a:r>
              <a:rPr kumimoji="0" lang="da-DK" sz="1400" b="1" i="0" u="none" strike="noStrike" kern="0" cap="none" spc="0" normalizeH="0" baseline="0" noProof="0" dirty="0">
                <a:ln>
                  <a:noFill/>
                </a:ln>
                <a:effectLst/>
                <a:uLnTx/>
                <a:uFillTx/>
                <a:latin typeface="Verdana"/>
                <a:ea typeface="+mn-ea"/>
                <a:cs typeface="+mn-cs"/>
              </a:rPr>
              <a:t>fælles</a:t>
            </a:r>
            <a:r>
              <a:rPr kumimoji="0" lang="da-DK" sz="1400" b="0" i="0" u="none" strike="noStrike" kern="0" cap="none" spc="0" normalizeH="0" baseline="0" noProof="0" dirty="0">
                <a:ln>
                  <a:noFill/>
                </a:ln>
                <a:effectLst/>
                <a:uLnTx/>
                <a:uFillTx/>
                <a:latin typeface="Verdana"/>
                <a:ea typeface="+mn-ea"/>
                <a:cs typeface="+mn-cs"/>
              </a:rPr>
              <a:t> </a:t>
            </a:r>
            <a:r>
              <a:rPr kumimoji="0" lang="da-DK" sz="1400" b="1" i="0" u="none" strike="noStrike" kern="0" cap="none" spc="0" normalizeH="0" baseline="0" noProof="0" dirty="0">
                <a:ln>
                  <a:noFill/>
                </a:ln>
                <a:effectLst/>
                <a:uLnTx/>
                <a:uFillTx/>
                <a:latin typeface="Verdana"/>
                <a:ea typeface="+mn-ea"/>
                <a:cs typeface="+mn-cs"/>
              </a:rPr>
              <a:t>opgave</a:t>
            </a:r>
            <a:r>
              <a:rPr kumimoji="0" lang="da-DK" sz="1400" b="0" i="0" u="none" strike="noStrike" kern="0" cap="none" spc="0" normalizeH="0" baseline="0" noProof="0" dirty="0">
                <a:ln>
                  <a:noFill/>
                </a:ln>
                <a:effectLst/>
                <a:uLnTx/>
                <a:uFillTx/>
                <a:latin typeface="Verdana"/>
                <a:ea typeface="+mn-ea"/>
                <a:cs typeface="+mn-cs"/>
              </a:rPr>
              <a:t> at skabe og bevare den gode sikkerhedskultur på arbejdspladsen.</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dirty="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1" i="0" u="none" strike="noStrike" kern="0" cap="none" spc="0" normalizeH="0" baseline="0" noProof="0" dirty="0">
                <a:ln>
                  <a:noFill/>
                </a:ln>
                <a:effectLst/>
                <a:uLnTx/>
                <a:uFillTx/>
                <a:latin typeface="Verdana"/>
                <a:ea typeface="+mn-ea"/>
                <a:cs typeface="+mn-cs"/>
              </a:rPr>
              <a:t>IGLO er definitionerne for: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dirty="0">
                <a:ln>
                  <a:noFill/>
                </a:ln>
                <a:effectLst/>
                <a:uLnTx/>
                <a:uFillTx/>
                <a:latin typeface="Verdana"/>
                <a:ea typeface="+mn-ea"/>
                <a:cs typeface="+mn-cs"/>
              </a:rPr>
              <a:t>Individ – den enkelte ansatte</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dirty="0">
                <a:ln>
                  <a:noFill/>
                </a:ln>
                <a:effectLst/>
                <a:uLnTx/>
                <a:uFillTx/>
                <a:latin typeface="Verdana"/>
                <a:ea typeface="+mn-ea"/>
                <a:cs typeface="+mn-cs"/>
              </a:rPr>
              <a:t>Gruppe – teamet eller gruppen af de nærmeste kollegaer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dirty="0">
                <a:ln>
                  <a:noFill/>
                </a:ln>
                <a:effectLst/>
                <a:uLnTx/>
                <a:uFillTx/>
                <a:latin typeface="Verdana"/>
                <a:ea typeface="+mn-ea"/>
                <a:cs typeface="+mn-cs"/>
              </a:rPr>
              <a:t>Ledelse – ledelse på alle niveauer</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dirty="0">
                <a:ln>
                  <a:noFill/>
                </a:ln>
                <a:effectLst/>
                <a:uLnTx/>
                <a:uFillTx/>
                <a:latin typeface="Verdana"/>
                <a:ea typeface="+mn-ea"/>
                <a:cs typeface="+mn-cs"/>
              </a:rPr>
              <a:t>Organisation – MED- og arbejdsmiljøorganisationen (AMG)</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dirty="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dirty="0">
                <a:ln>
                  <a:noFill/>
                </a:ln>
                <a:effectLst/>
                <a:uLnTx/>
                <a:uFillTx/>
                <a:latin typeface="Verdana"/>
                <a:ea typeface="+mn-ea"/>
                <a:cs typeface="+mn-cs"/>
              </a:rPr>
              <a:t>Ifølge arbejdsmiljøloven er det lederens </a:t>
            </a:r>
            <a:r>
              <a:rPr kumimoji="0" lang="da-DK" sz="1400" b="0" i="1" u="none" strike="noStrike" kern="0" cap="none" spc="0" normalizeH="0" baseline="0" noProof="0" dirty="0">
                <a:ln>
                  <a:noFill/>
                </a:ln>
                <a:effectLst/>
                <a:uLnTx/>
                <a:uFillTx/>
                <a:latin typeface="Verdana"/>
                <a:ea typeface="+mn-ea"/>
                <a:cs typeface="+mn-cs"/>
              </a:rPr>
              <a:t>ansvar</a:t>
            </a:r>
            <a:r>
              <a:rPr kumimoji="0" lang="da-DK" sz="1400" b="0" i="0" u="none" strike="noStrike" kern="0" cap="none" spc="0" normalizeH="0" baseline="0" noProof="0" dirty="0">
                <a:ln>
                  <a:noFill/>
                </a:ln>
                <a:effectLst/>
                <a:uLnTx/>
                <a:uFillTx/>
                <a:latin typeface="Verdana"/>
                <a:ea typeface="+mn-ea"/>
                <a:cs typeface="+mn-cs"/>
              </a:rPr>
              <a:t> at tage hånd om arbejdsmiljøet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dirty="0">
                <a:ln>
                  <a:noFill/>
                </a:ln>
                <a:effectLst/>
                <a:uLnTx/>
                <a:uFillTx/>
                <a:latin typeface="Verdana"/>
                <a:ea typeface="+mn-ea"/>
                <a:cs typeface="+mn-cs"/>
              </a:rPr>
              <a:t>– Arbejdsmiljørepræsentanten er den gode </a:t>
            </a:r>
            <a:r>
              <a:rPr kumimoji="0" lang="da-DK" sz="1400" b="0" i="1" u="none" strike="noStrike" kern="0" cap="none" spc="0" normalizeH="0" baseline="0" noProof="0" dirty="0">
                <a:ln>
                  <a:noFill/>
                </a:ln>
                <a:effectLst/>
                <a:uLnTx/>
                <a:uFillTx/>
                <a:latin typeface="Verdana"/>
                <a:ea typeface="+mn-ea"/>
                <a:cs typeface="+mn-cs"/>
              </a:rPr>
              <a:t>hjælper</a:t>
            </a:r>
            <a:r>
              <a:rPr kumimoji="0" lang="da-DK" sz="1400" b="0" i="0" u="none" strike="noStrike" kern="0" cap="none" spc="0" normalizeH="0" baseline="0" noProof="0" dirty="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dirty="0">
                <a:ln>
                  <a:noFill/>
                </a:ln>
                <a:effectLst/>
                <a:uLnTx/>
                <a:uFillTx/>
                <a:latin typeface="Verdana"/>
                <a:ea typeface="+mn-ea"/>
                <a:cs typeface="+mn-cs"/>
              </a:rPr>
              <a:t>I hverdagen </a:t>
            </a:r>
            <a:r>
              <a:rPr kumimoji="0" lang="da-DK" sz="1400" b="0" i="1" u="none" strike="noStrike" kern="0" cap="none" spc="0" normalizeH="0" baseline="0" noProof="0" dirty="0">
                <a:ln>
                  <a:noFill/>
                </a:ln>
                <a:effectLst/>
                <a:uLnTx/>
                <a:uFillTx/>
                <a:latin typeface="Verdana"/>
                <a:ea typeface="+mn-ea"/>
                <a:cs typeface="+mn-cs"/>
              </a:rPr>
              <a:t>skabes</a:t>
            </a:r>
            <a:r>
              <a:rPr kumimoji="0" lang="da-DK" sz="1400" b="0" i="0" u="none" strike="noStrike" kern="0" cap="none" spc="0" normalizeH="0" baseline="0" noProof="0" dirty="0">
                <a:ln>
                  <a:noFill/>
                </a:ln>
                <a:effectLst/>
                <a:uLnTx/>
                <a:uFillTx/>
                <a:latin typeface="Verdana"/>
                <a:ea typeface="+mn-ea"/>
                <a:cs typeface="+mn-cs"/>
              </a:rPr>
              <a:t> den </a:t>
            </a:r>
            <a:r>
              <a:rPr kumimoji="0" lang="da-DK" sz="1400" b="1" i="0" u="none" strike="noStrike" kern="0" cap="none" spc="0" normalizeH="0" baseline="0" noProof="0" dirty="0">
                <a:ln>
                  <a:noFill/>
                </a:ln>
                <a:effectLst/>
                <a:uLnTx/>
                <a:uFillTx/>
                <a:latin typeface="Verdana"/>
                <a:ea typeface="+mn-ea"/>
                <a:cs typeface="+mn-cs"/>
              </a:rPr>
              <a:t>gode</a:t>
            </a:r>
            <a:r>
              <a:rPr kumimoji="0" lang="da-DK" sz="1400" b="0" i="0" u="none" strike="noStrike" kern="0" cap="none" spc="0" normalizeH="0" baseline="0" noProof="0" dirty="0">
                <a:ln>
                  <a:noFill/>
                </a:ln>
                <a:effectLst/>
                <a:uLnTx/>
                <a:uFillTx/>
                <a:latin typeface="Verdana"/>
                <a:ea typeface="+mn-ea"/>
                <a:cs typeface="+mn-cs"/>
              </a:rPr>
              <a:t> </a:t>
            </a:r>
            <a:r>
              <a:rPr kumimoji="0" lang="da-DK" sz="1400" b="1" i="0" u="none" strike="noStrike" kern="0" cap="none" spc="0" normalizeH="0" baseline="0" noProof="0" dirty="0">
                <a:ln>
                  <a:noFill/>
                </a:ln>
                <a:effectLst/>
                <a:uLnTx/>
                <a:uFillTx/>
                <a:latin typeface="Verdana"/>
                <a:ea typeface="+mn-ea"/>
                <a:cs typeface="+mn-cs"/>
              </a:rPr>
              <a:t>sikkerhedskultur</a:t>
            </a:r>
            <a:r>
              <a:rPr kumimoji="0" lang="da-DK" sz="1400" b="0" i="0" u="none" strike="noStrike" kern="0" cap="none" spc="0" normalizeH="0" baseline="0" noProof="0" dirty="0">
                <a:ln>
                  <a:noFill/>
                </a:ln>
                <a:effectLst/>
                <a:uLnTx/>
                <a:uFillTx/>
                <a:latin typeface="Verdana"/>
                <a:ea typeface="+mn-ea"/>
                <a:cs typeface="+mn-cs"/>
              </a:rPr>
              <a:t> ved hjælp af alle på arbejdspladsen</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0" i="0" u="none" strike="noStrike" kern="0" cap="none" spc="0" normalizeH="0" baseline="0" noProof="0" dirty="0">
                <a:ln>
                  <a:noFill/>
                </a:ln>
                <a:effectLst/>
                <a:uLnTx/>
                <a:uFillTx/>
                <a:latin typeface="Verdana"/>
                <a:ea typeface="+mn-ea"/>
                <a:cs typeface="+mn-cs"/>
              </a:rPr>
              <a:t>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400" b="1" i="0" u="none" strike="noStrike" kern="0" cap="none" spc="0" normalizeH="0" baseline="0" noProof="0" dirty="0">
                <a:ln>
                  <a:noFill/>
                </a:ln>
                <a:effectLst/>
                <a:uLnTx/>
                <a:uFillTx/>
                <a:latin typeface="Verdana"/>
                <a:ea typeface="+mn-ea"/>
                <a:cs typeface="+mn-cs"/>
              </a:rPr>
              <a:t>Princippet i IGLO-modellen er, at de vellykkede forandringer i arbejdsmiljøet bedst opnås, når indsatsen er flerstrenget og understøttes på alle 4 niveauer. </a:t>
            </a:r>
          </a:p>
          <a:p>
            <a:pPr marL="0" indent="0">
              <a:buNone/>
            </a:pPr>
            <a:endParaRPr lang="da-DK" dirty="0"/>
          </a:p>
        </p:txBody>
      </p:sp>
      <p:pic>
        <p:nvPicPr>
          <p:cNvPr id="6" name="Billede 5">
            <a:extLst>
              <a:ext uri="{FF2B5EF4-FFF2-40B4-BE49-F238E27FC236}">
                <a16:creationId xmlns:a16="http://schemas.microsoft.com/office/drawing/2014/main" id="{9E74662C-B6EA-77F4-1203-F682356CAD58}"/>
              </a:ext>
            </a:extLst>
          </p:cNvPr>
          <p:cNvPicPr>
            <a:picLocks noChangeAspect="1"/>
          </p:cNvPicPr>
          <p:nvPr/>
        </p:nvPicPr>
        <p:blipFill>
          <a:blip r:embed="rId2"/>
          <a:stretch>
            <a:fillRect/>
          </a:stretch>
        </p:blipFill>
        <p:spPr>
          <a:xfrm>
            <a:off x="8615486" y="2553494"/>
            <a:ext cx="1866900" cy="1752600"/>
          </a:xfrm>
          <a:prstGeom prst="rect">
            <a:avLst/>
          </a:prstGeom>
        </p:spPr>
      </p:pic>
    </p:spTree>
    <p:extLst>
      <p:ext uri="{BB962C8B-B14F-4D97-AF65-F5344CB8AC3E}">
        <p14:creationId xmlns:p14="http://schemas.microsoft.com/office/powerpoint/2010/main" val="2335151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20946F0-FB47-6F48-DDBB-7B6C8619FE00}"/>
              </a:ext>
            </a:extLst>
          </p:cNvPr>
          <p:cNvSpPr>
            <a:spLocks noGrp="1"/>
          </p:cNvSpPr>
          <p:nvPr>
            <p:ph type="title"/>
          </p:nvPr>
        </p:nvSpPr>
        <p:spPr/>
        <p:txBody>
          <a:bodyPr/>
          <a:lstStyle/>
          <a:p>
            <a:r>
              <a:rPr lang="da-DK" dirty="0">
                <a:latin typeface="Verdana"/>
                <a:ea typeface="Verdana"/>
              </a:rPr>
              <a:t>IGLO – Bud på handlemuligheder</a:t>
            </a:r>
            <a:br>
              <a:rPr lang="da-DK" dirty="0">
                <a:latin typeface="Verdana"/>
                <a:ea typeface="Verdana"/>
              </a:rPr>
            </a:br>
            <a:r>
              <a:rPr lang="da-DK" dirty="0">
                <a:latin typeface="Verdana"/>
                <a:ea typeface="Verdana"/>
              </a:rPr>
              <a:t>vedr. temaet fysisk og psykisk vold</a:t>
            </a:r>
          </a:p>
        </p:txBody>
      </p:sp>
      <p:sp>
        <p:nvSpPr>
          <p:cNvPr id="3" name="Pladsholder til indhold 2">
            <a:extLst>
              <a:ext uri="{FF2B5EF4-FFF2-40B4-BE49-F238E27FC236}">
                <a16:creationId xmlns:a16="http://schemas.microsoft.com/office/drawing/2014/main" id="{F3709618-1738-2D60-E06A-529C3917CE5F}"/>
              </a:ext>
            </a:extLst>
          </p:cNvPr>
          <p:cNvSpPr>
            <a:spLocks noGrp="1"/>
          </p:cNvSpPr>
          <p:nvPr>
            <p:ph idx="1"/>
          </p:nvPr>
        </p:nvSpPr>
        <p:spPr/>
        <p:txBody>
          <a:bodyPr>
            <a:normAutofit fontScale="92500"/>
          </a:bodyPr>
          <a:lstStyle/>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000" b="1" i="0" u="sng" strike="noStrike" kern="0" cap="none" spc="0" normalizeH="0" baseline="0" noProof="0" dirty="0">
                <a:ln>
                  <a:noFill/>
                </a:ln>
                <a:effectLst/>
                <a:uLnTx/>
                <a:uFillTx/>
                <a:latin typeface="Verdana"/>
                <a:ea typeface="+mn-ea"/>
                <a:cs typeface="+mn-cs"/>
              </a:rPr>
              <a:t>For at håndtere en voldsom situation skal:</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endParaRPr kumimoji="0" lang="da-DK" sz="1000" b="1" i="0" u="none" strike="noStrike" kern="0" cap="none" spc="0" normalizeH="0" baseline="0" noProof="0" dirty="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sz="1000" b="1" i="0" u="none" strike="noStrike" kern="0" cap="none" spc="0" normalizeH="0" baseline="0" noProof="0" dirty="0">
                <a:ln>
                  <a:noFill/>
                </a:ln>
                <a:effectLst/>
                <a:uLnTx/>
                <a:uFillTx/>
                <a:latin typeface="Verdana"/>
                <a:ea typeface="+mn-ea"/>
                <a:cs typeface="+mn-cs"/>
              </a:rPr>
              <a:t>Individet (se </a:t>
            </a:r>
            <a:r>
              <a:rPr kumimoji="0" lang="da-DK" sz="1000" b="1" i="0" u="none" strike="noStrike" kern="0" cap="none" spc="0" normalizeH="0" baseline="0" noProof="0" dirty="0" err="1">
                <a:ln>
                  <a:noFill/>
                </a:ln>
                <a:effectLst/>
                <a:uLnTx/>
                <a:uFillTx/>
                <a:latin typeface="Verdana"/>
                <a:ea typeface="+mn-ea"/>
                <a:cs typeface="+mn-cs"/>
              </a:rPr>
              <a:t>actioncard</a:t>
            </a:r>
            <a:r>
              <a:rPr kumimoji="0" lang="da-DK" sz="1000" b="1" i="0" u="none" strike="noStrike" kern="0" cap="none" spc="0" normalizeH="0" baseline="0" noProof="0" dirty="0">
                <a:ln>
                  <a:noFill/>
                </a:ln>
                <a:effectLst/>
                <a:uLnTx/>
                <a:uFillTx/>
                <a:latin typeface="Verdana"/>
                <a:ea typeface="+mn-ea"/>
                <a:cs typeface="+mn-cs"/>
              </a:rPr>
              <a:t> om ‘Fysisk og psykisk vold’)</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Sikre at jeg og min kollega er uden for akut fare</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Kalde hjælp og forlade situationen (evt. tilkalde politi)</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Reducere risiko for yderligere fysisk eller psykisk vold</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Iværksætte kollegial psykisk førstehjælp</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Huske at udfylde en VTCT-registrering og evt. en arbejdsskadeanmeldelse</a:t>
            </a: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1" i="0" u="none" strike="noStrike" kern="0" cap="none" spc="0" normalizeH="0" baseline="0" noProof="0" dirty="0">
                <a:ln>
                  <a:noFill/>
                </a:ln>
                <a:effectLst/>
                <a:uLnTx/>
                <a:uFillTx/>
                <a:latin typeface="Verdana"/>
                <a:ea typeface="+mn-ea"/>
                <a:cs typeface="+mn-cs"/>
              </a:rPr>
              <a:t>Gruppen</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Understøtte kollegerne i at arbejde sikkert og trygt</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Sikre at hændelsen er registreret som VTCT eller anmeldt som ulykke og analyseres efterfølgende </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Understøtte en sikkerhedskultur med fokus på at forebygge vold eller trusler om vold</a:t>
            </a: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1" i="0" u="none" strike="noStrike" kern="0" cap="none" spc="0" normalizeH="0" baseline="0" noProof="0" dirty="0">
                <a:ln>
                  <a:noFill/>
                </a:ln>
                <a:effectLst/>
                <a:uLnTx/>
                <a:uFillTx/>
                <a:latin typeface="Verdana"/>
                <a:ea typeface="+mn-ea"/>
                <a:cs typeface="+mn-cs"/>
              </a:rPr>
              <a:t>Ledelsen</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1000" b="0" i="0" u="none" strike="noStrike" kern="0" cap="none" spc="0" normalizeH="0" baseline="0" noProof="0" dirty="0">
                <a:ln>
                  <a:noFill/>
                </a:ln>
                <a:effectLst/>
                <a:uLnTx/>
                <a:uFillTx/>
                <a:latin typeface="Verdana"/>
                <a:ea typeface="+mn-ea"/>
                <a:cs typeface="+mn-cs"/>
              </a:rPr>
              <a:t>Understøtte en sikkerhedskultur, hvor der er fokus på at forebygge fysisk og psykisk vold</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Følge op på registrerede hændelser om fysisk eller psykisk vold</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Sikre adgang til metoder og kompetencer, der deeskalerer situationen eller flugtmuligheder</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Inddrage relevante nøglepersoner i løsninger og indsatser</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Sikre den nødvendige introduktion og instruktion af (ny)ansatte, vikarer mv.</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Understøtte psykologisk tryghed/sikkerhed ved at tale åbent om risikoen for fysisk- og psykisk vold</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err="1">
                <a:ln>
                  <a:noFill/>
                </a:ln>
                <a:effectLst/>
                <a:uLnTx/>
                <a:uFillTx/>
                <a:latin typeface="Verdana"/>
                <a:ea typeface="+mn-ea"/>
                <a:cs typeface="+mn-cs"/>
              </a:rPr>
              <a:t>Vidensdele</a:t>
            </a:r>
            <a:r>
              <a:rPr kumimoji="0" lang="da-DK" sz="1000" b="0" i="0" u="none" strike="noStrike" kern="0" cap="none" spc="0" normalizeH="0" baseline="0" noProof="0" dirty="0">
                <a:ln>
                  <a:noFill/>
                </a:ln>
                <a:effectLst/>
                <a:uLnTx/>
                <a:uFillTx/>
                <a:latin typeface="Verdana"/>
                <a:ea typeface="+mn-ea"/>
                <a:cs typeface="+mn-cs"/>
              </a:rPr>
              <a:t> arbejdsmiljøtiltag på møder</a:t>
            </a: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sz="1000" b="1" i="0" u="none" strike="noStrike" kern="0" cap="none" spc="0" normalizeH="0" baseline="0" noProof="0" dirty="0">
                <a:ln>
                  <a:noFill/>
                </a:ln>
                <a:effectLst/>
                <a:uLnTx/>
                <a:uFillTx/>
                <a:latin typeface="Verdana"/>
                <a:ea typeface="+mn-ea"/>
                <a:cs typeface="+mn-cs"/>
              </a:rPr>
              <a:t>Organisationen</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Følge op på udviklingen af hændelser vedrørende fysisk og psykisk vold</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Sikre dataunderstøttende tiltag</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Opstille principper for forebyggelse af fysisk og psykisk vold</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Oplyse om forebyggelse af fysisk og psykisk vold til ansatte og LMU</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1000" b="0" i="0" u="none" strike="noStrike" kern="0" cap="none" spc="0" normalizeH="0" baseline="0" noProof="0" dirty="0">
                <a:ln>
                  <a:noFill/>
                </a:ln>
                <a:effectLst/>
                <a:uLnTx/>
                <a:uFillTx/>
                <a:latin typeface="Verdana"/>
                <a:ea typeface="+mn-ea"/>
                <a:cs typeface="+mn-cs"/>
              </a:rPr>
              <a:t>Sikre rammen for den nødvendige og tilstrækkelige instruktion og oplæring</a:t>
            </a:r>
          </a:p>
        </p:txBody>
      </p:sp>
      <p:pic>
        <p:nvPicPr>
          <p:cNvPr id="4" name="Picture 12">
            <a:extLst>
              <a:ext uri="{FF2B5EF4-FFF2-40B4-BE49-F238E27FC236}">
                <a16:creationId xmlns:a16="http://schemas.microsoft.com/office/drawing/2014/main" id="{0CB8F853-154C-E95D-3478-3307A3366CC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046398" y="2086456"/>
            <a:ext cx="1036330" cy="1263547"/>
          </a:xfrm>
          <a:prstGeom prst="rect">
            <a:avLst/>
          </a:prstGeom>
        </p:spPr>
      </p:pic>
      <p:sp>
        <p:nvSpPr>
          <p:cNvPr id="5" name="Pladsholder til indhold 18">
            <a:extLst>
              <a:ext uri="{FF2B5EF4-FFF2-40B4-BE49-F238E27FC236}">
                <a16:creationId xmlns:a16="http://schemas.microsoft.com/office/drawing/2014/main" id="{62263B3D-1F90-27F9-1F20-18BB024532AF}"/>
              </a:ext>
            </a:extLst>
          </p:cNvPr>
          <p:cNvSpPr txBox="1">
            <a:spLocks/>
          </p:cNvSpPr>
          <p:nvPr/>
        </p:nvSpPr>
        <p:spPr>
          <a:xfrm>
            <a:off x="5519142" y="1641600"/>
            <a:ext cx="2646336" cy="647700"/>
          </a:xfrm>
          <a:prstGeom prst="rect">
            <a:avLst/>
          </a:prstGeom>
        </p:spPr>
        <p:txBody>
          <a:bodyPr vert="horz" lIns="91440" tIns="45720" rIns="91440" bIns="45720" rtlCol="0" anchor="ctr"/>
          <a:lstStyle>
            <a:defPPr>
              <a:defRPr lang="da-DK"/>
            </a:defPPr>
            <a:lvl1pPr marL="0" algn="l" defTabSz="1219170" rtl="0" eaLnBrk="1" latinLnBrk="0" hangingPunct="1">
              <a:defRPr sz="1200" kern="1200">
                <a:solidFill>
                  <a:schemeClr val="tx1">
                    <a:tint val="82000"/>
                  </a:schemeClr>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r>
              <a:rPr lang="da-DK" sz="1000" b="1">
                <a:solidFill>
                  <a:schemeClr val="tx1"/>
                </a:solidFill>
              </a:rPr>
              <a:t>Der er også et blåt Actioncard om ‘forråelse´</a:t>
            </a:r>
            <a:endParaRPr lang="da-DK" sz="1000" b="1" dirty="0">
              <a:solidFill>
                <a:schemeClr val="tx1"/>
              </a:solidFill>
            </a:endParaRPr>
          </a:p>
        </p:txBody>
      </p:sp>
      <p:pic>
        <p:nvPicPr>
          <p:cNvPr id="6" name="Picture 16">
            <a:extLst>
              <a:ext uri="{FF2B5EF4-FFF2-40B4-BE49-F238E27FC236}">
                <a16:creationId xmlns:a16="http://schemas.microsoft.com/office/drawing/2014/main" id="{14BC130A-55A8-49B2-45AA-D5D64C45A61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8684192" y="2166312"/>
            <a:ext cx="2516313" cy="2930917"/>
          </a:xfrm>
          <a:prstGeom prst="rect">
            <a:avLst/>
          </a:prstGeom>
        </p:spPr>
      </p:pic>
      <p:sp>
        <p:nvSpPr>
          <p:cNvPr id="7" name="Pladsholder til indhold 19">
            <a:extLst>
              <a:ext uri="{FF2B5EF4-FFF2-40B4-BE49-F238E27FC236}">
                <a16:creationId xmlns:a16="http://schemas.microsoft.com/office/drawing/2014/main" id="{02644BA2-778E-0A50-8C47-DF2A8AA430AB}"/>
              </a:ext>
            </a:extLst>
          </p:cNvPr>
          <p:cNvSpPr txBox="1">
            <a:spLocks/>
          </p:cNvSpPr>
          <p:nvPr/>
        </p:nvSpPr>
        <p:spPr>
          <a:xfrm rot="960000">
            <a:off x="9392400" y="1843200"/>
            <a:ext cx="2767529" cy="647700"/>
          </a:xfrm>
          <a:prstGeom prst="rect">
            <a:avLst/>
          </a:prstGeom>
        </p:spPr>
        <p:txBody>
          <a:bodyPr vert="horz" lIns="91440" tIns="45720" rIns="91440" bIns="45720" rtlCol="0" anchor="ctr"/>
          <a:lstStyle>
            <a:defPPr>
              <a:defRPr lang="da-DK"/>
            </a:defPPr>
            <a:lvl1pPr marL="0" algn="ctr" defTabSz="1219170" rtl="0" eaLnBrk="1" latinLnBrk="0" hangingPunct="1">
              <a:defRPr sz="1200" kern="1200">
                <a:solidFill>
                  <a:schemeClr val="tx1">
                    <a:tint val="82000"/>
                  </a:schemeClr>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r>
              <a:rPr lang="da-DK" b="1">
                <a:solidFill>
                  <a:schemeClr val="tx1"/>
                </a:solidFill>
              </a:rPr>
              <a:t>Brug det røde Actioncard – kortet fokuserer på håndtering af vold</a:t>
            </a:r>
            <a:endParaRPr lang="da-DK" b="1" dirty="0">
              <a:solidFill>
                <a:schemeClr val="tx1"/>
              </a:solidFill>
            </a:endParaRPr>
          </a:p>
        </p:txBody>
      </p:sp>
      <p:pic>
        <p:nvPicPr>
          <p:cNvPr id="8" name="Picture 7">
            <a:extLst>
              <a:ext uri="{FF2B5EF4-FFF2-40B4-BE49-F238E27FC236}">
                <a16:creationId xmlns:a16="http://schemas.microsoft.com/office/drawing/2014/main" id="{E47B7C80-1CE9-A886-CA4F-807CF316FDB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661160" y="4582134"/>
            <a:ext cx="1366071" cy="1773399"/>
          </a:xfrm>
          <a:prstGeom prst="rect">
            <a:avLst/>
          </a:prstGeom>
        </p:spPr>
      </p:pic>
      <p:sp>
        <p:nvSpPr>
          <p:cNvPr id="9" name="Pladsholder til indhold 20">
            <a:extLst>
              <a:ext uri="{FF2B5EF4-FFF2-40B4-BE49-F238E27FC236}">
                <a16:creationId xmlns:a16="http://schemas.microsoft.com/office/drawing/2014/main" id="{83715862-AC97-97B9-08D0-4C0C47482C1E}"/>
              </a:ext>
            </a:extLst>
          </p:cNvPr>
          <p:cNvSpPr txBox="1">
            <a:spLocks/>
          </p:cNvSpPr>
          <p:nvPr/>
        </p:nvSpPr>
        <p:spPr>
          <a:xfrm rot="960000">
            <a:off x="8521200" y="5076000"/>
            <a:ext cx="2423246" cy="647452"/>
          </a:xfrm>
          <a:prstGeom prst="rect">
            <a:avLst/>
          </a:prstGeom>
        </p:spPr>
        <p:txBody>
          <a:bodyPr vert="horz" lIns="91440" tIns="45720" rIns="91440" bIns="45720" rtlCol="0" anchor="ctr"/>
          <a:lstStyle>
            <a:defPPr>
              <a:defRPr lang="da-DK"/>
            </a:defPPr>
            <a:lvl1pPr marL="0" algn="r" defTabSz="1219170" rtl="0" eaLnBrk="1" latinLnBrk="0" hangingPunct="1">
              <a:defRPr sz="1200" kern="1200">
                <a:solidFill>
                  <a:schemeClr val="tx1">
                    <a:tint val="82000"/>
                  </a:schemeClr>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a:lstStyle>
          <a:p>
            <a:pPr algn="ctr"/>
            <a:r>
              <a:rPr lang="da-DK" sz="1000" b="1">
                <a:solidFill>
                  <a:schemeClr val="tx1"/>
                </a:solidFill>
              </a:rPr>
              <a:t>Se også det orange Actioncard</a:t>
            </a:r>
            <a:endParaRPr lang="da-DK" sz="1000" b="1" i="1">
              <a:solidFill>
                <a:schemeClr val="tx1"/>
              </a:solidFill>
            </a:endParaRPr>
          </a:p>
          <a:p>
            <a:pPr algn="ctr"/>
            <a:r>
              <a:rPr lang="da-DK" sz="1000" b="1">
                <a:solidFill>
                  <a:schemeClr val="tx1"/>
                </a:solidFill>
              </a:rPr>
              <a:t>- kortet fokuserer på forebyggelse af udadreagerende adfærd</a:t>
            </a:r>
            <a:endParaRPr lang="da-DK" sz="1000" b="1" dirty="0">
              <a:solidFill>
                <a:schemeClr val="tx1"/>
              </a:solidFill>
            </a:endParaRPr>
          </a:p>
        </p:txBody>
      </p:sp>
    </p:spTree>
    <p:extLst>
      <p:ext uri="{BB962C8B-B14F-4D97-AF65-F5344CB8AC3E}">
        <p14:creationId xmlns:p14="http://schemas.microsoft.com/office/powerpoint/2010/main" val="23597543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D3336A-82BB-EB98-9882-41C4CD111DBF}"/>
              </a:ext>
            </a:extLst>
          </p:cNvPr>
          <p:cNvSpPr>
            <a:spLocks noGrp="1"/>
          </p:cNvSpPr>
          <p:nvPr>
            <p:ph type="title"/>
          </p:nvPr>
        </p:nvSpPr>
        <p:spPr/>
        <p:txBody>
          <a:bodyPr/>
          <a:lstStyle/>
          <a:p>
            <a:r>
              <a:rPr lang="da-DK" dirty="0"/>
              <a:t>Eksempler på værktøjer til temaet fysisk og psykisk vold</a:t>
            </a:r>
          </a:p>
        </p:txBody>
      </p:sp>
      <p:sp>
        <p:nvSpPr>
          <p:cNvPr id="3" name="Pladsholder til indhold 2">
            <a:extLst>
              <a:ext uri="{FF2B5EF4-FFF2-40B4-BE49-F238E27FC236}">
                <a16:creationId xmlns:a16="http://schemas.microsoft.com/office/drawing/2014/main" id="{00CF957A-73E7-9FD8-DB37-86B18C7ABE36}"/>
              </a:ext>
            </a:extLst>
          </p:cNvPr>
          <p:cNvSpPr>
            <a:spLocks noGrp="1"/>
          </p:cNvSpPr>
          <p:nvPr>
            <p:ph idx="1"/>
          </p:nvPr>
        </p:nvSpPr>
        <p:spPr>
          <a:xfrm>
            <a:off x="838200" y="1825625"/>
            <a:ext cx="10515600" cy="4720700"/>
          </a:xfrm>
        </p:spPr>
        <p:txBody>
          <a:bodyPr>
            <a:normAutofit fontScale="92500"/>
          </a:bodyPr>
          <a:lstStyle/>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altLang="da-DK" sz="1000" b="1" i="0" u="none" strike="noStrike" kern="0" cap="none" spc="0" normalizeH="0" baseline="0" noProof="0" dirty="0">
                <a:ln>
                  <a:noFill/>
                </a:ln>
                <a:effectLst/>
                <a:uLnTx/>
                <a:uFillTx/>
                <a:latin typeface="Verdana"/>
                <a:ea typeface="+mn-ea"/>
                <a:cs typeface="+mn-cs"/>
              </a:rPr>
              <a:t>Arbejdstilsynet: Bekendtgørelse om psykisk arbejdsmiljø (</a:t>
            </a:r>
            <a:r>
              <a:rPr kumimoji="0" lang="da-DK" altLang="da-DK" sz="1000" b="1" i="0" u="none" strike="noStrike" kern="0" cap="none" spc="0" normalizeH="0" baseline="0" noProof="0" dirty="0">
                <a:ln>
                  <a:noFill/>
                </a:ln>
                <a:effectLst/>
                <a:uLnTx/>
                <a:uFillTx/>
                <a:latin typeface="Verdana"/>
                <a:ea typeface="+mn-ea"/>
                <a:cs typeface="+mn-cs"/>
                <a:hlinkClick r:id="rId2" tooltip="Klik">
                  <a:extLst>
                    <a:ext uri="{A12FA001-AC4F-418D-AE19-62706E023703}">
                      <ahyp:hlinkClr xmlns:ahyp="http://schemas.microsoft.com/office/drawing/2018/hyperlinkcolor" val="tx"/>
                    </a:ext>
                  </a:extLst>
                </a:hlinkClick>
              </a:rPr>
              <a:t>Klik</a:t>
            </a:r>
            <a:r>
              <a:rPr kumimoji="0" lang="da-DK" altLang="da-DK" sz="1000" b="1" i="0" u="none" strike="noStrike" kern="0" cap="none" spc="0" normalizeH="0" baseline="0" noProof="0" dirty="0">
                <a:ln>
                  <a:noFill/>
                </a:ln>
                <a:effectLst/>
                <a:uLnTx/>
                <a:uFillTx/>
                <a:latin typeface="Verdana"/>
                <a:ea typeface="+mn-ea"/>
                <a:cs typeface="+mn-cs"/>
              </a:rPr>
              <a:t>)</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altLang="da-DK" sz="1000" b="0" i="0" u="none" strike="noStrike" kern="0" cap="none" spc="0" normalizeH="0" baseline="0" noProof="0" dirty="0">
                <a:ln>
                  <a:noFill/>
                </a:ln>
                <a:effectLst/>
                <a:uLnTx/>
                <a:uFillTx/>
                <a:latin typeface="Verdana"/>
                <a:ea typeface="+mn-ea"/>
                <a:cs typeface="+mn-cs"/>
              </a:rPr>
              <a:t>Arbejdet skal i alle led planlægges, tilrettelægges og udføres således, at påvirkningerne i det psykiske arbejdsmiljø både ud fra en enkeltvis og samlet vurdering er sikkerheds- og sundhedsmæssigt fuldt forsvarlige på kort og lang sigt. Læs mere i bekendtgørelsen om psykisk arbejdsmiljø for at blive klogere på, hvad vi som arbejdsplads skal arbejde med på dette område.</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endParaRPr kumimoji="0" lang="da-DK" altLang="da-DK" sz="1000" b="0" i="0" u="none" strike="noStrike" kern="0" cap="none" spc="0" normalizeH="0" baseline="0" noProof="0" dirty="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altLang="da-DK" sz="1000" b="1" i="0" u="none" strike="noStrike" kern="0" cap="none" spc="0" normalizeH="0" baseline="0" noProof="0" dirty="0">
                <a:ln>
                  <a:noFill/>
                </a:ln>
                <a:effectLst/>
                <a:uLnTx/>
                <a:uFillTx/>
                <a:latin typeface="Verdana"/>
                <a:ea typeface="+mn-ea"/>
                <a:cs typeface="+mn-cs"/>
              </a:rPr>
              <a:t>BFA: Forebyg og håndtér voldsomme episoder (</a:t>
            </a:r>
            <a:r>
              <a:rPr kumimoji="0" lang="da-DK" altLang="da-DK" sz="1000" b="1" i="0" u="none" strike="noStrike" kern="0" cap="none" spc="0" normalizeH="0" baseline="0" noProof="0" dirty="0">
                <a:ln>
                  <a:noFill/>
                </a:ln>
                <a:effectLst/>
                <a:uLnTx/>
                <a:uFillTx/>
                <a:latin typeface="Verdana"/>
                <a:ea typeface="+mn-ea"/>
                <a:cs typeface="+mn-cs"/>
                <a:hlinkClick r:id="rId3" tooltip="Klik">
                  <a:extLst>
                    <a:ext uri="{A12FA001-AC4F-418D-AE19-62706E023703}">
                      <ahyp:hlinkClr xmlns:ahyp="http://schemas.microsoft.com/office/drawing/2018/hyperlinkcolor" val="tx"/>
                    </a:ext>
                  </a:extLst>
                </a:hlinkClick>
              </a:rPr>
              <a:t>Klik</a:t>
            </a:r>
            <a:r>
              <a:rPr kumimoji="0" lang="da-DK" altLang="da-DK" sz="1000" b="1" i="0" u="none" strike="noStrike" kern="0" cap="none" spc="0" normalizeH="0" baseline="0" noProof="0" dirty="0">
                <a:ln>
                  <a:noFill/>
                </a:ln>
                <a:effectLst/>
                <a:uLnTx/>
                <a:uFillTx/>
                <a:latin typeface="Verdana"/>
                <a:ea typeface="+mn-ea"/>
                <a:cs typeface="+mn-cs"/>
              </a:rPr>
              <a:t>)</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altLang="da-DK" sz="1000" b="0" i="0" u="none" strike="noStrike" kern="0" cap="none" spc="0" normalizeH="0" baseline="0" noProof="0" dirty="0">
                <a:ln>
                  <a:noFill/>
                </a:ln>
                <a:effectLst/>
                <a:uLnTx/>
                <a:uFillTx/>
                <a:latin typeface="Verdana"/>
                <a:ea typeface="+mn-ea"/>
                <a:cs typeface="+mn-cs"/>
              </a:rPr>
              <a:t>BFA har udviklet 6 guider, I kan bruge til at komme i gang med arbejdet med at forebygge og håndtere voldsomme episoder. Er I allerede godt i gang, kan guiderne bruges som inspiration til og gennemgang af det, I allerede gør. I kan desuden læse om definitioner af vold, samt AMR og lederens rolle i forbindelse med voldsforebyggelse.</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endParaRPr kumimoji="0" lang="da-DK" altLang="da-DK" sz="1000" b="0" i="0" u="none" strike="noStrike" kern="0" cap="none" spc="0" normalizeH="0" baseline="0" noProof="0" dirty="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altLang="da-DK" sz="1000" b="1" i="0" u="none" strike="noStrike" kern="0" cap="none" spc="0" normalizeH="0" baseline="0" noProof="0" dirty="0">
                <a:ln>
                  <a:noFill/>
                </a:ln>
                <a:effectLst/>
                <a:uLnTx/>
                <a:uFillTx/>
                <a:latin typeface="Verdana"/>
                <a:ea typeface="+mn-ea"/>
                <a:cs typeface="+mn-cs"/>
              </a:rPr>
              <a:t>Vold som udtryksform: Undgå voldsomme episoder – Frem trivsel og tryghed (Pædagog) (</a:t>
            </a:r>
            <a:r>
              <a:rPr kumimoji="0" lang="da-DK" altLang="da-DK" sz="1000" b="1" i="0" u="none" strike="noStrike" kern="0" cap="none" spc="0" normalizeH="0" baseline="0" noProof="0" dirty="0">
                <a:ln>
                  <a:noFill/>
                </a:ln>
                <a:effectLst/>
                <a:uLnTx/>
                <a:uFillTx/>
                <a:latin typeface="Verdana"/>
                <a:ea typeface="+mn-ea"/>
                <a:cs typeface="+mn-cs"/>
                <a:hlinkClick r:id="rId4" tooltip="Klik">
                  <a:extLst>
                    <a:ext uri="{A12FA001-AC4F-418D-AE19-62706E023703}">
                      <ahyp:hlinkClr xmlns:ahyp="http://schemas.microsoft.com/office/drawing/2018/hyperlinkcolor" val="tx"/>
                    </a:ext>
                  </a:extLst>
                </a:hlinkClick>
              </a:rPr>
              <a:t>Klik</a:t>
            </a:r>
            <a:r>
              <a:rPr kumimoji="0" lang="da-DK" altLang="da-DK" sz="1000" b="1" i="0" u="none" strike="noStrike" kern="0" cap="none" spc="0" normalizeH="0" baseline="0" noProof="0" dirty="0">
                <a:ln>
                  <a:noFill/>
                </a:ln>
                <a:effectLst/>
                <a:uLnTx/>
                <a:uFillTx/>
                <a:latin typeface="Verdana"/>
                <a:ea typeface="+mn-ea"/>
                <a:cs typeface="+mn-cs"/>
              </a:rPr>
              <a:t>)</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altLang="da-DK" sz="1000" b="0" i="0" u="none" strike="noStrike" kern="0" cap="none" spc="0" normalizeH="0" baseline="0" noProof="0" dirty="0">
                <a:ln>
                  <a:noFill/>
                </a:ln>
                <a:effectLst/>
                <a:uLnTx/>
                <a:uFillTx/>
                <a:latin typeface="Verdana"/>
                <a:ea typeface="+mn-ea"/>
                <a:cs typeface="+mn-cs"/>
              </a:rPr>
              <a:t>Som pædagog kan du komme til at opleve konflikter og voldsomme episoder med de borgere, du er</a:t>
            </a:r>
            <a:br>
              <a:rPr kumimoji="0" lang="da-DK" altLang="da-DK" sz="1000" b="0" i="0" u="none" strike="noStrike" kern="0" cap="none" spc="0" normalizeH="0" baseline="0" noProof="0" dirty="0">
                <a:ln>
                  <a:noFill/>
                </a:ln>
                <a:effectLst/>
                <a:uLnTx/>
                <a:uFillTx/>
                <a:latin typeface="Verdana"/>
                <a:ea typeface="+mn-ea"/>
                <a:cs typeface="+mn-cs"/>
              </a:rPr>
            </a:br>
            <a:r>
              <a:rPr kumimoji="0" lang="da-DK" altLang="da-DK" sz="1000" b="0" i="0" u="none" strike="noStrike" kern="0" cap="none" spc="0" normalizeH="0" baseline="0" noProof="0" dirty="0">
                <a:ln>
                  <a:noFill/>
                </a:ln>
                <a:effectLst/>
                <a:uLnTx/>
                <a:uFillTx/>
                <a:latin typeface="Verdana"/>
                <a:ea typeface="+mn-ea"/>
                <a:cs typeface="+mn-cs"/>
              </a:rPr>
              <a:t>ansat til at hjælpe. I dette undervisnings­materiale finder du viden, metoder og tilgange, der klæder dig og dine kommende</a:t>
            </a:r>
            <a:br>
              <a:rPr kumimoji="0" lang="da-DK" altLang="da-DK" sz="1000" b="0" i="0" u="none" strike="noStrike" kern="0" cap="none" spc="0" normalizeH="0" baseline="0" noProof="0" dirty="0">
                <a:ln>
                  <a:noFill/>
                </a:ln>
                <a:effectLst/>
                <a:uLnTx/>
                <a:uFillTx/>
                <a:latin typeface="Verdana"/>
                <a:ea typeface="+mn-ea"/>
                <a:cs typeface="+mn-cs"/>
              </a:rPr>
            </a:br>
            <a:r>
              <a:rPr kumimoji="0" lang="da-DK" altLang="da-DK" sz="1000" b="0" i="0" u="none" strike="noStrike" kern="0" cap="none" spc="0" normalizeH="0" baseline="0" noProof="0" dirty="0">
                <a:ln>
                  <a:noFill/>
                </a:ln>
                <a:effectLst/>
                <a:uLnTx/>
                <a:uFillTx/>
                <a:latin typeface="Verdana"/>
                <a:ea typeface="+mn-ea"/>
                <a:cs typeface="+mn-cs"/>
              </a:rPr>
              <a:t>kolleger på til – sammen med borgeren – at forebygge konflikter og skabe trivsel og tryghed på jeres arbejdsplads.</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endParaRPr kumimoji="0" lang="da-DK" altLang="da-DK" sz="1000" b="0" i="0" u="none" strike="noStrike" kern="0" cap="none" spc="0" normalizeH="0" baseline="0" noProof="0" dirty="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altLang="da-DK" sz="1000" b="1" i="0" u="none" strike="noStrike" kern="0" cap="none" spc="0" normalizeH="0" baseline="0" noProof="0" dirty="0">
                <a:ln>
                  <a:noFill/>
                </a:ln>
                <a:effectLst/>
                <a:uLnTx/>
                <a:uFillTx/>
                <a:latin typeface="Verdana"/>
                <a:ea typeface="+mn-ea"/>
                <a:cs typeface="+mn-cs"/>
              </a:rPr>
              <a:t>Vold som udtryksform: Undgå voldsomme episoder – Frem trivsel og tryghed (Sygeplejerske – </a:t>
            </a:r>
            <a:r>
              <a:rPr kumimoji="0" lang="da-DK" altLang="da-DK" sz="1000" b="1" i="0" u="none" strike="noStrike" kern="0" cap="none" spc="0" normalizeH="0" baseline="0" noProof="0" dirty="0" err="1">
                <a:ln>
                  <a:noFill/>
                </a:ln>
                <a:effectLst/>
                <a:uLnTx/>
                <a:uFillTx/>
                <a:latin typeface="Verdana"/>
                <a:ea typeface="+mn-ea"/>
                <a:cs typeface="+mn-cs"/>
              </a:rPr>
              <a:t>Somatik</a:t>
            </a:r>
            <a:r>
              <a:rPr kumimoji="0" lang="da-DK" altLang="da-DK" sz="1000" b="1" i="0" u="none" strike="noStrike" kern="0" cap="none" spc="0" normalizeH="0" baseline="0" noProof="0" dirty="0">
                <a:ln>
                  <a:noFill/>
                </a:ln>
                <a:effectLst/>
                <a:uLnTx/>
                <a:uFillTx/>
                <a:latin typeface="Verdana"/>
                <a:ea typeface="+mn-ea"/>
                <a:cs typeface="+mn-cs"/>
              </a:rPr>
              <a:t>) (</a:t>
            </a:r>
            <a:r>
              <a:rPr kumimoji="0" lang="da-DK" altLang="da-DK" sz="1000" b="1" i="0" u="none" strike="noStrike" kern="0" cap="none" spc="0" normalizeH="0" baseline="0" noProof="0" dirty="0">
                <a:ln>
                  <a:noFill/>
                </a:ln>
                <a:effectLst/>
                <a:uLnTx/>
                <a:uFillTx/>
                <a:latin typeface="Verdana"/>
                <a:ea typeface="+mn-ea"/>
                <a:cs typeface="+mn-cs"/>
                <a:hlinkClick r:id="rId5" tooltip="Klik">
                  <a:extLst>
                    <a:ext uri="{A12FA001-AC4F-418D-AE19-62706E023703}">
                      <ahyp:hlinkClr xmlns:ahyp="http://schemas.microsoft.com/office/drawing/2018/hyperlinkcolor" val="tx"/>
                    </a:ext>
                  </a:extLst>
                </a:hlinkClick>
              </a:rPr>
              <a:t>Klik</a:t>
            </a:r>
            <a:r>
              <a:rPr kumimoji="0" lang="da-DK" altLang="da-DK" sz="1000" b="1" i="0" u="none" strike="noStrike" kern="0" cap="none" spc="0" normalizeH="0" baseline="0" noProof="0" dirty="0">
                <a:ln>
                  <a:noFill/>
                </a:ln>
                <a:effectLst/>
                <a:uLnTx/>
                <a:uFillTx/>
                <a:latin typeface="Verdana"/>
                <a:ea typeface="+mn-ea"/>
                <a:cs typeface="+mn-cs"/>
              </a:rPr>
              <a:t>)</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altLang="da-DK" sz="1000" b="0" i="0" u="none" strike="noStrike" kern="0" cap="none" spc="0" normalizeH="0" baseline="0" noProof="0" dirty="0">
                <a:ln>
                  <a:noFill/>
                </a:ln>
                <a:effectLst/>
                <a:uLnTx/>
                <a:uFillTx/>
                <a:latin typeface="Verdana"/>
                <a:ea typeface="+mn-ea"/>
                <a:cs typeface="+mn-cs"/>
              </a:rPr>
              <a:t>Som sygeplejerske kan du komme til at opleve konflikter og voldsomme episoder med de borgere, du er ansat til at hjælpe.</a:t>
            </a:r>
            <a:br>
              <a:rPr kumimoji="0" lang="da-DK" altLang="da-DK" sz="1000" b="0" i="0" u="none" strike="noStrike" kern="0" cap="none" spc="0" normalizeH="0" baseline="0" noProof="0" dirty="0">
                <a:ln>
                  <a:noFill/>
                </a:ln>
                <a:effectLst/>
                <a:uLnTx/>
                <a:uFillTx/>
                <a:latin typeface="Verdana"/>
                <a:ea typeface="+mn-ea"/>
                <a:cs typeface="+mn-cs"/>
              </a:rPr>
            </a:br>
            <a:r>
              <a:rPr kumimoji="0" lang="da-DK" altLang="da-DK" sz="1000" b="0" i="0" u="none" strike="noStrike" kern="0" cap="none" spc="0" normalizeH="0" baseline="0" noProof="0" dirty="0">
                <a:ln>
                  <a:noFill/>
                </a:ln>
                <a:effectLst/>
                <a:uLnTx/>
                <a:uFillTx/>
                <a:latin typeface="Verdana"/>
                <a:ea typeface="+mn-ea"/>
                <a:cs typeface="+mn-cs"/>
              </a:rPr>
              <a:t>I dette undervisnings­materiale finder du viden, metoder og tilgange, der klæder dig og dine kommende kolleger på til – sammen</a:t>
            </a:r>
            <a:br>
              <a:rPr kumimoji="0" lang="da-DK" altLang="da-DK" sz="1000" b="0" i="0" u="none" strike="noStrike" kern="0" cap="none" spc="0" normalizeH="0" baseline="0" noProof="0" dirty="0">
                <a:ln>
                  <a:noFill/>
                </a:ln>
                <a:effectLst/>
                <a:uLnTx/>
                <a:uFillTx/>
                <a:latin typeface="Verdana"/>
                <a:ea typeface="+mn-ea"/>
                <a:cs typeface="+mn-cs"/>
              </a:rPr>
            </a:br>
            <a:r>
              <a:rPr kumimoji="0" lang="da-DK" altLang="da-DK" sz="1000" b="0" i="0" u="none" strike="noStrike" kern="0" cap="none" spc="0" normalizeH="0" baseline="0" noProof="0" dirty="0">
                <a:ln>
                  <a:noFill/>
                </a:ln>
                <a:effectLst/>
                <a:uLnTx/>
                <a:uFillTx/>
                <a:latin typeface="Verdana"/>
                <a:ea typeface="+mn-ea"/>
                <a:cs typeface="+mn-cs"/>
              </a:rPr>
              <a:t>med borgeren – at forebygge konflikter og skabe trivsel og tryghed på jeres </a:t>
            </a:r>
            <a:r>
              <a:rPr kumimoji="0" lang="da-DK" altLang="da-DK" sz="1000" b="0" i="0" u="none" strike="noStrike" kern="0" cap="none" spc="0" normalizeH="0" baseline="0" noProof="0">
                <a:ln>
                  <a:noFill/>
                </a:ln>
                <a:effectLst/>
                <a:uLnTx/>
                <a:uFillTx/>
                <a:latin typeface="Verdana"/>
                <a:ea typeface="+mn-ea"/>
                <a:cs typeface="+mn-cs"/>
              </a:rPr>
              <a:t>arbejdsplads.</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endParaRPr kumimoji="0" lang="da-DK" altLang="da-DK" sz="1000" b="0" i="0" u="none" strike="noStrike" kern="0" cap="none" spc="0" normalizeH="0" baseline="0" noProof="0" dirty="0">
              <a:ln>
                <a:noFill/>
              </a:ln>
              <a:effectLst/>
              <a:uLnTx/>
              <a:uFillTx/>
              <a:latin typeface="Verdana"/>
              <a:ea typeface="+mn-ea"/>
              <a:cs typeface="+mn-cs"/>
            </a:endParaRP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altLang="da-DK" sz="1000" b="1" i="0" u="none" strike="noStrike" kern="0" cap="none" spc="0" normalizeH="0" baseline="0" noProof="0" dirty="0">
                <a:ln>
                  <a:noFill/>
                </a:ln>
                <a:effectLst/>
                <a:uLnTx/>
                <a:uFillTx/>
                <a:latin typeface="Verdana"/>
                <a:ea typeface="+mn-ea"/>
                <a:cs typeface="+mn-cs"/>
              </a:rPr>
              <a:t>Prøvehandling: ”Kollegial samling” – en god afrunding af dagen </a:t>
            </a:r>
          </a:p>
          <a:p>
            <a:pPr marL="0" marR="0" lvl="0" indent="0" algn="l" defTabSz="914400" rtl="0" eaLnBrk="1" fontAlgn="base" latinLnBrk="0" hangingPunct="1">
              <a:lnSpc>
                <a:spcPct val="100000"/>
              </a:lnSpc>
              <a:spcBef>
                <a:spcPct val="0"/>
              </a:spcBef>
              <a:spcAft>
                <a:spcPct val="20000"/>
              </a:spcAft>
              <a:buClr>
                <a:srgbClr val="F2B10F"/>
              </a:buClr>
              <a:buSzTx/>
              <a:buFont typeface="Wingdings" pitchFamily="2" charset="2"/>
              <a:buNone/>
              <a:tabLst/>
              <a:defRPr/>
            </a:pPr>
            <a:r>
              <a:rPr kumimoji="0" lang="da-DK" altLang="da-DK" sz="1000" b="0" i="0" u="none" strike="noStrike" kern="0" cap="none" spc="0" normalizeH="0" baseline="0" noProof="0" dirty="0">
                <a:ln>
                  <a:noFill/>
                </a:ln>
                <a:effectLst/>
                <a:uLnTx/>
                <a:uFillTx/>
                <a:latin typeface="Verdana"/>
                <a:ea typeface="+mn-ea"/>
                <a:cs typeface="+mn-cs"/>
              </a:rPr>
              <a:t>Afgrænset tid sidst på arbejdsdagen, hvor medarbejderne få tid og rum til at sætte ord på deres tanker og følelser om dagens arbejde. Tiltaget skal forebygge sygemeldinger, stress, psykisk slitage og forråelse over tid, ved at medarbejderne ikke "tager arbejdet med hjem". Teamet vurderer sammen, om der er behov for opfølgning/debriefing/VTCT- og/eller ulykkesregistrering. Medarbejderne får træning i at tale om det, der ellers ville være usagt eller svært, hvormed den psykologisk tryghed øges. Tiltaget skal prioriteres af ledelsen for at kunne fungere i praksis</a:t>
            </a:r>
          </a:p>
          <a:p>
            <a:pPr marL="0" marR="0" lvl="0" indent="0" algn="l" defTabSz="914400" rtl="0" eaLnBrk="1" fontAlgn="base" latinLnBrk="0" hangingPunct="1">
              <a:lnSpc>
                <a:spcPct val="100000"/>
              </a:lnSpc>
              <a:spcBef>
                <a:spcPct val="0"/>
              </a:spcBef>
              <a:spcAft>
                <a:spcPct val="20000"/>
              </a:spcAft>
              <a:buClr>
                <a:srgbClr val="990033"/>
              </a:buClr>
              <a:buSzTx/>
              <a:buFont typeface="Wingdings" pitchFamily="2" charset="2"/>
              <a:buNone/>
              <a:tabLst/>
              <a:defRPr/>
            </a:pPr>
            <a:r>
              <a:rPr kumimoji="0" lang="da-DK" altLang="da-DK" sz="800" b="1" i="1" u="none" strike="noStrike" kern="0" cap="none" spc="0" normalizeH="0" baseline="0" noProof="0" dirty="0">
                <a:ln>
                  <a:noFill/>
                </a:ln>
                <a:effectLst/>
                <a:uLnTx/>
                <a:uFillTx/>
                <a:latin typeface="Verdana"/>
                <a:ea typeface="+mn-ea"/>
                <a:cs typeface="+mn-cs"/>
              </a:rPr>
              <a:t>Spørg fx hinanden:</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800" b="0" i="0" u="none" strike="noStrike" kern="0" cap="none" spc="0" normalizeH="0" baseline="0" noProof="0" dirty="0">
                <a:ln>
                  <a:noFill/>
                </a:ln>
                <a:effectLst/>
                <a:uLnTx/>
                <a:uFillTx/>
                <a:latin typeface="Verdana"/>
                <a:ea typeface="+mn-ea"/>
                <a:cs typeface="+mn-cs"/>
              </a:rPr>
              <a:t>Hvad er lykkedes i dit arbejde i dag</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800" b="0" i="0" u="none" strike="noStrike" kern="0" cap="none" spc="0" normalizeH="0" baseline="0" noProof="0" dirty="0">
                <a:ln>
                  <a:noFill/>
                </a:ln>
                <a:effectLst/>
                <a:uLnTx/>
                <a:uFillTx/>
                <a:latin typeface="Verdana"/>
                <a:ea typeface="+mn-ea"/>
                <a:cs typeface="+mn-cs"/>
              </a:rPr>
              <a:t>Er der noget fra arbejdet i dag, der fylder?</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800" b="0" i="0" u="none" strike="noStrike" kern="0" cap="none" spc="0" normalizeH="0" baseline="0" noProof="0" dirty="0">
                <a:ln>
                  <a:noFill/>
                </a:ln>
                <a:effectLst/>
                <a:uLnTx/>
                <a:uFillTx/>
                <a:latin typeface="Verdana"/>
                <a:ea typeface="+mn-ea"/>
                <a:cs typeface="+mn-cs"/>
              </a:rPr>
              <a:t>Hvilke tanker/følelser går du hjem med?</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800" b="0" i="0" u="none" strike="noStrike" kern="0" cap="none" spc="0" normalizeH="0" baseline="0" noProof="0" dirty="0">
                <a:ln>
                  <a:noFill/>
                </a:ln>
                <a:effectLst/>
                <a:uLnTx/>
                <a:uFillTx/>
                <a:latin typeface="Verdana"/>
                <a:ea typeface="+mn-ea"/>
                <a:cs typeface="+mn-cs"/>
              </a:rPr>
              <a:t>Bør du få en </a:t>
            </a:r>
            <a:r>
              <a:rPr kumimoji="0" lang="da-DK" altLang="da-DK" sz="800" b="0" i="0" u="none" strike="noStrike" kern="0" cap="none" spc="0" normalizeH="0" baseline="0" noProof="0" dirty="0" err="1">
                <a:ln>
                  <a:noFill/>
                </a:ln>
                <a:effectLst/>
                <a:uLnTx/>
                <a:uFillTx/>
                <a:latin typeface="Verdana"/>
                <a:ea typeface="+mn-ea"/>
                <a:cs typeface="+mn-cs"/>
              </a:rPr>
              <a:t>defusing</a:t>
            </a:r>
            <a:r>
              <a:rPr kumimoji="0" lang="da-DK" altLang="da-DK" sz="800" b="0" i="0" u="none" strike="noStrike" kern="0" cap="none" spc="0" normalizeH="0" baseline="0" noProof="0" dirty="0">
                <a:ln>
                  <a:noFill/>
                </a:ln>
                <a:effectLst/>
                <a:uLnTx/>
                <a:uFillTx/>
                <a:latin typeface="Verdana"/>
                <a:ea typeface="+mn-ea"/>
                <a:cs typeface="+mn-cs"/>
              </a:rPr>
              <a:t> på et andet tidspunkt?</a:t>
            </a:r>
          </a:p>
          <a:p>
            <a:pPr marL="285750" marR="0" lvl="0" indent="-28575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altLang="da-DK" sz="800" b="0" i="0" u="none" strike="noStrike" kern="0" cap="none" spc="0" normalizeH="0" baseline="0" noProof="0" dirty="0">
                <a:ln>
                  <a:noFill/>
                </a:ln>
                <a:effectLst/>
                <a:uLnTx/>
                <a:uFillTx/>
                <a:latin typeface="Verdana"/>
                <a:ea typeface="+mn-ea"/>
                <a:cs typeface="+mn-cs"/>
              </a:rPr>
              <a:t>Bør du udfylde en VTCT eller en ulykkesanmeldelse?</a:t>
            </a:r>
          </a:p>
        </p:txBody>
      </p:sp>
    </p:spTree>
    <p:extLst>
      <p:ext uri="{BB962C8B-B14F-4D97-AF65-F5344CB8AC3E}">
        <p14:creationId xmlns:p14="http://schemas.microsoft.com/office/powerpoint/2010/main" val="29663288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FA56563-1254-2466-8A82-399C676F0C21}"/>
              </a:ext>
            </a:extLst>
          </p:cNvPr>
          <p:cNvSpPr>
            <a:spLocks noGrp="1"/>
          </p:cNvSpPr>
          <p:nvPr>
            <p:ph type="title"/>
          </p:nvPr>
        </p:nvSpPr>
        <p:spPr/>
        <p:txBody>
          <a:bodyPr/>
          <a:lstStyle/>
          <a:p>
            <a:r>
              <a:rPr lang="da-DK" dirty="0"/>
              <a:t>Drøftelse i plenum</a:t>
            </a:r>
          </a:p>
        </p:txBody>
      </p:sp>
      <p:sp>
        <p:nvSpPr>
          <p:cNvPr id="3" name="Pladsholder til indhold 2">
            <a:extLst>
              <a:ext uri="{FF2B5EF4-FFF2-40B4-BE49-F238E27FC236}">
                <a16:creationId xmlns:a16="http://schemas.microsoft.com/office/drawing/2014/main" id="{445CBEEA-A857-154D-0110-F8E3750A9D86}"/>
              </a:ext>
            </a:extLst>
          </p:cNvPr>
          <p:cNvSpPr>
            <a:spLocks noGrp="1"/>
          </p:cNvSpPr>
          <p:nvPr>
            <p:ph idx="1"/>
          </p:nvPr>
        </p:nvSpPr>
        <p:spPr/>
        <p:txBody>
          <a:bodyPr/>
          <a:lstStyle/>
          <a:p>
            <a:pPr marL="457200" marR="0" lvl="0" indent="-457200" algn="l" defTabSz="914400" rtl="0" eaLnBrk="1" fontAlgn="base" latinLnBrk="0" hangingPunct="1">
              <a:lnSpc>
                <a:spcPct val="100000"/>
              </a:lnSpc>
              <a:spcBef>
                <a:spcPct val="0"/>
              </a:spcBef>
              <a:spcAft>
                <a:spcPct val="20000"/>
              </a:spcAft>
              <a:buClr>
                <a:srgbClr val="F2B10F"/>
              </a:buClr>
              <a:buSzTx/>
              <a:buFont typeface="Wingdings" panose="05000000000000000000" pitchFamily="2" charset="2"/>
              <a:buChar char="§"/>
              <a:tabLst/>
              <a:defRPr/>
            </a:pPr>
            <a:r>
              <a:rPr kumimoji="0" lang="da-DK" sz="3200" b="0" i="0" u="none" strike="noStrike" kern="0" cap="none" spc="0" normalizeH="0" baseline="0" noProof="0" dirty="0">
                <a:ln>
                  <a:noFill/>
                </a:ln>
                <a:effectLst/>
                <a:uLnTx/>
                <a:uFillTx/>
                <a:latin typeface="Verdana"/>
                <a:ea typeface="+mn-ea"/>
                <a:cs typeface="+mn-cs"/>
              </a:rPr>
              <a:t>Hvordan vil vi styrke sikkerhedskulturen via temaet </a:t>
            </a:r>
            <a:r>
              <a:rPr kumimoji="0" lang="da-DK" sz="3200" b="1" i="1" u="none" strike="noStrike" kern="0" cap="none" spc="0" normalizeH="0" baseline="0" noProof="0" dirty="0">
                <a:ln>
                  <a:noFill/>
                </a:ln>
                <a:effectLst/>
                <a:uLnTx/>
                <a:uFillTx/>
                <a:latin typeface="Verdana"/>
                <a:ea typeface="+mn-ea"/>
                <a:cs typeface="+mn-cs"/>
              </a:rPr>
              <a:t>fysisk og psykisk vold </a:t>
            </a:r>
            <a:r>
              <a:rPr kumimoji="0" lang="da-DK" sz="3200" b="0" i="0" u="none" strike="noStrike" kern="0" cap="none" spc="0" normalizeH="0" baseline="0" noProof="0" dirty="0">
                <a:ln>
                  <a:noFill/>
                </a:ln>
                <a:effectLst/>
                <a:uLnTx/>
                <a:uFillTx/>
                <a:latin typeface="Verdana"/>
                <a:ea typeface="+mn-ea"/>
                <a:cs typeface="+mn-cs"/>
              </a:rPr>
              <a:t>hos os – ud fra IGLO-modellen?</a:t>
            </a:r>
          </a:p>
          <a:p>
            <a:pPr marL="1655203" marR="0" lvl="1" indent="-45720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3200" b="0" i="0" u="none" strike="noStrike" kern="0" cap="none" spc="0" normalizeH="0" baseline="0" noProof="0" dirty="0">
                <a:ln>
                  <a:noFill/>
                </a:ln>
                <a:effectLst/>
                <a:uLnTx/>
                <a:uFillTx/>
                <a:latin typeface="Verdana"/>
              </a:rPr>
              <a:t>Hvem gør hvad – helt konkret?</a:t>
            </a:r>
          </a:p>
          <a:p>
            <a:pPr marL="1655203" marR="0" lvl="1" indent="-45720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3200" b="0" i="0" u="none" strike="noStrike" kern="0" cap="none" spc="0" normalizeH="0" baseline="0" noProof="0" dirty="0">
                <a:ln>
                  <a:noFill/>
                </a:ln>
                <a:effectLst/>
                <a:uLnTx/>
                <a:uFillTx/>
                <a:latin typeface="Verdana"/>
              </a:rPr>
              <a:t>Hvad er næste skridt?</a:t>
            </a:r>
          </a:p>
          <a:p>
            <a:pPr marL="1655203" marR="0" lvl="1" indent="-457200" algn="l" defTabSz="914400" rtl="0" eaLnBrk="1" fontAlgn="base" latinLnBrk="0" hangingPunct="1">
              <a:lnSpc>
                <a:spcPct val="100000"/>
              </a:lnSpc>
              <a:spcBef>
                <a:spcPct val="0"/>
              </a:spcBef>
              <a:spcAft>
                <a:spcPct val="20000"/>
              </a:spcAft>
              <a:buClr>
                <a:srgbClr val="F2B10F"/>
              </a:buClr>
              <a:buSzTx/>
              <a:buFont typeface="Wingdings" pitchFamily="2" charset="2"/>
              <a:buChar char="§"/>
              <a:tabLst/>
              <a:defRPr/>
            </a:pPr>
            <a:r>
              <a:rPr kumimoji="0" lang="da-DK" sz="3200" b="0" i="0" u="none" strike="noStrike" kern="0" cap="none" spc="0" normalizeH="0" baseline="0" noProof="0" dirty="0">
                <a:ln>
                  <a:noFill/>
                </a:ln>
                <a:effectLst/>
                <a:uLnTx/>
                <a:uFillTx/>
                <a:latin typeface="Verdana"/>
              </a:rPr>
              <a:t>Hvordan husker vi hinanden på at bruge 3-meter reglen i hverdagen?</a:t>
            </a:r>
          </a:p>
        </p:txBody>
      </p:sp>
    </p:spTree>
    <p:extLst>
      <p:ext uri="{BB962C8B-B14F-4D97-AF65-F5344CB8AC3E}">
        <p14:creationId xmlns:p14="http://schemas.microsoft.com/office/powerpoint/2010/main" val="1160057728"/>
      </p:ext>
    </p:extLst>
  </p:cSld>
  <p:clrMapOvr>
    <a:masterClrMapping/>
  </p:clrMapOvr>
</p:sld>
</file>

<file path=ppt/theme/theme1.xml><?xml version="1.0" encoding="utf-8"?>
<a:theme xmlns:a="http://schemas.openxmlformats.org/drawingml/2006/main" name="RM-multicolour">
  <a:themeElements>
    <a:clrScheme name="RM Multicolour2">
      <a:dk1>
        <a:srgbClr val="000000"/>
      </a:dk1>
      <a:lt1>
        <a:srgbClr val="FFFFFF"/>
      </a:lt1>
      <a:dk2>
        <a:srgbClr val="990033"/>
      </a:dk2>
      <a:lt2>
        <a:srgbClr val="EFECE6"/>
      </a:lt2>
      <a:accent1>
        <a:srgbClr val="CCCC66"/>
      </a:accent1>
      <a:accent2>
        <a:srgbClr val="256575"/>
      </a:accent2>
      <a:accent3>
        <a:srgbClr val="CC6633"/>
      </a:accent3>
      <a:accent4>
        <a:srgbClr val="9B9B50"/>
      </a:accent4>
      <a:accent5>
        <a:srgbClr val="84715E"/>
      </a:accent5>
      <a:accent6>
        <a:srgbClr val="990033"/>
      </a:accent6>
      <a:hlink>
        <a:srgbClr val="990033"/>
      </a:hlink>
      <a:folHlink>
        <a:srgbClr val="113F49"/>
      </a:folHlink>
    </a:clrScheme>
    <a:fontScheme name="01a_RMdias_BRED">
      <a:majorFont>
        <a:latin typeface="Verdana"/>
        <a:ea typeface=""/>
        <a:cs typeface=""/>
      </a:majorFont>
      <a:minorFont>
        <a:latin typeface="Verdana"/>
        <a:ea typeface=""/>
        <a:cs typeface=""/>
      </a:minorFont>
    </a:fontScheme>
    <a:fmtScheme name="Kont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cap="sq">
          <a:solidFill>
            <a:schemeClr val="tx1"/>
          </a:solidFill>
        </a:ln>
      </a:spPr>
      <a:bodyPr rtlCol="0" anchor="ctr"/>
      <a:lstStyle>
        <a:defPPr algn="ctr">
          <a:defRPr dirty="0">
            <a:solidFill>
              <a:srgbClr val="3F3018"/>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da-DK" altLang="da-DK" sz="2400" b="0" i="0" u="none" strike="noStrike" cap="none" normalizeH="0" baseline="0" smtClean="0">
            <a:ln>
              <a:noFill/>
            </a:ln>
            <a:solidFill>
              <a:schemeClr val="tx1"/>
            </a:solidFill>
            <a:effectLst/>
            <a:latin typeface="Verdana" pitchFamily="34" charset="0"/>
          </a:defRPr>
        </a:defPPr>
      </a:lstStyle>
    </a:lnDef>
  </a:objectDefaults>
  <a:extraClrSchemeLst/>
  <a:extLst>
    <a:ext uri="{05A4C25C-085E-4340-85A3-A5531E510DB2}">
      <thm15:themeFamily xmlns:thm15="http://schemas.microsoft.com/office/thememl/2012/main" name="RM-multicolour" id="{7BD696F8-FE35-46CE-86BB-45B9DD96AC34}" vid="{00B02F43-5C08-4E8E-BACB-F7C1983F3515}"/>
    </a:ext>
  </a:extLst>
</a:theme>
</file>

<file path=ppt/theme/theme2.xml><?xml version="1.0" encoding="utf-8"?>
<a:theme xmlns:a="http://schemas.openxmlformats.org/drawingml/2006/main" name="Brugerdefineret design">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4.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7DF51FDD85F37D4BB909448DADE2303D" ma:contentTypeVersion="11" ma:contentTypeDescription="Opret et nyt dokument." ma:contentTypeScope="" ma:versionID="378fe8552bacab31e47256c88246ea9f">
  <xsd:schema xmlns:xsd="http://www.w3.org/2001/XMLSchema" xmlns:xs="http://www.w3.org/2001/XMLSchema" xmlns:p="http://schemas.microsoft.com/office/2006/metadata/properties" xmlns:ns2="88e915f1-00c9-401d-8bf4-03078d718f5f" xmlns:ns3="859671b0-0395-4ce7-9ee9-5de84cfa131a" targetNamespace="http://schemas.microsoft.com/office/2006/metadata/properties" ma:root="true" ma:fieldsID="306ece55418f02cc6d0bba0f98fe6349" ns2:_="" ns3:_="">
    <xsd:import namespace="88e915f1-00c9-401d-8bf4-03078d718f5f"/>
    <xsd:import namespace="859671b0-0395-4ce7-9ee9-5de84cfa131a"/>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8e915f1-00c9-401d-8bf4-03078d718f5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DateTaken" ma:index="12" nillable="true" ma:displayName="MediaServiceDateTaken" ma:hidden="true" ma:indexed="true" ma:internalName="MediaServiceDateTaken" ma:readOnly="true">
      <xsd:simpleType>
        <xsd:restriction base="dms:Text"/>
      </xsd:simpleType>
    </xsd:element>
    <xsd:element name="lcf76f155ced4ddcb4097134ff3c332f" ma:index="14" nillable="true" ma:taxonomy="true" ma:internalName="lcf76f155ced4ddcb4097134ff3c332f" ma:taxonomyFieldName="MediaServiceImageTags" ma:displayName="Billedmærker" ma:readOnly="false" ma:fieldId="{5cf76f15-5ced-4ddc-b409-7134ff3c332f}" ma:taxonomyMulti="true" ma:sspId="79ed8b31-737c-4bd0-a1f5-bf78f1e34cf9"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859671b0-0395-4ce7-9ee9-5de84cfa131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55021923-5985-4046-bbc8-b41effbce1cd}" ma:internalName="TaxCatchAll" ma:showField="CatchAllData" ma:web="859671b0-0395-4ce7-9ee9-5de84cfa131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dhol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859671b0-0395-4ce7-9ee9-5de84cfa131a" xsi:nil="true"/>
    <lcf76f155ced4ddcb4097134ff3c332f xmlns="88e915f1-00c9-401d-8bf4-03078d718f5f">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0AF4659-B9BB-4485-821D-A1B89A885E61}">
  <ds:schemaRefs>
    <ds:schemaRef ds:uri="http://schemas.microsoft.com/sharepoint/v3/contenttype/forms"/>
  </ds:schemaRefs>
</ds:datastoreItem>
</file>

<file path=customXml/itemProps2.xml><?xml version="1.0" encoding="utf-8"?>
<ds:datastoreItem xmlns:ds="http://schemas.openxmlformats.org/officeDocument/2006/customXml" ds:itemID="{610EE61A-A4F5-4F1E-80D0-D50ECECC64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8e915f1-00c9-401d-8bf4-03078d718f5f"/>
    <ds:schemaRef ds:uri="859671b0-0395-4ce7-9ee9-5de84cfa13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E24C701-3E4E-4379-80DE-1C6DF0762A06}">
  <ds:schemaRefs>
    <ds:schemaRef ds:uri="http://schemas.microsoft.com/office/infopath/2007/PartnerControls"/>
    <ds:schemaRef ds:uri="http://purl.org/dc/terms/"/>
    <ds:schemaRef ds:uri="http://www.w3.org/XML/1998/namespace"/>
    <ds:schemaRef ds:uri="http://schemas.microsoft.com/office/2006/documentManagement/types"/>
    <ds:schemaRef ds:uri="http://purl.org/dc/elements/1.1/"/>
    <ds:schemaRef ds:uri="http://schemas.microsoft.com/office/2006/metadata/properties"/>
    <ds:schemaRef ds:uri="88e915f1-00c9-401d-8bf4-03078d718f5f"/>
    <ds:schemaRef ds:uri="http://schemas.openxmlformats.org/package/2006/metadata/core-properties"/>
    <ds:schemaRef ds:uri="http://purl.org/dc/dcmitype/"/>
    <ds:schemaRef ds:uri="859671b0-0395-4ce7-9ee9-5de84cfa131a"/>
  </ds:schemaRefs>
</ds:datastoreItem>
</file>

<file path=docProps/app.xml><?xml version="1.0" encoding="utf-8"?>
<Properties xmlns="http://schemas.openxmlformats.org/officeDocument/2006/extended-properties" xmlns:vt="http://schemas.openxmlformats.org/officeDocument/2006/docPropsVTypes">
  <Template>RM_Tema</Template>
  <TotalTime>12</TotalTime>
  <Words>1285</Words>
  <Application>Microsoft Office PowerPoint</Application>
  <PresentationFormat>Widescreen</PresentationFormat>
  <Paragraphs>104</Paragraphs>
  <Slides>8</Slides>
  <Notes>0</Notes>
  <HiddenSlides>0</HiddenSlides>
  <MMClips>0</MMClips>
  <ScaleCrop>false</ScaleCrop>
  <HeadingPairs>
    <vt:vector size="6" baseType="variant">
      <vt:variant>
        <vt:lpstr>Benyttede skrifttyper</vt:lpstr>
      </vt:variant>
      <vt:variant>
        <vt:i4>6</vt:i4>
      </vt:variant>
      <vt:variant>
        <vt:lpstr>Tema</vt:lpstr>
      </vt:variant>
      <vt:variant>
        <vt:i4>2</vt:i4>
      </vt:variant>
      <vt:variant>
        <vt:lpstr>Slidetitler</vt:lpstr>
      </vt:variant>
      <vt:variant>
        <vt:i4>8</vt:i4>
      </vt:variant>
    </vt:vector>
  </HeadingPairs>
  <TitlesOfParts>
    <vt:vector size="16" baseType="lpstr">
      <vt:lpstr>Aptos</vt:lpstr>
      <vt:lpstr>Aptos Display</vt:lpstr>
      <vt:lpstr>Arial</vt:lpstr>
      <vt:lpstr>midtsans</vt:lpstr>
      <vt:lpstr>Verdana</vt:lpstr>
      <vt:lpstr>Wingdings</vt:lpstr>
      <vt:lpstr>RM-multicolour</vt:lpstr>
      <vt:lpstr>Brugerdefineret design</vt:lpstr>
      <vt:lpstr>PowerPoint-præsentation</vt:lpstr>
      <vt:lpstr>Velkommen til 3-meter reglen i  Region Midtjylland</vt:lpstr>
      <vt:lpstr>Hvad er 3-meter reglen?</vt:lpstr>
      <vt:lpstr>Fysisk og psykisk vold</vt:lpstr>
      <vt:lpstr>IGLO</vt:lpstr>
      <vt:lpstr>IGLO – Bud på handlemuligheder vedr. temaet fysisk og psykisk vold</vt:lpstr>
      <vt:lpstr>Eksempler på værktøjer til temaet fysisk og psykisk vold</vt:lpstr>
      <vt:lpstr>Drøftelse i plenum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Josephine Beier Gothen</cp:lastModifiedBy>
  <cp:revision>17</cp:revision>
  <dcterms:created xsi:type="dcterms:W3CDTF">2025-10-14T10:16:08Z</dcterms:created>
  <dcterms:modified xsi:type="dcterms:W3CDTF">2025-11-28T10:31:42Z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0x0101007DF51FDD85F37D4BB909448DADE2303D</vt:lpwstr>
  </property>
</Properties>
</file>