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1" r:id="rId5"/>
  </p:sldMasterIdLst>
  <p:notesMasterIdLst>
    <p:notesMasterId r:id="rId14"/>
  </p:notesMasterIdLst>
  <p:handoutMasterIdLst>
    <p:handoutMasterId r:id="rId15"/>
  </p:handoutMasterIdLst>
  <p:sldIdLst>
    <p:sldId id="256" r:id="rId6"/>
    <p:sldId id="258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da-DK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63DC8C-94E9-4E4D-8E0F-D2E3E0496D66}" v="89" dt="2025-10-14T10:44:27.628"/>
    <p1510:client id="{7D7B1E76-5490-4674-BCDC-DCE1BBEADF5A}" v="23" dt="2025-10-14T11:33:48.036"/>
    <p1510:client id="{B78CEFD5-FE4A-476F-51A4-C65E6006A69F}" v="17" dt="2025-10-14T12:08:56.266"/>
    <p1510:client id="{F7D0712C-93C4-C6C2-B676-E985C82F1F9A}" v="2" dt="2025-10-14T10:51:08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Larsen" userId="S::mallr1@onerm.dk::2406c346-188d-4537-bad6-295739f8f676" providerId="AD" clId="Web-{B78CEFD5-FE4A-476F-51A4-C65E6006A69F}"/>
    <pc:docChg chg="modSld">
      <pc:chgData name="Louise Larsen" userId="S::mallr1@onerm.dk::2406c346-188d-4537-bad6-295739f8f676" providerId="AD" clId="Web-{B78CEFD5-FE4A-476F-51A4-C65E6006A69F}" dt="2025-10-14T12:08:49.500" v="0" actId="20577"/>
      <pc:docMkLst>
        <pc:docMk/>
      </pc:docMkLst>
      <pc:sldChg chg="modSp">
        <pc:chgData name="Louise Larsen" userId="S::mallr1@onerm.dk::2406c346-188d-4537-bad6-295739f8f676" providerId="AD" clId="Web-{B78CEFD5-FE4A-476F-51A4-C65E6006A69F}" dt="2025-10-14T12:08:49.500" v="0" actId="20577"/>
        <pc:sldMkLst>
          <pc:docMk/>
          <pc:sldMk cId="3060441634" sldId="260"/>
        </pc:sldMkLst>
        <pc:spChg chg="mod">
          <ac:chgData name="Louise Larsen" userId="S::mallr1@onerm.dk::2406c346-188d-4537-bad6-295739f8f676" providerId="AD" clId="Web-{B78CEFD5-FE4A-476F-51A4-C65E6006A69F}" dt="2025-10-14T12:08:49.500" v="0" actId="20577"/>
          <ac:spMkLst>
            <pc:docMk/>
            <pc:sldMk cId="3060441634" sldId="260"/>
            <ac:spMk id="3" creationId="{92F86B75-2C30-9D39-6A02-F2AF8D0BA8C6}"/>
          </ac:spMkLst>
        </pc:spChg>
      </pc:sldChg>
    </pc:docChg>
  </pc:docChgLst>
  <pc:docChgLst>
    <pc:chgData name="Louise Larsen" userId="2406c346-188d-4537-bad6-295739f8f676" providerId="ADAL" clId="{7D7B1E76-5490-4674-BCDC-DCE1BBEADF5A}"/>
    <pc:docChg chg="undo redo custSel addSld delSld modSld">
      <pc:chgData name="Louise Larsen" userId="2406c346-188d-4537-bad6-295739f8f676" providerId="ADAL" clId="{7D7B1E76-5490-4674-BCDC-DCE1BBEADF5A}" dt="2025-10-14T11:33:55.329" v="257" actId="113"/>
      <pc:docMkLst>
        <pc:docMk/>
      </pc:docMkLst>
      <pc:sldChg chg="modSp mod">
        <pc:chgData name="Louise Larsen" userId="2406c346-188d-4537-bad6-295739f8f676" providerId="ADAL" clId="{7D7B1E76-5490-4674-BCDC-DCE1BBEADF5A}" dt="2025-10-14T11:27:08.141" v="13" actId="20577"/>
        <pc:sldMkLst>
          <pc:docMk/>
          <pc:sldMk cId="3424942676" sldId="256"/>
        </pc:sldMkLst>
        <pc:spChg chg="mod">
          <ac:chgData name="Louise Larsen" userId="2406c346-188d-4537-bad6-295739f8f676" providerId="ADAL" clId="{7D7B1E76-5490-4674-BCDC-DCE1BBEADF5A}" dt="2025-10-14T11:27:08.141" v="13" actId="20577"/>
          <ac:spMkLst>
            <pc:docMk/>
            <pc:sldMk cId="3424942676" sldId="256"/>
            <ac:spMk id="4" creationId="{9A7378BE-45E4-375A-41F3-956DE44B3353}"/>
          </ac:spMkLst>
        </pc:spChg>
        <pc:spChg chg="mod">
          <ac:chgData name="Louise Larsen" userId="2406c346-188d-4537-bad6-295739f8f676" providerId="ADAL" clId="{7D7B1E76-5490-4674-BCDC-DCE1BBEADF5A}" dt="2025-10-14T11:27:00.807" v="1" actId="207"/>
          <ac:spMkLst>
            <pc:docMk/>
            <pc:sldMk cId="3424942676" sldId="256"/>
            <ac:spMk id="5" creationId="{4E5AA426-6CF5-402A-C1BF-CA0C9F03B752}"/>
          </ac:spMkLst>
        </pc:spChg>
      </pc:sldChg>
      <pc:sldChg chg="del">
        <pc:chgData name="Louise Larsen" userId="2406c346-188d-4537-bad6-295739f8f676" providerId="ADAL" clId="{7D7B1E76-5490-4674-BCDC-DCE1BBEADF5A}" dt="2025-10-14T11:28:06.286" v="15" actId="2696"/>
        <pc:sldMkLst>
          <pc:docMk/>
          <pc:sldMk cId="494706353" sldId="257"/>
        </pc:sldMkLst>
      </pc:sldChg>
      <pc:sldChg chg="add">
        <pc:chgData name="Louise Larsen" userId="2406c346-188d-4537-bad6-295739f8f676" providerId="ADAL" clId="{7D7B1E76-5490-4674-BCDC-DCE1BBEADF5A}" dt="2025-10-14T11:27:59.184" v="14"/>
        <pc:sldMkLst>
          <pc:docMk/>
          <pc:sldMk cId="2490372371" sldId="258"/>
        </pc:sldMkLst>
      </pc:sldChg>
      <pc:sldChg chg="new del">
        <pc:chgData name="Louise Larsen" userId="2406c346-188d-4537-bad6-295739f8f676" providerId="ADAL" clId="{7D7B1E76-5490-4674-BCDC-DCE1BBEADF5A}" dt="2025-10-14T11:28:19.584" v="18" actId="47"/>
        <pc:sldMkLst>
          <pc:docMk/>
          <pc:sldMk cId="2832513540" sldId="259"/>
        </pc:sldMkLst>
      </pc:sldChg>
      <pc:sldChg chg="add">
        <pc:chgData name="Louise Larsen" userId="2406c346-188d-4537-bad6-295739f8f676" providerId="ADAL" clId="{7D7B1E76-5490-4674-BCDC-DCE1BBEADF5A}" dt="2025-10-14T11:28:17.268" v="17"/>
        <pc:sldMkLst>
          <pc:docMk/>
          <pc:sldMk cId="3060441634" sldId="260"/>
        </pc:sldMkLst>
      </pc:sldChg>
      <pc:sldChg chg="modSp new mod">
        <pc:chgData name="Louise Larsen" userId="2406c346-188d-4537-bad6-295739f8f676" providerId="ADAL" clId="{7D7B1E76-5490-4674-BCDC-DCE1BBEADF5A}" dt="2025-10-14T11:29:48.782" v="46" actId="20577"/>
        <pc:sldMkLst>
          <pc:docMk/>
          <pc:sldMk cId="3959066357" sldId="261"/>
        </pc:sldMkLst>
        <pc:spChg chg="mod">
          <ac:chgData name="Louise Larsen" userId="2406c346-188d-4537-bad6-295739f8f676" providerId="ADAL" clId="{7D7B1E76-5490-4674-BCDC-DCE1BBEADF5A}" dt="2025-10-14T11:28:33.544" v="31" actId="20577"/>
          <ac:spMkLst>
            <pc:docMk/>
            <pc:sldMk cId="3959066357" sldId="261"/>
            <ac:spMk id="2" creationId="{12636B9B-87D9-BC0F-0894-44DBFF8A16B2}"/>
          </ac:spMkLst>
        </pc:spChg>
        <pc:spChg chg="mod">
          <ac:chgData name="Louise Larsen" userId="2406c346-188d-4537-bad6-295739f8f676" providerId="ADAL" clId="{7D7B1E76-5490-4674-BCDC-DCE1BBEADF5A}" dt="2025-10-14T11:29:48.782" v="46" actId="20577"/>
          <ac:spMkLst>
            <pc:docMk/>
            <pc:sldMk cId="3959066357" sldId="261"/>
            <ac:spMk id="3" creationId="{A7FAB6A9-BD9E-D94B-F798-4AF5B1F5CD74}"/>
          </ac:spMkLst>
        </pc:spChg>
      </pc:sldChg>
      <pc:sldChg chg="addSp modSp new mod">
        <pc:chgData name="Louise Larsen" userId="2406c346-188d-4537-bad6-295739f8f676" providerId="ADAL" clId="{7D7B1E76-5490-4674-BCDC-DCE1BBEADF5A}" dt="2025-10-14T11:30:52.126" v="77"/>
        <pc:sldMkLst>
          <pc:docMk/>
          <pc:sldMk cId="1988465332" sldId="262"/>
        </pc:sldMkLst>
        <pc:spChg chg="mod">
          <ac:chgData name="Louise Larsen" userId="2406c346-188d-4537-bad6-295739f8f676" providerId="ADAL" clId="{7D7B1E76-5490-4674-BCDC-DCE1BBEADF5A}" dt="2025-10-14T11:30:06.953" v="60" actId="20577"/>
          <ac:spMkLst>
            <pc:docMk/>
            <pc:sldMk cId="1988465332" sldId="262"/>
            <ac:spMk id="2" creationId="{CDC7FBDE-98AD-CCA2-ABA6-F3A564461228}"/>
          </ac:spMkLst>
        </pc:spChg>
        <pc:spChg chg="mod">
          <ac:chgData name="Louise Larsen" userId="2406c346-188d-4537-bad6-295739f8f676" providerId="ADAL" clId="{7D7B1E76-5490-4674-BCDC-DCE1BBEADF5A}" dt="2025-10-14T11:30:45.552" v="76" actId="113"/>
          <ac:spMkLst>
            <pc:docMk/>
            <pc:sldMk cId="1988465332" sldId="262"/>
            <ac:spMk id="3" creationId="{F2104315-D7ED-BF07-DF0C-3AF927B06451}"/>
          </ac:spMkLst>
        </pc:spChg>
        <pc:picChg chg="add mod">
          <ac:chgData name="Louise Larsen" userId="2406c346-188d-4537-bad6-295739f8f676" providerId="ADAL" clId="{7D7B1E76-5490-4674-BCDC-DCE1BBEADF5A}" dt="2025-10-14T11:30:52.126" v="77"/>
          <ac:picMkLst>
            <pc:docMk/>
            <pc:sldMk cId="1988465332" sldId="262"/>
            <ac:picMk id="4" creationId="{064BA753-630D-8A56-3ED0-145D445E49FC}"/>
          </ac:picMkLst>
        </pc:picChg>
      </pc:sldChg>
      <pc:sldChg chg="addSp modSp new mod">
        <pc:chgData name="Louise Larsen" userId="2406c346-188d-4537-bad6-295739f8f676" providerId="ADAL" clId="{7D7B1E76-5490-4674-BCDC-DCE1BBEADF5A}" dt="2025-10-14T11:32:15.626" v="169" actId="1037"/>
        <pc:sldMkLst>
          <pc:docMk/>
          <pc:sldMk cId="419256914" sldId="263"/>
        </pc:sldMkLst>
        <pc:spChg chg="mod">
          <ac:chgData name="Louise Larsen" userId="2406c346-188d-4537-bad6-295739f8f676" providerId="ADAL" clId="{7D7B1E76-5490-4674-BCDC-DCE1BBEADF5A}" dt="2025-10-14T11:31:48.160" v="159" actId="20577"/>
          <ac:spMkLst>
            <pc:docMk/>
            <pc:sldMk cId="419256914" sldId="263"/>
            <ac:spMk id="2" creationId="{A8A44606-F730-F3C5-57B4-FA04E37A4144}"/>
          </ac:spMkLst>
        </pc:spChg>
        <pc:spChg chg="mod">
          <ac:chgData name="Louise Larsen" userId="2406c346-188d-4537-bad6-295739f8f676" providerId="ADAL" clId="{7D7B1E76-5490-4674-BCDC-DCE1BBEADF5A}" dt="2025-10-14T11:31:23.718" v="88" actId="207"/>
          <ac:spMkLst>
            <pc:docMk/>
            <pc:sldMk cId="419256914" sldId="263"/>
            <ac:spMk id="3" creationId="{5EA3BF7C-DE84-3129-25FC-E0DFB4E93473}"/>
          </ac:spMkLst>
        </pc:spChg>
        <pc:spChg chg="add mod">
          <ac:chgData name="Louise Larsen" userId="2406c346-188d-4537-bad6-295739f8f676" providerId="ADAL" clId="{7D7B1E76-5490-4674-BCDC-DCE1BBEADF5A}" dt="2025-10-14T11:32:03.017" v="161" actId="207"/>
          <ac:spMkLst>
            <pc:docMk/>
            <pc:sldMk cId="419256914" sldId="263"/>
            <ac:spMk id="4" creationId="{FE794416-D0DF-730D-FA13-D5DF55F78A15}"/>
          </ac:spMkLst>
        </pc:spChg>
        <pc:spChg chg="add mod">
          <ac:chgData name="Louise Larsen" userId="2406c346-188d-4537-bad6-295739f8f676" providerId="ADAL" clId="{7D7B1E76-5490-4674-BCDC-DCE1BBEADF5A}" dt="2025-10-14T11:32:12.355" v="163" actId="1076"/>
          <ac:spMkLst>
            <pc:docMk/>
            <pc:sldMk cId="419256914" sldId="263"/>
            <ac:spMk id="6" creationId="{82AB89A6-4DDC-4BAB-FF59-808D78CC5B9C}"/>
          </ac:spMkLst>
        </pc:spChg>
        <pc:picChg chg="add mod">
          <ac:chgData name="Louise Larsen" userId="2406c346-188d-4537-bad6-295739f8f676" providerId="ADAL" clId="{7D7B1E76-5490-4674-BCDC-DCE1BBEADF5A}" dt="2025-10-14T11:31:59.424" v="160"/>
          <ac:picMkLst>
            <pc:docMk/>
            <pc:sldMk cId="419256914" sldId="263"/>
            <ac:picMk id="5" creationId="{22D24D30-64F3-DBC9-E26A-D89B38F3DA7F}"/>
          </ac:picMkLst>
        </pc:picChg>
        <pc:picChg chg="add mod">
          <ac:chgData name="Louise Larsen" userId="2406c346-188d-4537-bad6-295739f8f676" providerId="ADAL" clId="{7D7B1E76-5490-4674-BCDC-DCE1BBEADF5A}" dt="2025-10-14T11:32:15.626" v="169" actId="1037"/>
          <ac:picMkLst>
            <pc:docMk/>
            <pc:sldMk cId="419256914" sldId="263"/>
            <ac:picMk id="7" creationId="{6B645E0B-9AA6-8FE9-691C-1A38F29B45F7}"/>
          </ac:picMkLst>
        </pc:picChg>
      </pc:sldChg>
      <pc:sldChg chg="modSp new mod">
        <pc:chgData name="Louise Larsen" userId="2406c346-188d-4537-bad6-295739f8f676" providerId="ADAL" clId="{7D7B1E76-5490-4674-BCDC-DCE1BBEADF5A}" dt="2025-10-14T11:33:27.310" v="234" actId="20577"/>
        <pc:sldMkLst>
          <pc:docMk/>
          <pc:sldMk cId="2153551369" sldId="264"/>
        </pc:sldMkLst>
        <pc:spChg chg="mod">
          <ac:chgData name="Louise Larsen" userId="2406c346-188d-4537-bad6-295739f8f676" providerId="ADAL" clId="{7D7B1E76-5490-4674-BCDC-DCE1BBEADF5A}" dt="2025-10-14T11:32:44.234" v="218" actId="20577"/>
          <ac:spMkLst>
            <pc:docMk/>
            <pc:sldMk cId="2153551369" sldId="264"/>
            <ac:spMk id="2" creationId="{7F527549-A94E-2BB8-7C82-293DF2AD9139}"/>
          </ac:spMkLst>
        </pc:spChg>
        <pc:spChg chg="mod">
          <ac:chgData name="Louise Larsen" userId="2406c346-188d-4537-bad6-295739f8f676" providerId="ADAL" clId="{7D7B1E76-5490-4674-BCDC-DCE1BBEADF5A}" dt="2025-10-14T11:33:27.310" v="234" actId="20577"/>
          <ac:spMkLst>
            <pc:docMk/>
            <pc:sldMk cId="2153551369" sldId="264"/>
            <ac:spMk id="3" creationId="{DBA815FE-D235-5562-2624-4E5B795508B4}"/>
          </ac:spMkLst>
        </pc:spChg>
      </pc:sldChg>
      <pc:sldChg chg="modSp new mod">
        <pc:chgData name="Louise Larsen" userId="2406c346-188d-4537-bad6-295739f8f676" providerId="ADAL" clId="{7D7B1E76-5490-4674-BCDC-DCE1BBEADF5A}" dt="2025-10-14T11:33:55.329" v="257" actId="113"/>
        <pc:sldMkLst>
          <pc:docMk/>
          <pc:sldMk cId="1410368695" sldId="265"/>
        </pc:sldMkLst>
        <pc:spChg chg="mod">
          <ac:chgData name="Louise Larsen" userId="2406c346-188d-4537-bad6-295739f8f676" providerId="ADAL" clId="{7D7B1E76-5490-4674-BCDC-DCE1BBEADF5A}" dt="2025-10-14T11:33:43.252" v="253" actId="20577"/>
          <ac:spMkLst>
            <pc:docMk/>
            <pc:sldMk cId="1410368695" sldId="265"/>
            <ac:spMk id="2" creationId="{241AE841-A9A5-268A-292E-19368A55AB64}"/>
          </ac:spMkLst>
        </pc:spChg>
        <pc:spChg chg="mod">
          <ac:chgData name="Louise Larsen" userId="2406c346-188d-4537-bad6-295739f8f676" providerId="ADAL" clId="{7D7B1E76-5490-4674-BCDC-DCE1BBEADF5A}" dt="2025-10-14T11:33:55.329" v="257" actId="113"/>
          <ac:spMkLst>
            <pc:docMk/>
            <pc:sldMk cId="1410368695" sldId="265"/>
            <ac:spMk id="3" creationId="{04107081-F8C8-2FDC-02F6-E1351FEF5592}"/>
          </ac:spMkLst>
        </pc:spChg>
      </pc:sldChg>
    </pc:docChg>
  </pc:docChgLst>
  <pc:docChgLst>
    <pc:chgData clId="Web-{B78CEFD5-FE4A-476F-51A4-C65E6006A69F}"/>
    <pc:docChg chg="modSld">
      <pc:chgData name="" userId="" providerId="" clId="Web-{B78CEFD5-FE4A-476F-51A4-C65E6006A69F}" dt="2025-10-14T12:08:48.109" v="1" actId="20577"/>
      <pc:docMkLst>
        <pc:docMk/>
      </pc:docMkLst>
      <pc:sldChg chg="modSp">
        <pc:chgData name="" userId="" providerId="" clId="Web-{B78CEFD5-FE4A-476F-51A4-C65E6006A69F}" dt="2025-10-14T12:08:44.203" v="0" actId="20577"/>
        <pc:sldMkLst>
          <pc:docMk/>
          <pc:sldMk cId="2490372371" sldId="258"/>
        </pc:sldMkLst>
        <pc:spChg chg="mod">
          <ac:chgData name="" userId="" providerId="" clId="Web-{B78CEFD5-FE4A-476F-51A4-C65E6006A69F}" dt="2025-10-14T12:08:44.203" v="0" actId="20577"/>
          <ac:spMkLst>
            <pc:docMk/>
            <pc:sldMk cId="2490372371" sldId="258"/>
            <ac:spMk id="3" creationId="{E857F117-363A-44A1-8B00-69FFC99AFE82}"/>
          </ac:spMkLst>
        </pc:spChg>
      </pc:sldChg>
      <pc:sldChg chg="modSp">
        <pc:chgData name="" userId="" providerId="" clId="Web-{B78CEFD5-FE4A-476F-51A4-C65E6006A69F}" dt="2025-10-14T12:08:48.109" v="1" actId="20577"/>
        <pc:sldMkLst>
          <pc:docMk/>
          <pc:sldMk cId="3060441634" sldId="260"/>
        </pc:sldMkLst>
        <pc:spChg chg="mod">
          <ac:chgData name="" userId="" providerId="" clId="Web-{B78CEFD5-FE4A-476F-51A4-C65E6006A69F}" dt="2025-10-14T12:08:48.109" v="1" actId="20577"/>
          <ac:spMkLst>
            <pc:docMk/>
            <pc:sldMk cId="3060441634" sldId="260"/>
            <ac:spMk id="3" creationId="{92F86B75-2C30-9D39-6A02-F2AF8D0BA8C6}"/>
          </ac:spMkLst>
        </pc:spChg>
      </pc:sldChg>
    </pc:docChg>
  </pc:docChgLst>
  <pc:docChgLst>
    <pc:chgData clId="Web-{F7D0712C-93C4-C6C2-B676-E985C82F1F9A}"/>
    <pc:docChg chg="modSld">
      <pc:chgData name="" userId="" providerId="" clId="Web-{F7D0712C-93C4-C6C2-B676-E985C82F1F9A}" dt="2025-10-14T10:51:00.233" v="0" actId="20577"/>
      <pc:docMkLst>
        <pc:docMk/>
      </pc:docMkLst>
      <pc:sldChg chg="modSp">
        <pc:chgData name="" userId="" providerId="" clId="Web-{F7D0712C-93C4-C6C2-B676-E985C82F1F9A}" dt="2025-10-14T10:51:00.233" v="0" actId="20577"/>
        <pc:sldMkLst>
          <pc:docMk/>
          <pc:sldMk cId="494706353" sldId="257"/>
        </pc:sldMkLst>
        <pc:spChg chg="mod">
          <ac:chgData name="" userId="" providerId="" clId="Web-{F7D0712C-93C4-C6C2-B676-E985C82F1F9A}" dt="2025-10-14T10:51:00.233" v="0" actId="20577"/>
          <ac:spMkLst>
            <pc:docMk/>
            <pc:sldMk cId="494706353" sldId="257"/>
            <ac:spMk id="2" creationId="{1DC2BD3D-227E-6C7A-A73B-3F5783ED0017}"/>
          </ac:spMkLst>
        </pc:spChg>
      </pc:sldChg>
    </pc:docChg>
  </pc:docChgLst>
  <pc:docChgLst>
    <pc:chgData name="Louise Larsen" userId="2406c346-188d-4537-bad6-295739f8f676" providerId="ADAL" clId="{7363DC8C-94E9-4E4D-8E0F-D2E3E0496D66}"/>
    <pc:docChg chg="undo custSel addSld modSld addMainMaster delMainMaster modMainMaster">
      <pc:chgData name="Louise Larsen" userId="2406c346-188d-4537-bad6-295739f8f676" providerId="ADAL" clId="{7363DC8C-94E9-4E4D-8E0F-D2E3E0496D66}" dt="2025-10-14T10:42:51.934" v="184" actId="20577"/>
      <pc:docMkLst>
        <pc:docMk/>
      </pc:docMkLst>
      <pc:sldChg chg="addSp delSp modSp mod modClrScheme chgLayout">
        <pc:chgData name="Louise Larsen" userId="2406c346-188d-4537-bad6-295739f8f676" providerId="ADAL" clId="{7363DC8C-94E9-4E4D-8E0F-D2E3E0496D66}" dt="2025-10-14T10:42:51.934" v="184" actId="20577"/>
        <pc:sldMkLst>
          <pc:docMk/>
          <pc:sldMk cId="3424942676" sldId="256"/>
        </pc:sldMkLst>
        <pc:spChg chg="del mod">
          <ac:chgData name="Louise Larsen" userId="2406c346-188d-4537-bad6-295739f8f676" providerId="ADAL" clId="{7363DC8C-94E9-4E4D-8E0F-D2E3E0496D66}" dt="2025-10-14T10:30:28.820" v="118" actId="700"/>
          <ac:spMkLst>
            <pc:docMk/>
            <pc:sldMk cId="3424942676" sldId="256"/>
            <ac:spMk id="2" creationId="{00000000-0000-0000-0000-000000000000}"/>
          </ac:spMkLst>
        </pc:spChg>
        <pc:spChg chg="del mod ord">
          <ac:chgData name="Louise Larsen" userId="2406c346-188d-4537-bad6-295739f8f676" providerId="ADAL" clId="{7363DC8C-94E9-4E4D-8E0F-D2E3E0496D66}" dt="2025-10-14T10:30:28.820" v="118" actId="700"/>
          <ac:spMkLst>
            <pc:docMk/>
            <pc:sldMk cId="3424942676" sldId="256"/>
            <ac:spMk id="3" creationId="{00000000-0000-0000-0000-000000000000}"/>
          </ac:spMkLst>
        </pc:spChg>
        <pc:spChg chg="add mod ord">
          <ac:chgData name="Louise Larsen" userId="2406c346-188d-4537-bad6-295739f8f676" providerId="ADAL" clId="{7363DC8C-94E9-4E4D-8E0F-D2E3E0496D66}" dt="2025-10-14T10:42:51.934" v="184" actId="20577"/>
          <ac:spMkLst>
            <pc:docMk/>
            <pc:sldMk cId="3424942676" sldId="256"/>
            <ac:spMk id="4" creationId="{9A7378BE-45E4-375A-41F3-956DE44B3353}"/>
          </ac:spMkLst>
        </pc:spChg>
        <pc:spChg chg="add mod ord">
          <ac:chgData name="Louise Larsen" userId="2406c346-188d-4537-bad6-295739f8f676" providerId="ADAL" clId="{7363DC8C-94E9-4E4D-8E0F-D2E3E0496D66}" dt="2025-10-14T10:30:28.820" v="118" actId="700"/>
          <ac:spMkLst>
            <pc:docMk/>
            <pc:sldMk cId="3424942676" sldId="256"/>
            <ac:spMk id="5" creationId="{4E5AA426-6CF5-402A-C1BF-CA0C9F03B752}"/>
          </ac:spMkLst>
        </pc:spChg>
      </pc:sldChg>
      <pc:sldChg chg="new">
        <pc:chgData name="Louise Larsen" userId="2406c346-188d-4537-bad6-295739f8f676" providerId="ADAL" clId="{7363DC8C-94E9-4E4D-8E0F-D2E3E0496D66}" dt="2025-10-14T10:34:38.379" v="136" actId="680"/>
        <pc:sldMkLst>
          <pc:docMk/>
          <pc:sldMk cId="494706353" sldId="257"/>
        </pc:sldMkLst>
      </pc:sldChg>
      <pc:sldMasterChg chg="modSldLayout sldLayoutOrd">
        <pc:chgData name="Louise Larsen" userId="2406c346-188d-4537-bad6-295739f8f676" providerId="ADAL" clId="{7363DC8C-94E9-4E4D-8E0F-D2E3E0496D66}" dt="2025-10-14T10:18:38.557" v="2" actId="20578"/>
        <pc:sldMasterMkLst>
          <pc:docMk/>
          <pc:sldMasterMk cId="571789769" sldId="2147483660"/>
        </pc:sldMasterMkLst>
        <pc:sldLayoutChg chg="ord">
          <pc:chgData name="Louise Larsen" userId="2406c346-188d-4537-bad6-295739f8f676" providerId="ADAL" clId="{7363DC8C-94E9-4E4D-8E0F-D2E3E0496D66}" dt="2025-10-14T10:18:38.557" v="2" actId="20578"/>
          <pc:sldLayoutMkLst>
            <pc:docMk/>
            <pc:sldMasterMk cId="571789769" sldId="2147483660"/>
            <pc:sldLayoutMk cId="667717620" sldId="2147483690"/>
          </pc:sldLayoutMkLst>
        </pc:sldLayoutChg>
      </pc:sldMasterChg>
      <pc:sldMasterChg chg="new del mod addSldLayout delSldLayout">
        <pc:chgData name="Louise Larsen" userId="2406c346-188d-4537-bad6-295739f8f676" providerId="ADAL" clId="{7363DC8C-94E9-4E4D-8E0F-D2E3E0496D66}" dt="2025-10-14T10:19:36.371" v="4" actId="6938"/>
        <pc:sldMasterMkLst>
          <pc:docMk/>
          <pc:sldMasterMk cId="2443569853" sldId="2147483691"/>
        </pc:sldMasterMkLst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3780231331" sldId="2147483692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2205751000" sldId="2147483693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1608130268" sldId="2147483694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1851749269" sldId="2147483695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2616777999" sldId="2147483696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3685889169" sldId="2147483697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3399406563" sldId="2147483698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2535919624" sldId="2147483699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1590211236" sldId="2147483700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3433890784" sldId="2147483701"/>
          </pc:sldLayoutMkLst>
        </pc:sldLayoutChg>
        <pc:sldLayoutChg chg="new del replId">
          <pc:chgData name="Louise Larsen" userId="2406c346-188d-4537-bad6-295739f8f676" providerId="ADAL" clId="{7363DC8C-94E9-4E4D-8E0F-D2E3E0496D66}" dt="2025-10-14T10:19:36.371" v="4" actId="6938"/>
          <pc:sldLayoutMkLst>
            <pc:docMk/>
            <pc:sldMasterMk cId="2443569853" sldId="2147483691"/>
            <pc:sldLayoutMk cId="273134428" sldId="2147483702"/>
          </pc:sldLayoutMkLst>
        </pc:sldLayoutChg>
      </pc:sldMasterChg>
      <pc:sldMasterChg chg="new mod addSldLayout modSldLayout">
        <pc:chgData name="Louise Larsen" userId="2406c346-188d-4537-bad6-295739f8f676" providerId="ADAL" clId="{7363DC8C-94E9-4E4D-8E0F-D2E3E0496D66}" dt="2025-10-14T10:34:17.447" v="135" actId="404"/>
        <pc:sldMasterMkLst>
          <pc:docMk/>
          <pc:sldMasterMk cId="2661960024" sldId="2147483691"/>
        </pc:sldMasterMkLst>
        <pc:sldLayoutChg chg="addSp delSp modSp new mod replId">
          <pc:chgData name="Louise Larsen" userId="2406c346-188d-4537-bad6-295739f8f676" providerId="ADAL" clId="{7363DC8C-94E9-4E4D-8E0F-D2E3E0496D66}" dt="2025-10-14T10:30:12.444" v="117" actId="1076"/>
          <pc:sldLayoutMkLst>
            <pc:docMk/>
            <pc:sldMasterMk cId="2661960024" sldId="2147483691"/>
            <pc:sldLayoutMk cId="4293239631" sldId="2147483692"/>
          </pc:sldLayoutMkLst>
          <pc:spChg chg="del">
            <ac:chgData name="Louise Larsen" userId="2406c346-188d-4537-bad6-295739f8f676" providerId="ADAL" clId="{7363DC8C-94E9-4E4D-8E0F-D2E3E0496D66}" dt="2025-10-14T10:25:17.287" v="15" actId="478"/>
            <ac:spMkLst>
              <pc:docMk/>
              <pc:sldMasterMk cId="2661960024" sldId="2147483691"/>
              <pc:sldLayoutMk cId="4293239631" sldId="2147483692"/>
              <ac:spMk id="2" creationId="{36F07AA0-7B8F-92CA-C56D-D6F60EC3195A}"/>
            </ac:spMkLst>
          </pc:spChg>
          <pc:spChg chg="mod">
            <ac:chgData name="Louise Larsen" userId="2406c346-188d-4537-bad6-295739f8f676" providerId="ADAL" clId="{7363DC8C-94E9-4E4D-8E0F-D2E3E0496D66}" dt="2025-10-14T10:27:53.681" v="38" actId="2711"/>
            <ac:spMkLst>
              <pc:docMk/>
              <pc:sldMasterMk cId="2661960024" sldId="2147483691"/>
              <pc:sldLayoutMk cId="4293239631" sldId="2147483692"/>
              <ac:spMk id="3" creationId="{4D23FCD9-2300-A2C3-0304-49B0AE0EC467}"/>
            </ac:spMkLst>
          </pc:spChg>
          <pc:spChg chg="add del">
            <ac:chgData name="Louise Larsen" userId="2406c346-188d-4537-bad6-295739f8f676" providerId="ADAL" clId="{7363DC8C-94E9-4E4D-8E0F-D2E3E0496D66}" dt="2025-10-14T10:28:18.527" v="40" actId="11529"/>
            <ac:spMkLst>
              <pc:docMk/>
              <pc:sldMasterMk cId="2661960024" sldId="2147483691"/>
              <pc:sldLayoutMk cId="4293239631" sldId="2147483692"/>
              <ac:spMk id="17" creationId="{D3E7F0B4-4FEA-C0E5-5272-ADCD963BCEEE}"/>
            </ac:spMkLst>
          </pc:spChg>
          <pc:spChg chg="add del mod">
            <ac:chgData name="Louise Larsen" userId="2406c346-188d-4537-bad6-295739f8f676" providerId="ADAL" clId="{7363DC8C-94E9-4E4D-8E0F-D2E3E0496D66}" dt="2025-10-14T10:28:20.489" v="41" actId="478"/>
            <ac:spMkLst>
              <pc:docMk/>
              <pc:sldMasterMk cId="2661960024" sldId="2147483691"/>
              <pc:sldLayoutMk cId="4293239631" sldId="2147483692"/>
              <ac:spMk id="18" creationId="{23621653-0C85-0821-2F12-FE483C596C67}"/>
            </ac:spMkLst>
          </pc:spChg>
          <pc:spChg chg="add del">
            <ac:chgData name="Louise Larsen" userId="2406c346-188d-4537-bad6-295739f8f676" providerId="ADAL" clId="{7363DC8C-94E9-4E4D-8E0F-D2E3E0496D66}" dt="2025-10-14T10:28:25.859" v="42" actId="11529"/>
            <ac:spMkLst>
              <pc:docMk/>
              <pc:sldMasterMk cId="2661960024" sldId="2147483691"/>
              <pc:sldLayoutMk cId="4293239631" sldId="2147483692"/>
              <ac:spMk id="19" creationId="{9F7F761B-E85D-2FA4-C608-5E75C2C2E2DB}"/>
            </ac:spMkLst>
          </pc:spChg>
          <pc:spChg chg="add mod">
            <ac:chgData name="Louise Larsen" userId="2406c346-188d-4537-bad6-295739f8f676" providerId="ADAL" clId="{7363DC8C-94E9-4E4D-8E0F-D2E3E0496D66}" dt="2025-10-14T10:29:57.990" v="114" actId="1035"/>
            <ac:spMkLst>
              <pc:docMk/>
              <pc:sldMasterMk cId="2661960024" sldId="2147483691"/>
              <pc:sldLayoutMk cId="4293239631" sldId="2147483692"/>
              <ac:spMk id="20" creationId="{703B4029-B642-B65B-F861-25AF1D6078F9}"/>
            </ac:spMkLst>
          </pc:spChg>
          <pc:picChg chg="add mod ord">
            <ac:chgData name="Louise Larsen" userId="2406c346-188d-4537-bad6-295739f8f676" providerId="ADAL" clId="{7363DC8C-94E9-4E4D-8E0F-D2E3E0496D66}" dt="2025-10-14T10:29:15.910" v="57" actId="1076"/>
            <ac:picMkLst>
              <pc:docMk/>
              <pc:sldMasterMk cId="2661960024" sldId="2147483691"/>
              <pc:sldLayoutMk cId="4293239631" sldId="2147483692"/>
              <ac:picMk id="8" creationId="{C61EF7EE-6580-AC77-7608-99F95080A53B}"/>
            </ac:picMkLst>
          </pc:picChg>
          <pc:picChg chg="add mod">
            <ac:chgData name="Louise Larsen" userId="2406c346-188d-4537-bad6-295739f8f676" providerId="ADAL" clId="{7363DC8C-94E9-4E4D-8E0F-D2E3E0496D66}" dt="2025-10-14T10:30:10.849" v="116" actId="1076"/>
            <ac:picMkLst>
              <pc:docMk/>
              <pc:sldMasterMk cId="2661960024" sldId="2147483691"/>
              <pc:sldLayoutMk cId="4293239631" sldId="2147483692"/>
              <ac:picMk id="10" creationId="{8540F312-ED76-707F-B17A-B3596ACBA617}"/>
            </ac:picMkLst>
          </pc:picChg>
          <pc:picChg chg="add del mod">
            <ac:chgData name="Louise Larsen" userId="2406c346-188d-4537-bad6-295739f8f676" providerId="ADAL" clId="{7363DC8C-94E9-4E4D-8E0F-D2E3E0496D66}" dt="2025-10-14T10:25:48.116" v="22" actId="478"/>
            <ac:picMkLst>
              <pc:docMk/>
              <pc:sldMasterMk cId="2661960024" sldId="2147483691"/>
              <pc:sldLayoutMk cId="4293239631" sldId="2147483692"/>
              <ac:picMk id="12" creationId="{5A8C4E81-6CFE-CA81-4930-A55A44153D00}"/>
            </ac:picMkLst>
          </pc:picChg>
          <pc:picChg chg="add del mod">
            <ac:chgData name="Louise Larsen" userId="2406c346-188d-4537-bad6-295739f8f676" providerId="ADAL" clId="{7363DC8C-94E9-4E4D-8E0F-D2E3E0496D66}" dt="2025-10-14T10:28:05.893" v="39" actId="478"/>
            <ac:picMkLst>
              <pc:docMk/>
              <pc:sldMasterMk cId="2661960024" sldId="2147483691"/>
              <pc:sldLayoutMk cId="4293239631" sldId="2147483692"/>
              <ac:picMk id="14" creationId="{47A28900-2CC2-F392-AB5F-5344B2016A4A}"/>
            </ac:picMkLst>
          </pc:picChg>
          <pc:picChg chg="add mod">
            <ac:chgData name="Louise Larsen" userId="2406c346-188d-4537-bad6-295739f8f676" providerId="ADAL" clId="{7363DC8C-94E9-4E4D-8E0F-D2E3E0496D66}" dt="2025-10-14T10:27:12.964" v="35" actId="1076"/>
            <ac:picMkLst>
              <pc:docMk/>
              <pc:sldMasterMk cId="2661960024" sldId="2147483691"/>
              <pc:sldLayoutMk cId="4293239631" sldId="2147483692"/>
              <ac:picMk id="16" creationId="{44BC5FBE-5B7D-7012-9FCD-8BA9D9BC88BD}"/>
            </ac:picMkLst>
          </pc:picChg>
          <pc:picChg chg="add mod">
            <ac:chgData name="Louise Larsen" userId="2406c346-188d-4537-bad6-295739f8f676" providerId="ADAL" clId="{7363DC8C-94E9-4E4D-8E0F-D2E3E0496D66}" dt="2025-10-14T10:30:12.444" v="117" actId="1076"/>
            <ac:picMkLst>
              <pc:docMk/>
              <pc:sldMasterMk cId="2661960024" sldId="2147483691"/>
              <pc:sldLayoutMk cId="4293239631" sldId="2147483692"/>
              <ac:picMk id="22" creationId="{144D8910-930D-5BDB-BE2C-14B73EF02D4F}"/>
            </ac:picMkLst>
          </pc:picChg>
        </pc:sldLayoutChg>
        <pc:sldLayoutChg chg="addSp delSp modSp new mod replId">
          <pc:chgData name="Louise Larsen" userId="2406c346-188d-4537-bad6-295739f8f676" providerId="ADAL" clId="{7363DC8C-94E9-4E4D-8E0F-D2E3E0496D66}" dt="2025-10-14T10:34:17.447" v="135" actId="404"/>
          <pc:sldLayoutMkLst>
            <pc:docMk/>
            <pc:sldMasterMk cId="2661960024" sldId="2147483691"/>
            <pc:sldLayoutMk cId="503890121" sldId="2147483693"/>
          </pc:sldLayoutMkLst>
          <pc:spChg chg="mod">
            <ac:chgData name="Louise Larsen" userId="2406c346-188d-4537-bad6-295739f8f676" providerId="ADAL" clId="{7363DC8C-94E9-4E4D-8E0F-D2E3E0496D66}" dt="2025-10-14T10:34:17.447" v="135" actId="404"/>
            <ac:spMkLst>
              <pc:docMk/>
              <pc:sldMasterMk cId="2661960024" sldId="2147483691"/>
              <pc:sldLayoutMk cId="503890121" sldId="2147483693"/>
              <ac:spMk id="2" creationId="{2F348549-4AD3-C51F-A2DD-D86FDD7C4745}"/>
            </ac:spMkLst>
          </pc:spChg>
          <pc:spChg chg="add del">
            <ac:chgData name="Louise Larsen" userId="2406c346-188d-4537-bad6-295739f8f676" providerId="ADAL" clId="{7363DC8C-94E9-4E4D-8E0F-D2E3E0496D66}" dt="2025-10-14T10:32:47.208" v="126" actId="22"/>
            <ac:spMkLst>
              <pc:docMk/>
              <pc:sldMasterMk cId="2661960024" sldId="2147483691"/>
              <pc:sldLayoutMk cId="503890121" sldId="2147483693"/>
              <ac:spMk id="11" creationId="{5C3743C9-A0A7-FD1C-ABFA-786FA43496BB}"/>
            </ac:spMkLst>
          </pc:spChg>
          <pc:spChg chg="add mod">
            <ac:chgData name="Louise Larsen" userId="2406c346-188d-4537-bad6-295739f8f676" providerId="ADAL" clId="{7363DC8C-94E9-4E4D-8E0F-D2E3E0496D66}" dt="2025-10-14T10:33:10.253" v="129" actId="1076"/>
            <ac:spMkLst>
              <pc:docMk/>
              <pc:sldMasterMk cId="2661960024" sldId="2147483691"/>
              <pc:sldLayoutMk cId="503890121" sldId="2147483693"/>
              <ac:spMk id="13" creationId="{8D13664D-365B-19E1-0D6E-25CE441F1F86}"/>
            </ac:spMkLst>
          </pc:spChg>
          <pc:picChg chg="add del mod ord">
            <ac:chgData name="Louise Larsen" userId="2406c346-188d-4537-bad6-295739f8f676" providerId="ADAL" clId="{7363DC8C-94E9-4E4D-8E0F-D2E3E0496D66}" dt="2025-10-14T10:32:00.414" v="121" actId="478"/>
            <ac:picMkLst>
              <pc:docMk/>
              <pc:sldMasterMk cId="2661960024" sldId="2147483691"/>
              <pc:sldLayoutMk cId="503890121" sldId="2147483693"/>
              <ac:picMk id="7" creationId="{AE31EEA2-0734-B527-AE72-C53CD31E4677}"/>
            </ac:picMkLst>
          </pc:picChg>
          <pc:picChg chg="add mod ord">
            <ac:chgData name="Louise Larsen" userId="2406c346-188d-4537-bad6-295739f8f676" providerId="ADAL" clId="{7363DC8C-94E9-4E4D-8E0F-D2E3E0496D66}" dt="2025-10-14T10:32:25.732" v="124" actId="14100"/>
            <ac:picMkLst>
              <pc:docMk/>
              <pc:sldMasterMk cId="2661960024" sldId="2147483691"/>
              <pc:sldLayoutMk cId="503890121" sldId="2147483693"/>
              <ac:picMk id="9" creationId="{57247584-8788-DE63-FE44-7751BA0A5358}"/>
            </ac:picMkLst>
          </pc:picChg>
        </pc:sldLayoutChg>
        <pc:sldLayoutChg chg="new replId">
          <pc:chgData name="Louise Larsen" userId="2406c346-188d-4537-bad6-295739f8f676" providerId="ADAL" clId="{7363DC8C-94E9-4E4D-8E0F-D2E3E0496D66}" dt="2025-10-14T10:23:55.429" v="5" actId="6938"/>
          <pc:sldLayoutMkLst>
            <pc:docMk/>
            <pc:sldMasterMk cId="2661960024" sldId="2147483691"/>
            <pc:sldLayoutMk cId="4045135678" sldId="2147483694"/>
          </pc:sldLayoutMkLst>
        </pc:sldLayoutChg>
        <pc:sldLayoutChg chg="new replId">
          <pc:chgData name="Louise Larsen" userId="2406c346-188d-4537-bad6-295739f8f676" providerId="ADAL" clId="{7363DC8C-94E9-4E4D-8E0F-D2E3E0496D66}" dt="2025-10-14T10:23:55.429" v="5" actId="6938"/>
          <pc:sldLayoutMkLst>
            <pc:docMk/>
            <pc:sldMasterMk cId="2661960024" sldId="2147483691"/>
            <pc:sldLayoutMk cId="3795163944" sldId="2147483695"/>
          </pc:sldLayoutMkLst>
        </pc:sldLayoutChg>
        <pc:sldLayoutChg chg="new replId">
          <pc:chgData name="Louise Larsen" userId="2406c346-188d-4537-bad6-295739f8f676" providerId="ADAL" clId="{7363DC8C-94E9-4E4D-8E0F-D2E3E0496D66}" dt="2025-10-14T10:23:55.429" v="5" actId="6938"/>
          <pc:sldLayoutMkLst>
            <pc:docMk/>
            <pc:sldMasterMk cId="2661960024" sldId="2147483691"/>
            <pc:sldLayoutMk cId="997392357" sldId="2147483696"/>
          </pc:sldLayoutMkLst>
        </pc:sldLayoutChg>
        <pc:sldLayoutChg chg="new replId">
          <pc:chgData name="Louise Larsen" userId="2406c346-188d-4537-bad6-295739f8f676" providerId="ADAL" clId="{7363DC8C-94E9-4E4D-8E0F-D2E3E0496D66}" dt="2025-10-14T10:23:55.429" v="5" actId="6938"/>
          <pc:sldLayoutMkLst>
            <pc:docMk/>
            <pc:sldMasterMk cId="2661960024" sldId="2147483691"/>
            <pc:sldLayoutMk cId="3292227010" sldId="2147483697"/>
          </pc:sldLayoutMkLst>
        </pc:sldLayoutChg>
        <pc:sldLayoutChg chg="new replId">
          <pc:chgData name="Louise Larsen" userId="2406c346-188d-4537-bad6-295739f8f676" providerId="ADAL" clId="{7363DC8C-94E9-4E4D-8E0F-D2E3E0496D66}" dt="2025-10-14T10:23:55.429" v="5" actId="6938"/>
          <pc:sldLayoutMkLst>
            <pc:docMk/>
            <pc:sldMasterMk cId="2661960024" sldId="2147483691"/>
            <pc:sldLayoutMk cId="2856001422" sldId="2147483698"/>
          </pc:sldLayoutMkLst>
        </pc:sldLayoutChg>
        <pc:sldLayoutChg chg="new replId">
          <pc:chgData name="Louise Larsen" userId="2406c346-188d-4537-bad6-295739f8f676" providerId="ADAL" clId="{7363DC8C-94E9-4E4D-8E0F-D2E3E0496D66}" dt="2025-10-14T10:23:55.429" v="5" actId="6938"/>
          <pc:sldLayoutMkLst>
            <pc:docMk/>
            <pc:sldMasterMk cId="2661960024" sldId="2147483691"/>
            <pc:sldLayoutMk cId="1423706413" sldId="2147483699"/>
          </pc:sldLayoutMkLst>
        </pc:sldLayoutChg>
        <pc:sldLayoutChg chg="new replId">
          <pc:chgData name="Louise Larsen" userId="2406c346-188d-4537-bad6-295739f8f676" providerId="ADAL" clId="{7363DC8C-94E9-4E4D-8E0F-D2E3E0496D66}" dt="2025-10-14T10:23:55.429" v="5" actId="6938"/>
          <pc:sldLayoutMkLst>
            <pc:docMk/>
            <pc:sldMasterMk cId="2661960024" sldId="2147483691"/>
            <pc:sldLayoutMk cId="3256648854" sldId="2147483700"/>
          </pc:sldLayoutMkLst>
        </pc:sldLayoutChg>
        <pc:sldLayoutChg chg="new replId">
          <pc:chgData name="Louise Larsen" userId="2406c346-188d-4537-bad6-295739f8f676" providerId="ADAL" clId="{7363DC8C-94E9-4E4D-8E0F-D2E3E0496D66}" dt="2025-10-14T10:23:55.429" v="5" actId="6938"/>
          <pc:sldLayoutMkLst>
            <pc:docMk/>
            <pc:sldMasterMk cId="2661960024" sldId="2147483691"/>
            <pc:sldLayoutMk cId="745501509" sldId="2147483701"/>
          </pc:sldLayoutMkLst>
        </pc:sldLayoutChg>
        <pc:sldLayoutChg chg="new replId">
          <pc:chgData name="Louise Larsen" userId="2406c346-188d-4537-bad6-295739f8f676" providerId="ADAL" clId="{7363DC8C-94E9-4E4D-8E0F-D2E3E0496D66}" dt="2025-10-14T10:23:55.429" v="5" actId="6938"/>
          <pc:sldLayoutMkLst>
            <pc:docMk/>
            <pc:sldMasterMk cId="2661960024" sldId="2147483691"/>
            <pc:sldLayoutMk cId="2848353852" sldId="2147483702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9E64B7A8-55FB-8A84-1ABD-7B60EF7B3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4E02B0C-5335-5787-B560-FD518A7A2A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CE43A-5EBF-415A-8427-362AA60AA68D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3C31D34-0BEF-22F4-7042-C617BD0633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AA16CA3-CC64-046A-1F36-73497ED02F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D7E62-EFA0-4FF3-8DC1-A07323D24E8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0070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3FC88-EAFB-4969-BF6A-F257EA6EEF1D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92A0-1763-4EEB-AFAC-4AEB02DB39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4357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s_RM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pic>
        <p:nvPicPr>
          <p:cNvPr id="3" name="Billede 2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468" y="1989173"/>
            <a:ext cx="4860095" cy="2341968"/>
          </a:xfrm>
          <a:prstGeom prst="rect">
            <a:avLst/>
          </a:prstGeom>
        </p:spPr>
      </p:pic>
      <p:sp>
        <p:nvSpPr>
          <p:cNvPr id="7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694697" y="5341751"/>
            <a:ext cx="10802606" cy="637186"/>
          </a:xfrm>
        </p:spPr>
        <p:txBody>
          <a:bodyPr anchor="t"/>
          <a:lstStyle>
            <a:lvl1pPr marL="0" indent="0" algn="ctr">
              <a:buFont typeface="Wingdings" pitchFamily="2" charset="2"/>
              <a:buNone/>
              <a:tabLst>
                <a:tab pos="1168049" algn="l"/>
              </a:tabLst>
              <a:defRPr sz="25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</p:spTree>
    <p:extLst>
      <p:ext uri="{BB962C8B-B14F-4D97-AF65-F5344CB8AC3E}">
        <p14:creationId xmlns:p14="http://schemas.microsoft.com/office/powerpoint/2010/main" val="1089322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335359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/>
            </a:lvl1pPr>
            <a:lvl2pPr>
              <a:buClr>
                <a:schemeClr val="bg1"/>
              </a:buClr>
              <a:defRPr/>
            </a:lvl2pPr>
            <a:lvl3pPr>
              <a:buClr>
                <a:schemeClr val="bg1"/>
              </a:buClr>
              <a:defRPr/>
            </a:lvl3pPr>
            <a:lvl4pPr>
              <a:buClr>
                <a:schemeClr val="bg1"/>
              </a:buClr>
              <a:defRPr/>
            </a:lvl4pPr>
            <a:lvl5pPr>
              <a:buClr>
                <a:schemeClr val="bg1"/>
              </a:buClr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1475690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3507207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ptekst, 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799583"/>
            <a:ext cx="10081313" cy="71983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1" hasCustomPrompt="1"/>
          </p:nvPr>
        </p:nvSpPr>
        <p:spPr>
          <a:xfrm>
            <a:off x="720093" y="2699375"/>
            <a:ext cx="10081313" cy="3599167"/>
          </a:xfrm>
        </p:spPr>
        <p:txBody>
          <a:bodyPr anchor="t" anchorCtr="0"/>
          <a:lstStyle/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1" y="1187727"/>
            <a:ext cx="2502499" cy="453074"/>
          </a:xfrm>
          <a:solidFill>
            <a:schemeClr val="accent3"/>
          </a:solidFill>
          <a:ln>
            <a:noFill/>
          </a:ln>
        </p:spPr>
        <p:txBody>
          <a:bodyPr wrap="none" lIns="720000" tIns="71998" rIns="180000" bIns="71998">
            <a:spAutoFit/>
          </a:bodyPr>
          <a:lstStyle>
            <a:lvl1pPr marL="0" indent="0">
              <a:buNone/>
              <a:defRPr sz="1999" b="1" baseline="0">
                <a:solidFill>
                  <a:schemeClr val="bg1"/>
                </a:solidFill>
              </a:defRPr>
            </a:lvl1pPr>
            <a:lvl2pPr marL="833696" indent="0">
              <a:buNone/>
              <a:defRPr b="1">
                <a:solidFill>
                  <a:schemeClr val="bg1"/>
                </a:solidFill>
              </a:defRPr>
            </a:lvl2pPr>
            <a:lvl3pPr marL="1548896" indent="0">
              <a:buNone/>
              <a:defRPr b="1">
                <a:solidFill>
                  <a:schemeClr val="bg1"/>
                </a:solidFill>
              </a:defRPr>
            </a:lvl3pPr>
            <a:lvl4pPr marL="2278908" indent="0">
              <a:buNone/>
              <a:defRPr b="1">
                <a:solidFill>
                  <a:schemeClr val="bg1"/>
                </a:solidFill>
              </a:defRPr>
            </a:lvl4pPr>
            <a:lvl5pPr marL="2873499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SKRIV HER</a:t>
            </a:r>
          </a:p>
        </p:txBody>
      </p:sp>
    </p:spTree>
    <p:extLst>
      <p:ext uri="{BB962C8B-B14F-4D97-AF65-F5344CB8AC3E}">
        <p14:creationId xmlns:p14="http://schemas.microsoft.com/office/powerpoint/2010/main" val="3951731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bred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1" y="575867"/>
            <a:ext cx="12192000" cy="5938625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842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høj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3420445" y="575867"/>
            <a:ext cx="4500586" cy="5938625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</a:t>
            </a:r>
            <a:br>
              <a:rPr lang="da-DK"/>
            </a:br>
            <a:r>
              <a:rPr lang="da-DK"/>
              <a:t>for 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3" name="Tekstboks 2"/>
          <p:cNvSpPr txBox="1"/>
          <p:nvPr/>
        </p:nvSpPr>
        <p:spPr>
          <a:xfrm>
            <a:off x="-1488843" y="3140971"/>
            <a:ext cx="1152128" cy="4308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00"/>
              <a:t>Foto kan også placeres længere til venstre på siden</a:t>
            </a:r>
          </a:p>
        </p:txBody>
      </p:sp>
    </p:spTree>
    <p:extLst>
      <p:ext uri="{BB962C8B-B14F-4D97-AF65-F5344CB8AC3E}">
        <p14:creationId xmlns:p14="http://schemas.microsoft.com/office/powerpoint/2010/main" val="2628384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overskrift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720093" y="1799583"/>
            <a:ext cx="10081313" cy="4175033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3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093" y="827808"/>
            <a:ext cx="10081313" cy="899792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093" y="6046601"/>
            <a:ext cx="10081313" cy="360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799" baseline="0">
                <a:solidFill>
                  <a:schemeClr val="tx1"/>
                </a:solidFill>
              </a:defRPr>
            </a:lvl1pPr>
            <a:lvl2pPr marL="833696" indent="0">
              <a:buNone/>
              <a:defRPr sz="1899">
                <a:solidFill>
                  <a:schemeClr val="tx1"/>
                </a:solidFill>
              </a:defRPr>
            </a:lvl2pPr>
            <a:lvl3pPr marL="1548896" indent="0">
              <a:buNone/>
              <a:defRPr sz="1899">
                <a:solidFill>
                  <a:schemeClr val="tx1"/>
                </a:solidFill>
              </a:defRPr>
            </a:lvl3pPr>
            <a:lvl4pPr marL="2278908" indent="0">
              <a:buNone/>
              <a:defRPr sz="1899">
                <a:solidFill>
                  <a:schemeClr val="tx1"/>
                </a:solidFill>
              </a:defRPr>
            </a:lvl4pPr>
            <a:lvl5pPr marL="2873499" indent="0">
              <a:buNone/>
              <a:defRPr sz="1899"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Skriv tekst her</a:t>
            </a:r>
          </a:p>
        </p:txBody>
      </p:sp>
    </p:spTree>
    <p:extLst>
      <p:ext uri="{BB962C8B-B14F-4D97-AF65-F5344CB8AC3E}">
        <p14:creationId xmlns:p14="http://schemas.microsoft.com/office/powerpoint/2010/main" val="548353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5071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1667074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457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CA4EF-91EC-C142-CE19-E024D5B62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407075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højformat - 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0587" y="1907558"/>
            <a:ext cx="6300820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0586" y="2879333"/>
            <a:ext cx="3060398" cy="331123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tabLst/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741009" y="2879333"/>
            <a:ext cx="3060398" cy="331123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1"/>
            <a:ext cx="4140539" cy="6858000"/>
          </a:xfrm>
        </p:spPr>
        <p:txBody>
          <a:bodyPr/>
          <a:lstStyle>
            <a:lvl1pPr marL="0" indent="0" algn="ctr">
              <a:buNone/>
              <a:defRPr sz="19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4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højformat - overskrif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0587" y="1907558"/>
            <a:ext cx="6300820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0587" y="2879333"/>
            <a:ext cx="6300820" cy="331123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1079176" indent="-245989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0"/>
            <a:ext cx="4140539" cy="6858000"/>
          </a:xfrm>
        </p:spPr>
        <p:txBody>
          <a:bodyPr/>
          <a:lstStyle>
            <a:lvl1pPr marL="0" indent="0" algn="ctr">
              <a:buNone/>
              <a:defRPr sz="19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5443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bredformat - overskrif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539875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0984" y="1799583"/>
            <a:ext cx="3240422" cy="439098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720094" y="1799583"/>
            <a:ext cx="6660867" cy="4390983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53858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 baseline="0"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3" name="Pladsholder til indhold 2"/>
          <p:cNvSpPr>
            <a:spLocks noGrp="1" noChangeAspect="1"/>
          </p:cNvSpPr>
          <p:nvPr>
            <p:ph sz="half" idx="1" hasCustomPrompt="1"/>
          </p:nvPr>
        </p:nvSpPr>
        <p:spPr>
          <a:xfrm>
            <a:off x="720094" y="2159002"/>
            <a:ext cx="4860632" cy="4031067"/>
          </a:xfrm>
        </p:spPr>
        <p:txBody>
          <a:bodyPr anchor="t" anchorCtr="0"/>
          <a:lstStyle>
            <a:lvl1pPr>
              <a:defRPr sz="3199"/>
            </a:lvl1pPr>
            <a:lvl2pPr marL="715748" indent="-271382">
              <a:defRPr sz="2599"/>
            </a:lvl2pPr>
            <a:lvl3pPr marL="985542" indent="-269794">
              <a:defRPr sz="2599"/>
            </a:lvl3pPr>
            <a:lvl4pPr marL="1342622" indent="-269794">
              <a:defRPr sz="2199"/>
            </a:lvl4pPr>
            <a:lvl5pPr marL="1701289" indent="-269794">
              <a:defRPr sz="17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6" name="Pladsholder til indhold 2"/>
          <p:cNvSpPr>
            <a:spLocks noGrp="1" noChangeAspect="1"/>
          </p:cNvSpPr>
          <p:nvPr>
            <p:ph sz="half" idx="10" hasCustomPrompt="1"/>
          </p:nvPr>
        </p:nvSpPr>
        <p:spPr>
          <a:xfrm>
            <a:off x="5940774" y="2159500"/>
            <a:ext cx="4860632" cy="4031067"/>
          </a:xfrm>
        </p:spPr>
        <p:txBody>
          <a:bodyPr anchor="t" anchorCtr="0"/>
          <a:lstStyle>
            <a:lvl1pPr>
              <a:defRPr sz="3199"/>
            </a:lvl1pPr>
            <a:lvl2pPr marL="357081" indent="-357081">
              <a:defRPr sz="2599"/>
            </a:lvl2pPr>
            <a:lvl3pPr marL="715748" indent="-271382">
              <a:defRPr sz="2599"/>
            </a:lvl3pPr>
            <a:lvl4pPr marL="1342622" indent="-269794">
              <a:defRPr sz="2199"/>
            </a:lvl4pPr>
            <a:lvl5pPr marL="1701289" indent="-269794">
              <a:defRPr sz="17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2"/>
            <a:r>
              <a:rPr lang="da-DK" altLang="da-DK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1326603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verskrift og t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720094" y="2159002"/>
            <a:ext cx="3240422" cy="4031067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 marL="1548896" indent="0">
              <a:buNone/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140539" y="2159500"/>
            <a:ext cx="3240422" cy="4031067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0984" y="2159500"/>
            <a:ext cx="3240422" cy="4031067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22679093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tre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2159500"/>
            <a:ext cx="3240422" cy="4031067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0539" y="2159500"/>
            <a:ext cx="3240422" cy="4031067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984" y="2159500"/>
            <a:ext cx="3240422" cy="4031067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6687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e billeder - høj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6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0539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984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34745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m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984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094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0539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0539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67353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ks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094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0539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0539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8" name="Pladsholder til billede 8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560984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7560984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08877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ideo link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719814" y="827808"/>
            <a:ext cx="9213868" cy="5182800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 af video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3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093" y="6046600"/>
            <a:ext cx="11279025" cy="360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799" u="sng" baseline="0">
                <a:solidFill>
                  <a:schemeClr val="tx2"/>
                </a:solidFill>
              </a:defRPr>
            </a:lvl1pPr>
            <a:lvl2pPr marL="833696" indent="0">
              <a:buNone/>
              <a:defRPr sz="1899">
                <a:solidFill>
                  <a:schemeClr val="tx1"/>
                </a:solidFill>
              </a:defRPr>
            </a:lvl2pPr>
            <a:lvl3pPr marL="1548896" indent="0">
              <a:buNone/>
              <a:defRPr sz="1899">
                <a:solidFill>
                  <a:schemeClr val="tx1"/>
                </a:solidFill>
              </a:defRPr>
            </a:lvl3pPr>
            <a:lvl4pPr marL="2278908" indent="0">
              <a:buNone/>
              <a:defRPr sz="1899">
                <a:solidFill>
                  <a:schemeClr val="tx1"/>
                </a:solidFill>
              </a:defRPr>
            </a:lvl4pPr>
            <a:lvl5pPr marL="2873499" indent="0">
              <a:buNone/>
              <a:defRPr sz="1899"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Skriv link til video</a:t>
            </a:r>
          </a:p>
        </p:txBody>
      </p:sp>
      <p:grpSp>
        <p:nvGrpSpPr>
          <p:cNvPr id="5" name="Gruppe 4"/>
          <p:cNvGrpSpPr/>
          <p:nvPr/>
        </p:nvGrpSpPr>
        <p:grpSpPr>
          <a:xfrm>
            <a:off x="4243" y="7100558"/>
            <a:ext cx="711567" cy="452828"/>
            <a:chOff x="3001243" y="189434"/>
            <a:chExt cx="792088" cy="504056"/>
          </a:xfrm>
        </p:grpSpPr>
        <p:sp>
          <p:nvSpPr>
            <p:cNvPr id="7" name="Rektangel 6"/>
            <p:cNvSpPr/>
            <p:nvPr/>
          </p:nvSpPr>
          <p:spPr>
            <a:xfrm>
              <a:off x="3001243" y="189434"/>
              <a:ext cx="792088" cy="504056"/>
            </a:xfrm>
            <a:prstGeom prst="rect">
              <a:avLst/>
            </a:prstGeom>
            <a:solidFill>
              <a:schemeClr val="tx2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799">
                <a:solidFill>
                  <a:srgbClr val="3F3018"/>
                </a:solidFill>
              </a:endParaRPr>
            </a:p>
          </p:txBody>
        </p:sp>
        <p:sp>
          <p:nvSpPr>
            <p:cNvPr id="8" name="Ligebenet trekant 7"/>
            <p:cNvSpPr/>
            <p:nvPr/>
          </p:nvSpPr>
          <p:spPr>
            <a:xfrm rot="5400000">
              <a:off x="3291757" y="314829"/>
              <a:ext cx="252029" cy="217266"/>
            </a:xfrm>
            <a:prstGeom prst="triangle">
              <a:avLst/>
            </a:prstGeom>
            <a:solidFill>
              <a:schemeClr val="bg1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799">
                <a:solidFill>
                  <a:srgbClr val="3F3018"/>
                </a:solidFill>
              </a:endParaRPr>
            </a:p>
          </p:txBody>
        </p:sp>
      </p:grpSp>
      <p:sp>
        <p:nvSpPr>
          <p:cNvPr id="2" name="Tekstfelt 1"/>
          <p:cNvSpPr txBox="1"/>
          <p:nvPr/>
        </p:nvSpPr>
        <p:spPr>
          <a:xfrm>
            <a:off x="868114" y="7100558"/>
            <a:ext cx="1871721" cy="4615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>
                <a:solidFill>
                  <a:schemeClr val="tx2"/>
                </a:solidFill>
              </a:rPr>
              <a:t>Hvis du ønsker et (større) videoikon</a:t>
            </a:r>
            <a:r>
              <a:rPr lang="da-DK" sz="1000" baseline="0">
                <a:solidFill>
                  <a:schemeClr val="tx2"/>
                </a:solidFill>
              </a:rPr>
              <a:t> på billedet kan du kopiere fra hjælpefil.</a:t>
            </a:r>
            <a:endParaRPr lang="da-DK" sz="10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33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4089693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601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3-me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C61EF7EE-6580-AC77-7608-99F95080A5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3127" y="-46759"/>
            <a:ext cx="12398279" cy="6974032"/>
          </a:xfrm>
          <a:prstGeom prst="rect">
            <a:avLst/>
          </a:prstGeom>
        </p:spPr>
      </p:pic>
      <p:sp>
        <p:nvSpPr>
          <p:cNvPr id="3" name="Undertitel 2">
            <a:extLst>
              <a:ext uri="{FF2B5EF4-FFF2-40B4-BE49-F238E27FC236}">
                <a16:creationId xmlns:a16="http://schemas.microsoft.com/office/drawing/2014/main" id="{4D23FCD9-2300-A2C3-0304-49B0AE0EC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15345"/>
            <a:ext cx="9144000" cy="1016000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483D212-2DFA-F129-2449-C7047CA55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24ABED-9A85-484E-95A3-E317093CB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37F9F0-58B6-11F4-871A-DB739E924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8540F312-ED76-707F-B17A-B3596ACBA61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87653" y="2345436"/>
            <a:ext cx="716280" cy="1083564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44BC5FBE-5B7D-7012-9FCD-8BA9D9BC88B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255589" y="1904655"/>
            <a:ext cx="5720846" cy="2785685"/>
          </a:xfrm>
          <a:prstGeom prst="rect">
            <a:avLst/>
          </a:prstGeom>
        </p:spPr>
      </p:pic>
      <p:sp>
        <p:nvSpPr>
          <p:cNvPr id="20" name="Pladsholder til indhold 19">
            <a:extLst>
              <a:ext uri="{FF2B5EF4-FFF2-40B4-BE49-F238E27FC236}">
                <a16:creationId xmlns:a16="http://schemas.microsoft.com/office/drawing/2014/main" id="{703B4029-B642-B65B-F861-25AF1D6078F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 rot="21094425">
            <a:off x="9296400" y="3331933"/>
            <a:ext cx="2743200" cy="1579563"/>
          </a:xfrm>
        </p:spPr>
        <p:txBody>
          <a:bodyPr/>
          <a:lstStyle>
            <a:lvl1pPr marL="0" indent="0">
              <a:buNone/>
              <a:defRPr sz="130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da-DK"/>
              <a:t>Objekt</a:t>
            </a:r>
          </a:p>
        </p:txBody>
      </p:sp>
      <p:pic>
        <p:nvPicPr>
          <p:cNvPr id="22" name="Billede 21">
            <a:extLst>
              <a:ext uri="{FF2B5EF4-FFF2-40B4-BE49-F238E27FC236}">
                <a16:creationId xmlns:a16="http://schemas.microsoft.com/office/drawing/2014/main" id="{144D8910-930D-5BDB-BE2C-14B73EF02D4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33546" y="291029"/>
            <a:ext cx="2506980" cy="234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2396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de 3-me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>
            <a:extLst>
              <a:ext uri="{FF2B5EF4-FFF2-40B4-BE49-F238E27FC236}">
                <a16:creationId xmlns:a16="http://schemas.microsoft.com/office/drawing/2014/main" id="{57247584-8788-DE63-FE44-7751BA0A53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7984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F348549-4AD3-C51F-A2DD-D86FDD7C4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8EC694-FA67-C1E0-3E96-2A91D3C28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EC55A1A-676E-F8EB-2CF9-D85FEDC77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83662B-41D7-E8DE-C588-3363AD63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30949D-513D-4046-D645-6D5493033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8D13664D-365B-19E1-0D6E-25CE441F1F86}"/>
              </a:ext>
            </a:extLst>
          </p:cNvPr>
          <p:cNvSpPr txBox="1"/>
          <p:nvPr userDrawn="1"/>
        </p:nvSpPr>
        <p:spPr>
          <a:xfrm>
            <a:off x="10476345" y="6593085"/>
            <a:ext cx="17549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da-DK" sz="1400" b="0" i="0" u="none" strike="noStrike" kern="1200" baseline="0">
                <a:solidFill>
                  <a:srgbClr val="3F3018"/>
                </a:solidFill>
                <a:latin typeface="midtsans" panose="02000503040000020004" pitchFamily="50" charset="0"/>
              </a:rPr>
              <a:t>Region Midtjylland</a:t>
            </a:r>
          </a:p>
        </p:txBody>
      </p:sp>
    </p:spTree>
    <p:extLst>
      <p:ext uri="{BB962C8B-B14F-4D97-AF65-F5344CB8AC3E}">
        <p14:creationId xmlns:p14="http://schemas.microsoft.com/office/powerpoint/2010/main" val="5038901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D69255-03E0-1560-80C9-5CA4EBF0D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4294456-320D-D3E2-62D4-5D354672A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3995056-2171-F1FB-4552-FC531F952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D963E28-B553-8272-EF4D-86FEDC6CD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2513CB-9C0F-FC69-86F5-408D666FE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51356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02AFD5-8C62-76C4-6724-D9A373A79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E7DBA5-10B9-A477-24D6-62E34E5D0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19F8939-C86B-3B91-A61E-7C271BEE4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C4C1D10-EFE5-7476-7086-8C2C87A2B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EAB995A-0112-A484-935C-FFCC7F659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1DF7BCD-D683-D657-4726-E762465C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51639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32907-E4EF-E48D-32FD-CCF284AA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A992140-FF10-E680-BF69-BE313AB32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8DDFDD8-74F3-6928-6747-9126D19AC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0A1DB73-01B9-8270-C545-7BA05059E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7E78414-0CF4-6F1B-9F5F-8CD6307935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F57BB34-2DC3-7B46-A962-B5B25B13F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5D0A470-42BC-63EC-6AE4-63A95BA61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CAAF8D2-31B9-788B-3739-5D3519510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73923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B6FA25-DA51-0DEF-192F-65D5C2B56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4E2D2E1-D7A3-1018-4147-DC33FDE1B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9D4E3AB-4843-F318-B642-58F6D3503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CA822A2-17EC-A299-BEFE-1A3351B78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22270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3CFABE0-5721-6033-DAD2-2E72F6F96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ECFB6F7-CD1A-D1FA-3B9A-EE5B3FFD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88459EA-1B23-8A06-F683-96D683570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60014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D4CB3-4424-787E-C932-B7D750F6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425C4D-CCC8-EF29-8900-AE1834F89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A8732D2-D1E2-F839-4B39-842E86F93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A0E3F56-C6AA-7EFB-1A3C-2297A1FD0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EFA8E9-999F-645C-4A29-613CA491C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3908B0-60B5-38C1-173C-9374E5D3F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37064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F750D-536F-398F-1906-56FD1515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DE11743-F9B1-8889-0098-E64EBE1B65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238FA1D-8ED4-70D0-F5F8-EABBB2722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1B765B-999C-409D-BE5A-2345E3FA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F315DB-9356-E697-C05E-7F6C3CB5A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1650442-4718-C5B8-0E76-F505595D0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664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13754448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1DBBE-AE73-0407-7B04-7526136E9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97A94FD-1F03-4B1C-9D7A-96C6AB645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A6DF8F-3E13-3748-31EB-45F39A82B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5DFC20-6586-92F9-94BF-AF801C2FA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3C7F11-E9BB-F72E-1FBB-E4CDE702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55015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02CF82C-FEAD-4ED9-7AB6-92C391675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C037D34-696A-8D8C-1DE7-3F33BB119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8556C2-5A7A-29B4-34D4-F1776B649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FB6E2B9-624F-0CF3-37C6-7ED7BB035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FC08AE-039C-A243-049C-DE60D8E2B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8353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248694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422529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457063" indent="-457063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1pPr>
            <a:lvl2pPr marL="1197644" indent="-363949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2pPr>
            <a:lvl3pPr marL="1790118" indent="-241222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3pPr>
            <a:lvl4pPr marL="2522247" indent="-243338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4pPr>
            <a:lvl5pPr marL="3159163" indent="-285664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303216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MIDT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bg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457063" indent="-457063">
              <a:buClr>
                <a:schemeClr val="accent6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404505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457063" indent="-457063">
              <a:buClr>
                <a:schemeClr val="bg1"/>
              </a:buClr>
              <a:buFont typeface="Wingdings" panose="05000000000000000000" pitchFamily="2" charset="2"/>
              <a:buChar char="§"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757734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37893" name="Rectangle 5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720000" y="2159002"/>
            <a:ext cx="10080000" cy="4031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Skriv tekst</a:t>
            </a:r>
          </a:p>
          <a:p>
            <a:pPr lvl="1"/>
            <a:r>
              <a:rPr lang="da-DK" altLang="da-DK"/>
              <a:t>skriv tekst i </a:t>
            </a:r>
            <a:r>
              <a:rPr lang="da-DK" altLang="da-DK" err="1"/>
              <a:t>bullit</a:t>
            </a:r>
            <a:r>
              <a:rPr lang="da-DK" altLang="da-DK"/>
              <a:t>-form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26" name="Rectangle 7"/>
          <p:cNvSpPr txBox="1">
            <a:spLocks noChangeArrowheads="1"/>
          </p:cNvSpPr>
          <p:nvPr/>
        </p:nvSpPr>
        <p:spPr bwMode="auto">
          <a:xfrm>
            <a:off x="8965168" y="6442508"/>
            <a:ext cx="3098800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marL="0" algn="r" defTabSz="914400" rtl="0" eaLnBrk="0" latinLnBrk="0" hangingPunct="0">
              <a:defRPr sz="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66C9427-3C37-4B67-A51B-8175507267F1}" type="slidenum">
              <a:rPr lang="da-DK" altLang="da-DK" sz="800" b="1" smtClean="0">
                <a:solidFill>
                  <a:schemeClr val="bg2"/>
                </a:solidFill>
              </a:rPr>
              <a:pPr>
                <a:defRPr/>
              </a:pPr>
              <a:t>‹nr.›</a:t>
            </a:fld>
            <a:r>
              <a:rPr lang="da-DK" altLang="da-DK" sz="800" b="1">
                <a:solidFill>
                  <a:schemeClr val="bg2"/>
                </a:solidFill>
              </a:rPr>
              <a:t>  ▪  www.regionmidtjylland.dk</a:t>
            </a:r>
          </a:p>
        </p:txBody>
      </p:sp>
      <p:pic>
        <p:nvPicPr>
          <p:cNvPr id="2" name="Billede 1"/>
          <p:cNvPicPr preferRelativeResize="0"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3462" y="107977"/>
            <a:ext cx="841468" cy="40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8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  <p:sldLayoutId id="2147483685" r:id="rId26"/>
    <p:sldLayoutId id="2147483686" r:id="rId27"/>
    <p:sldLayoutId id="2147483687" r:id="rId28"/>
    <p:sldLayoutId id="2147483688" r:id="rId29"/>
    <p:sldLayoutId id="2147483689" r:id="rId30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599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5pPr>
      <a:lvl6pPr marL="609402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6pPr>
      <a:lvl7pPr marL="1218804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7pPr>
      <a:lvl8pPr marL="1828205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8pPr>
      <a:lvl9pPr marL="2437607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9pPr>
    </p:titleStyle>
    <p:bodyStyle>
      <a:lvl1pPr marL="457063" marR="0" indent="-457063" algn="l" defTabSz="914126" rtl="0" eaLnBrk="1" fontAlgn="base" latinLnBrk="0" hangingPunct="1">
        <a:lnSpc>
          <a:spcPct val="100000"/>
        </a:lnSpc>
        <a:spcBef>
          <a:spcPct val="0"/>
        </a:spcBef>
        <a:spcAft>
          <a:spcPct val="20000"/>
        </a:spcAft>
        <a:buClr>
          <a:schemeClr val="accent3"/>
        </a:buClr>
        <a:buSzTx/>
        <a:buFont typeface="Wingdings" panose="05000000000000000000" pitchFamily="2" charset="2"/>
        <a:buChar char="§"/>
        <a:tabLst/>
        <a:defRPr sz="3199">
          <a:solidFill>
            <a:schemeClr val="tx1"/>
          </a:solidFill>
          <a:latin typeface="+mn-lt"/>
          <a:ea typeface="+mn-ea"/>
          <a:cs typeface="+mn-cs"/>
        </a:defRPr>
      </a:lvl1pPr>
      <a:lvl2pPr marL="1197644" indent="-363949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3199">
          <a:solidFill>
            <a:schemeClr val="tx1"/>
          </a:solidFill>
          <a:latin typeface="+mn-lt"/>
        </a:defRPr>
      </a:lvl2pPr>
      <a:lvl3pPr marL="1790118" indent="-241222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599">
          <a:solidFill>
            <a:schemeClr val="tx1"/>
          </a:solidFill>
          <a:latin typeface="+mn-lt"/>
        </a:defRPr>
      </a:lvl3pPr>
      <a:lvl4pPr marL="2522247" indent="-243338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199">
          <a:solidFill>
            <a:schemeClr val="tx1"/>
          </a:solidFill>
          <a:latin typeface="+mn-lt"/>
        </a:defRPr>
      </a:lvl4pPr>
      <a:lvl5pPr marL="3108373" indent="-234875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1799">
          <a:solidFill>
            <a:schemeClr val="tx1"/>
          </a:solidFill>
          <a:latin typeface="+mn-lt"/>
        </a:defRPr>
      </a:lvl5pPr>
      <a:lvl6pPr marL="3717775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6pPr>
      <a:lvl7pPr marL="4327177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7pPr>
      <a:lvl8pPr marL="4936580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8pPr>
      <a:lvl9pPr marL="5545981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7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01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AE578A1-8815-9C7C-D09E-0F939AE04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C984CE-D995-F455-1324-313B00328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40B491-C0EE-DED5-2731-FD8816683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10EF7D-5E8A-4719-906E-14EB93AD4355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B3E5527-C901-B8B9-B495-8E5AC44CD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96EC11-BCBE-80D4-48DE-EC3B55530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196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3">
            <a:extLst>
              <a:ext uri="{FF2B5EF4-FFF2-40B4-BE49-F238E27FC236}">
                <a16:creationId xmlns:a16="http://schemas.microsoft.com/office/drawing/2014/main" id="{9A7378BE-45E4-375A-41F3-956DE44B33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3-meter reglen 2026</a:t>
            </a:r>
          </a:p>
          <a:p>
            <a:r>
              <a:rPr lang="da-DK" dirty="0"/>
              <a:t>Overlevering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4E5AA426-6CF5-402A-C1BF-CA0C9F03B75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Det, du går forbi, accepterer du. </a:t>
            </a:r>
          </a:p>
          <a:p>
            <a:pPr algn="ctr"/>
            <a:r>
              <a:rPr lang="da-DK" dirty="0">
                <a:solidFill>
                  <a:schemeClr val="tx1"/>
                </a:solidFill>
              </a:rPr>
              <a:t>- Du er din egen 'direktør’ for dine "3 meter"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2494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C2BD3D-227E-6C7A-A73B-3F5783ED0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600">
                <a:solidFill>
                  <a:srgbClr val="F2B10F"/>
                </a:solidFill>
              </a:rPr>
              <a:t>Velkommen til 3-meter reglen i </a:t>
            </a:r>
            <a:br>
              <a:rPr lang="da-DK" sz="3600">
                <a:solidFill>
                  <a:srgbClr val="F2B10F"/>
                </a:solidFill>
              </a:rPr>
            </a:br>
            <a:r>
              <a:rPr lang="da-DK" sz="3600">
                <a:solidFill>
                  <a:srgbClr val="F2B10F"/>
                </a:solidFill>
              </a:rPr>
              <a:t>Region Midtjylland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57F117-363A-44A1-8B00-69FFC99AF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 Region Midtjylland er </a:t>
            </a:r>
            <a:r>
              <a:rPr kumimoji="0" lang="da-DK" altLang="da-DK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3-meter</a:t>
            </a:r>
            <a:r>
              <a:rPr kumimoji="0" lang="da-DK" altLang="da-DK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reglen metoden, der anvendes i arbejdet med den gode sikkerhedskultur.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altLang="da-DK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3-meter reglen og den gode sikkerhedskultur er en holdsport, hvor både </a:t>
            </a:r>
            <a:r>
              <a:rPr kumimoji="0" lang="da-DK" alt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individet, gruppen, ledelsen og organisationen </a:t>
            </a: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har et fælles ansvar for at: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Ingen kommer til skade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Der tages et fælles ansvar for at gøre opmærksom på og handle på både fysiske og psykiske arbejdsmiljøforhold, der udgør en risiko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Alle har et medansvar for at forbedre eget og andres arbejdsmiljø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400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Uge 3 er hvert år tilegnet en kampagneuge for 3-meter reglen og den gode sikkerhedskultur.</a:t>
            </a:r>
            <a:endParaRPr lang="da-DK" altLang="da-DK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Verdan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Det overordnede fokus i 2026 er på</a:t>
            </a:r>
            <a:endParaRPr lang="da-DK" altLang="da-DK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Verdan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”at give din næste det bedste”.</a:t>
            </a:r>
            <a:endParaRPr kumimoji="0" lang="da-DK" altLang="da-DK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90372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FA0486-1B6C-9AC1-1DC3-322FA9208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Hvad er 3-meter reglen?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F86B75-2C30-9D39-6A02-F2AF8D0BA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3-meter reglen handler om, at alle har ansvar for det, der sker omkring os. Alle skal handle på risikoen for fysiske og psykiske arbejdsmiljøforhold, der udgør en risiko.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Grundtanken i 3-meter reglen er: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sz="24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JEG er direktør i en radius af 3 meter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JEG vil ikke have at nogen kommer til skade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Hvad JEG går forbi, accepterer JEG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Et godt arbejdsmiljø skabes i FÆLLESSKAB </a:t>
            </a:r>
          </a:p>
          <a:p>
            <a:pPr marL="457200" indent="-457200" fontAlgn="base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Font typeface="Wingdings" panose="05000000000000000000" pitchFamily="2" charset="2"/>
              <a:buChar char="§"/>
              <a:defRPr/>
            </a:pPr>
            <a:r>
              <a:rPr lang="da-DK" altLang="da-DK" sz="2400" kern="0" dirty="0">
                <a:latin typeface="Verdana"/>
              </a:rPr>
              <a:t>Giv din NÆSTE det bedste</a:t>
            </a:r>
            <a:endParaRPr kumimoji="0" lang="da-DK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da-DK" sz="24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endParaRPr lang="da-DK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C06A5D3-F7FD-24DD-A985-CA2BFDCA2D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1510" y="3541945"/>
            <a:ext cx="2804403" cy="240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41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636B9B-87D9-BC0F-0894-44DBFF8A1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Overlevering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FAB6A9-BD9E-D94B-F798-4AF5B1F5C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Kender du det, at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kollegaen giver en opgave videre til dig, men det blev lidt forhastet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, så du fik ikke alle informationerne? </a:t>
            </a:r>
            <a:r>
              <a:rPr kumimoji="0" lang="da-DK" sz="1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Hvad består opgaven præcist i, hvornår skal den være løst, hvordan ved vi, at den er løst og lidt bredere – hvad er succeskriteriet?</a:t>
            </a:r>
            <a:endParaRPr kumimoji="0" lang="da-DK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Mangelfuld overlevering af opgaver sker hver dag rundt om på arbejdspladserne, og det er ødelæggende for samarbejdet og effektiviteten.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Derfor er det godt at være opmærksom på at: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Overlevere de nødvendige informationer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Spørge ind til den overleverede opgave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Herved bliver opgaveløsningen rigtig, og som "afleverer" giver du det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bedste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til den næste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, der går ind i opgaven.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5906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C7FBDE-98AD-CCA2-ABA6-F3A564461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IGLO-modellen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104315-D7ED-BF07-DF0C-3AF927B06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IGLO er en model som tydeliggør, at det er en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fælles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opgave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at skabe og bevare den gode sikkerhedskultur på arbejdspladsen.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IGLO er definitionerne for: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ndivid – den enkelte ansatte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G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ruppe – teamet eller gruppen af de nærmeste kollegaer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L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edelse – ledelse på alle niveauer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O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rganisation – MED- og arbejdsmiljøorganisationen (AMG)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Ifølge arbejdsmiljøloven er det lederens </a:t>
            </a:r>
            <a:r>
              <a:rPr kumimoji="0" lang="da-DK" sz="1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ansvar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at tage hånd om arbejdsmiljøet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– Arbejdsmiljørepræsentanten er den gode </a:t>
            </a:r>
            <a:r>
              <a:rPr kumimoji="0" lang="da-DK" sz="1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hjælper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 hverdagen </a:t>
            </a:r>
            <a:r>
              <a:rPr kumimoji="0" lang="da-DK" sz="1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skabes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den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gode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sikkerhedskultur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ved hjælp af alle på arbejdspladsen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Princippet i IGLO-modellen er, at de vellykkede forandringer i arbejdsmiljøet bedst opnås, når indsatsen er flerstrenget og understøttes på alle 4 niveauer.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64BA753-630D-8A56-3ED0-145D445E4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5486" y="2553494"/>
            <a:ext cx="18669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46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A44606-F730-F3C5-57B4-FA04E37A4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IGLO – Bud på handlemuligheder</a:t>
            </a:r>
            <a:br>
              <a:rPr lang="da-DK" dirty="0"/>
            </a:br>
            <a:r>
              <a:rPr lang="da-DK" dirty="0"/>
              <a:t>vedr. temaet overlevering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A3BF7C-DE84-3129-25FC-E0DFB4E93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>
                <a:srgbClr val="CC66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000" b="1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For at sikre en god overlevering skal: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CC66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Individet (se </a:t>
            </a:r>
            <a:r>
              <a:rPr kumimoji="0" lang="da-DK" sz="10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actioncard</a:t>
            </a:r>
            <a:r>
              <a:rPr kumimoji="0" lang="da-DK" sz="1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om ‘Overlevering’)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Kommunikere tydeligt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Få og give feedback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Understøtte psykologisk tryghed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CC66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Gruppen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Hjælpe hinanden mht. hvad der er vigtigt af få sagt i en overlevering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Sikre et trygt rum til at tale om de svære ting/dilemmaer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Vurdere om ledelsen skal involveres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CC66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Ledelsen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Sikre og understøtte en god overleveringskultur (være kulturbærende)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Sikre adgang til de rette metoder til en god overlevering – både mono og tværfagligt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Inddrage de ansatte i løsninger og tiltag</a:t>
            </a:r>
          </a:p>
          <a:p>
            <a:pPr marL="2857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Understøtte psykologisk tryghed/sikkerhed ved at føre en åben og konstruktiv dialog</a:t>
            </a:r>
            <a:endParaRPr kumimoji="0" lang="da-DK" sz="1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CC66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Organisationen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Vurdere mulige årsager til når overlevering på en afdeling ikke er optimalt og gå i dialog herom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Sikre rammen for den nødvendige og tilstrækkelige instruktion, sparring, tryghed og oplæring</a:t>
            </a:r>
          </a:p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E794416-D0DF-730D-FA13-D5DF55F78A15}"/>
              </a:ext>
            </a:extLst>
          </p:cNvPr>
          <p:cNvSpPr txBox="1">
            <a:spLocks/>
          </p:cNvSpPr>
          <p:nvPr/>
        </p:nvSpPr>
        <p:spPr>
          <a:xfrm rot="1114980">
            <a:off x="9757844" y="2147724"/>
            <a:ext cx="1224507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da-DK"/>
            </a:defPPr>
            <a:lvl1pPr marL="0" algn="ctr" defTabSz="121917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b="1">
                <a:solidFill>
                  <a:schemeClr val="tx1"/>
                </a:solidFill>
              </a:rPr>
              <a:t>Brug det lilla Actioncard</a:t>
            </a:r>
            <a:endParaRPr lang="da-DK" b="1" dirty="0">
              <a:solidFill>
                <a:schemeClr val="tx1"/>
              </a:solidFill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22D24D30-64F3-DBC9-E26A-D89B38F3DA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7414" y="1797095"/>
            <a:ext cx="2383005" cy="2856835"/>
          </a:xfrm>
          <a:prstGeom prst="rect">
            <a:avLst/>
          </a:prstGeom>
        </p:spPr>
      </p:pic>
      <p:sp>
        <p:nvSpPr>
          <p:cNvPr id="6" name="Pladsholder til indhold 4">
            <a:extLst>
              <a:ext uri="{FF2B5EF4-FFF2-40B4-BE49-F238E27FC236}">
                <a16:creationId xmlns:a16="http://schemas.microsoft.com/office/drawing/2014/main" id="{82AB89A6-4DDC-4BAB-FF59-808D78CC5B9C}"/>
              </a:ext>
            </a:extLst>
          </p:cNvPr>
          <p:cNvSpPr txBox="1">
            <a:spLocks/>
          </p:cNvSpPr>
          <p:nvPr/>
        </p:nvSpPr>
        <p:spPr>
          <a:xfrm>
            <a:off x="9436970" y="5746013"/>
            <a:ext cx="1348983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da-DK"/>
            </a:defPPr>
            <a:lvl1pPr marL="0" algn="r" defTabSz="121917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000" b="1" dirty="0">
                <a:solidFill>
                  <a:schemeClr val="tx1"/>
                </a:solidFill>
              </a:rPr>
              <a:t>- Se også det grønne </a:t>
            </a:r>
            <a:r>
              <a:rPr lang="da-DK" sz="1000" b="1" dirty="0" err="1">
                <a:solidFill>
                  <a:schemeClr val="tx1"/>
                </a:solidFill>
              </a:rPr>
              <a:t>Actioncard</a:t>
            </a:r>
            <a:endParaRPr lang="da-DK" sz="1000" b="1" dirty="0">
              <a:solidFill>
                <a:schemeClr val="tx1"/>
              </a:solidFill>
            </a:endParaRP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6B645E0B-9AA6-8FE9-691C-1A38F29B45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2939" y="4745119"/>
            <a:ext cx="1382697" cy="154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56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527549-A94E-2BB8-7C82-293DF2AD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Eksempler på et værktøj til overlevering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A815FE-D235-5562-2624-4E5B79550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Her kommer de seks vigtigste punkter, som du kan bruge på din arbejdsplads: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+mj-lt"/>
              <a:buAutoNum type="arabicPeriod"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Fortæl præcist, hvad opgaven går ud på. Så ved din kollega, hvad det drejer sig om.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+mj-lt"/>
              <a:buAutoNum type="arabicPeriod"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Beskriv, hvad beviset er, for at opgaven er fuldført! Så ved din kollega, hvornår opgaven er færdig!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+mj-lt"/>
              <a:buAutoNum type="arabicPeriod"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Fortæl, hvad det betyder for sagen, at opgaven bliver løst. Det skaber motivation!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+mj-lt"/>
              <a:buAutoNum type="arabicPeriod"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Hvis muligt, referer til en tidligere lignende opgave. Det gør opgaven nemmere at forstå.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+mj-lt"/>
              <a:buAutoNum type="arabicPeriod"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Aftal et tidspunkt for, hvornår opgaven er løst. Så undgår I misforståelser.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F2B10F"/>
              </a:buClr>
              <a:buSzTx/>
              <a:buFont typeface="+mj-lt"/>
              <a:buAutoNum type="arabicPeriod"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 skal afstemme eventuelle løse ender, inden modtageren af opgaven siger JA.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”Nu er opgaven modtaget, og vi har en aftale”.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Se også –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temaet samarbejde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53551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1AE841-A9A5-268A-292E-19368A55A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Drøftelse i plenum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107081-F8C8-2FDC-02F6-E1351FEF5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Hvordan vil vi styrke sikkerhedskulturen via temaet </a:t>
            </a:r>
            <a:r>
              <a:rPr kumimoji="0" lang="da-DK" sz="32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overlevering</a:t>
            </a:r>
            <a:r>
              <a:rPr kumimoji="0" lang="da-DK" sz="32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a-DK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hos os - ud fra IGLO-modellen?</a:t>
            </a:r>
          </a:p>
          <a:p>
            <a:pPr marL="1655203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</a:rPr>
              <a:t>Hvem gør hvad - helt konkret?</a:t>
            </a:r>
          </a:p>
          <a:p>
            <a:pPr marL="1655203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</a:rPr>
              <a:t>Hvad er næste skridt?</a:t>
            </a:r>
          </a:p>
          <a:p>
            <a:pPr marL="1655203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</a:rPr>
              <a:t>Hvordan husker vi hinanden på at bruge 3-meter reglen i hverdagen?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10368695"/>
      </p:ext>
    </p:extLst>
  </p:cSld>
  <p:clrMapOvr>
    <a:masterClrMapping/>
  </p:clrMapOvr>
</p:sld>
</file>

<file path=ppt/theme/theme1.xml><?xml version="1.0" encoding="utf-8"?>
<a:theme xmlns:a="http://schemas.openxmlformats.org/drawingml/2006/main" name="RM-multicolour">
  <a:themeElements>
    <a:clrScheme name="RM Multicolour2">
      <a:dk1>
        <a:srgbClr val="000000"/>
      </a:dk1>
      <a:lt1>
        <a:srgbClr val="FFFFFF"/>
      </a:lt1>
      <a:dk2>
        <a:srgbClr val="990033"/>
      </a:dk2>
      <a:lt2>
        <a:srgbClr val="EFECE6"/>
      </a:lt2>
      <a:accent1>
        <a:srgbClr val="CCCC66"/>
      </a:accent1>
      <a:accent2>
        <a:srgbClr val="256575"/>
      </a:accent2>
      <a:accent3>
        <a:srgbClr val="CC6633"/>
      </a:accent3>
      <a:accent4>
        <a:srgbClr val="9B9B50"/>
      </a:accent4>
      <a:accent5>
        <a:srgbClr val="84715E"/>
      </a:accent5>
      <a:accent6>
        <a:srgbClr val="990033"/>
      </a:accent6>
      <a:hlink>
        <a:srgbClr val="990033"/>
      </a:hlink>
      <a:folHlink>
        <a:srgbClr val="113F49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 cap="sq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RM-multicolour" id="{7BD696F8-FE35-46CE-86BB-45B9DD96AC34}" vid="{00B02F43-5C08-4E8E-BACB-F7C1983F3515}"/>
    </a:ext>
  </a:extLst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DF51FDD85F37D4BB909448DADE2303D" ma:contentTypeVersion="11" ma:contentTypeDescription="Opret et nyt dokument." ma:contentTypeScope="" ma:versionID="378fe8552bacab31e47256c88246ea9f">
  <xsd:schema xmlns:xsd="http://www.w3.org/2001/XMLSchema" xmlns:xs="http://www.w3.org/2001/XMLSchema" xmlns:p="http://schemas.microsoft.com/office/2006/metadata/properties" xmlns:ns2="88e915f1-00c9-401d-8bf4-03078d718f5f" xmlns:ns3="859671b0-0395-4ce7-9ee9-5de84cfa131a" targetNamespace="http://schemas.microsoft.com/office/2006/metadata/properties" ma:root="true" ma:fieldsID="306ece55418f02cc6d0bba0f98fe6349" ns2:_="" ns3:_="">
    <xsd:import namespace="88e915f1-00c9-401d-8bf4-03078d718f5f"/>
    <xsd:import namespace="859671b0-0395-4ce7-9ee9-5de84cfa13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15f1-00c9-401d-8bf4-03078d718f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ledmærker" ma:readOnly="false" ma:fieldId="{5cf76f15-5ced-4ddc-b409-7134ff3c332f}" ma:taxonomyMulti="true" ma:sspId="79ed8b31-737c-4bd0-a1f5-bf78f1e34cf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671b0-0395-4ce7-9ee9-5de84cfa131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5021923-5985-4046-bbc8-b41effbce1cd}" ma:internalName="TaxCatchAll" ma:showField="CatchAllData" ma:web="859671b0-0395-4ce7-9ee9-5de84cfa13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9671b0-0395-4ce7-9ee9-5de84cfa131a" xsi:nil="true"/>
    <lcf76f155ced4ddcb4097134ff3c332f xmlns="88e915f1-00c9-401d-8bf4-03078d718f5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8EF5DF-C4B1-406D-A178-ACE06BA723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e915f1-00c9-401d-8bf4-03078d718f5f"/>
    <ds:schemaRef ds:uri="859671b0-0395-4ce7-9ee9-5de84cfa13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E24C701-3E4E-4379-80DE-1C6DF0762A06}">
  <ds:schemaRefs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88e915f1-00c9-401d-8bf4-03078d718f5f"/>
    <ds:schemaRef ds:uri="http://purl.org/dc/dcmitype/"/>
    <ds:schemaRef ds:uri="859671b0-0395-4ce7-9ee9-5de84cfa131a"/>
  </ds:schemaRefs>
</ds:datastoreItem>
</file>

<file path=customXml/itemProps3.xml><?xml version="1.0" encoding="utf-8"?>
<ds:datastoreItem xmlns:ds="http://schemas.openxmlformats.org/officeDocument/2006/customXml" ds:itemID="{C0AF4659-B9BB-4485-821D-A1B89A885E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RM_Tema</Template>
  <TotalTime>0</TotalTime>
  <Words>800</Words>
  <Application>Microsoft Office PowerPoint</Application>
  <PresentationFormat>Widescreen</PresentationFormat>
  <Paragraphs>77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midtsans</vt:lpstr>
      <vt:lpstr>Verdana</vt:lpstr>
      <vt:lpstr>Wingdings</vt:lpstr>
      <vt:lpstr>RM-multicolour</vt:lpstr>
      <vt:lpstr>Brugerdefineret design</vt:lpstr>
      <vt:lpstr>PowerPoint-præsentation</vt:lpstr>
      <vt:lpstr>Velkommen til 3-meter reglen i  Region Midtjylland</vt:lpstr>
      <vt:lpstr>Hvad er 3-meter reglen?</vt:lpstr>
      <vt:lpstr>Overlevering</vt:lpstr>
      <vt:lpstr>IGLO-modellen</vt:lpstr>
      <vt:lpstr>IGLO – Bud på handlemuligheder vedr. temaet overlevering</vt:lpstr>
      <vt:lpstr>Eksempler på et værktøj til overlevering</vt:lpstr>
      <vt:lpstr>Drøftelse i plenum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Josephine Beier Gothen</cp:lastModifiedBy>
  <cp:revision>6</cp:revision>
  <dcterms:created xsi:type="dcterms:W3CDTF">2025-10-14T10:16:08Z</dcterms:created>
  <dcterms:modified xsi:type="dcterms:W3CDTF">2025-11-28T10:23:43Z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0x0101007DF51FDD85F37D4BB909448DADE2303D</vt:lpwstr>
  </property>
</Properties>
</file>