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1" r:id="rId5"/>
  </p:sldMasterIdLst>
  <p:notesMasterIdLst>
    <p:notesMasterId r:id="rId14"/>
  </p:notesMasterIdLst>
  <p:handoutMasterIdLst>
    <p:handoutMasterId r:id="rId15"/>
  </p:handoutMasterIdLst>
  <p:sldIdLst>
    <p:sldId id="256" r:id="rId6"/>
    <p:sldId id="258" r:id="rId7"/>
    <p:sldId id="260" r:id="rId8"/>
    <p:sldId id="261" r:id="rId9"/>
    <p:sldId id="266" r:id="rId10"/>
    <p:sldId id="263" r:id="rId11"/>
    <p:sldId id="264" r:id="rId12"/>
    <p:sldId id="267" r:id="rId13"/>
  </p:sldIdLst>
  <p:sldSz cx="12192000" cy="6858000"/>
  <p:notesSz cx="6858000" cy="9144000"/>
  <p:defaultTextStyle>
    <a:defPPr>
      <a:defRPr lang="da-DK"/>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C92F9D-26A5-B686-4CB5-14488AC9A296}" v="6" dt="2025-10-15T11:42:23.276"/>
    <p1510:client id="{0F2C2410-9F07-A754-6113-156C445D9A7E}" v="132" dt="2025-10-14T10:49:35.602"/>
    <p1510:client id="{17C6E88D-6613-48F5-872C-37BE531A848E}" v="204" dt="2025-10-14T11:39:00.721"/>
    <p1510:client id="{57BF475C-2F4A-F728-7A26-1C83FF3C96BC}" v="5" dt="2025-10-14T10:56:00.441"/>
    <p1510:client id="{6BF8D6B2-BC2F-429E-B676-7C6FB19B3273}" v="17" dt="2025-10-14T12:01:19.842"/>
    <p1510:client id="{7363DC8C-94E9-4E4D-8E0F-D2E3E0496D66}" v="39" dt="2025-10-14T10:34:17.447"/>
  </p1510:revLst>
</p1510:revInfo>
</file>

<file path=ppt/tableStyles.xml><?xml version="1.0" encoding="utf-8"?>
<a:tblStyleLst xmlns:a="http://schemas.openxmlformats.org/drawingml/2006/main" def="{5C22544A-7EE6-4342-B048-85BDC9FD1C3A}">
  <a:tblStyle styleId="{5940675A-B579-460E-94D1-54222C63F5DA}" styleName="Ingen typografi, tabelgit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yst layout 3 - Markerin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8" d="100"/>
          <a:sy n="118" d="100"/>
        </p:scale>
        <p:origin x="432" y="90"/>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e Hoffmann" userId="S::jahoff@onerm.dk::06d358fd-a4ee-4835-ace1-4fca8f150d15" providerId="AD" clId="Web-{57BF475C-2F4A-F728-7A26-1C83FF3C96BC}"/>
    <pc:docChg chg="addSld delSld modSld">
      <pc:chgData name="Jane Hoffmann" userId="S::jahoff@onerm.dk::06d358fd-a4ee-4835-ace1-4fca8f150d15" providerId="AD" clId="Web-{57BF475C-2F4A-F728-7A26-1C83FF3C96BC}" dt="2025-10-14T10:56:00.441" v="4"/>
      <pc:docMkLst>
        <pc:docMk/>
      </pc:docMkLst>
      <pc:sldChg chg="addSp delSp modSp del">
        <pc:chgData name="Jane Hoffmann" userId="S::jahoff@onerm.dk::06d358fd-a4ee-4835-ace1-4fca8f150d15" providerId="AD" clId="Web-{57BF475C-2F4A-F728-7A26-1C83FF3C96BC}" dt="2025-10-14T10:55:45.659" v="1"/>
        <pc:sldMkLst>
          <pc:docMk/>
          <pc:sldMk cId="492743649" sldId="258"/>
        </pc:sldMkLst>
        <pc:spChg chg="del">
          <ac:chgData name="Jane Hoffmann" userId="S::jahoff@onerm.dk::06d358fd-a4ee-4835-ace1-4fca8f150d15" providerId="AD" clId="Web-{57BF475C-2F4A-F728-7A26-1C83FF3C96BC}" dt="2025-10-14T10:53:47.672" v="0"/>
          <ac:spMkLst>
            <pc:docMk/>
            <pc:sldMk cId="492743649" sldId="258"/>
            <ac:spMk id="3" creationId="{D6E47635-8806-F79C-C405-57E41B25115C}"/>
          </ac:spMkLst>
        </pc:spChg>
        <pc:picChg chg="add mod ord">
          <ac:chgData name="Jane Hoffmann" userId="S::jahoff@onerm.dk::06d358fd-a4ee-4835-ace1-4fca8f150d15" providerId="AD" clId="Web-{57BF475C-2F4A-F728-7A26-1C83FF3C96BC}" dt="2025-10-14T10:53:47.672" v="0"/>
          <ac:picMkLst>
            <pc:docMk/>
            <pc:sldMk cId="492743649" sldId="258"/>
            <ac:picMk id="4" creationId="{DBA1EDA4-076A-9D18-FF05-3A88EAB7E2D3}"/>
          </ac:picMkLst>
        </pc:picChg>
      </pc:sldChg>
      <pc:sldChg chg="addSp delSp modSp new del">
        <pc:chgData name="Jane Hoffmann" userId="S::jahoff@onerm.dk::06d358fd-a4ee-4835-ace1-4fca8f150d15" providerId="AD" clId="Web-{57BF475C-2F4A-F728-7A26-1C83FF3C96BC}" dt="2025-10-14T10:56:00.441" v="4"/>
        <pc:sldMkLst>
          <pc:docMk/>
          <pc:sldMk cId="3415591420" sldId="258"/>
        </pc:sldMkLst>
        <pc:spChg chg="del">
          <ac:chgData name="Jane Hoffmann" userId="S::jahoff@onerm.dk::06d358fd-a4ee-4835-ace1-4fca8f150d15" providerId="AD" clId="Web-{57BF475C-2F4A-F728-7A26-1C83FF3C96BC}" dt="2025-10-14T10:55:51.753" v="3"/>
          <ac:spMkLst>
            <pc:docMk/>
            <pc:sldMk cId="3415591420" sldId="258"/>
            <ac:spMk id="3" creationId="{85CBCEE5-8122-5819-37EA-15A73D369EF9}"/>
          </ac:spMkLst>
        </pc:spChg>
        <pc:picChg chg="add mod ord">
          <ac:chgData name="Jane Hoffmann" userId="S::jahoff@onerm.dk::06d358fd-a4ee-4835-ace1-4fca8f150d15" providerId="AD" clId="Web-{57BF475C-2F4A-F728-7A26-1C83FF3C96BC}" dt="2025-10-14T10:55:51.753" v="3"/>
          <ac:picMkLst>
            <pc:docMk/>
            <pc:sldMk cId="3415591420" sldId="258"/>
            <ac:picMk id="4" creationId="{EE9C3243-8BA7-A504-B7E7-92EEDE028839}"/>
          </ac:picMkLst>
        </pc:picChg>
      </pc:sldChg>
    </pc:docChg>
  </pc:docChgLst>
  <pc:docChgLst>
    <pc:chgData clId="Web-{0F2C2410-9F07-A754-6113-156C445D9A7E}"/>
    <pc:docChg chg="addSld">
      <pc:chgData name="" userId="" providerId="" clId="Web-{0F2C2410-9F07-A754-6113-156C445D9A7E}" dt="2025-10-14T10:39:46.544" v="0"/>
      <pc:docMkLst>
        <pc:docMk/>
      </pc:docMkLst>
      <pc:sldChg chg="new">
        <pc:chgData name="" userId="" providerId="" clId="Web-{0F2C2410-9F07-A754-6113-156C445D9A7E}" dt="2025-10-14T10:39:46.544" v="0"/>
        <pc:sldMkLst>
          <pc:docMk/>
          <pc:sldMk cId="492743649" sldId="258"/>
        </pc:sldMkLst>
      </pc:sldChg>
    </pc:docChg>
  </pc:docChgLst>
  <pc:docChgLst>
    <pc:chgData name="Jane Hoffmann" userId="06d358fd-a4ee-4835-ace1-4fca8f150d15" providerId="ADAL" clId="{17C6E88D-6613-48F5-872C-37BE531A848E}"/>
    <pc:docChg chg="undo custSel addSld delSld modSld sldOrd">
      <pc:chgData name="Jane Hoffmann" userId="06d358fd-a4ee-4835-ace1-4fca8f150d15" providerId="ADAL" clId="{17C6E88D-6613-48F5-872C-37BE531A848E}" dt="2025-10-14T11:50:17.982" v="478" actId="20577"/>
      <pc:docMkLst>
        <pc:docMk/>
      </pc:docMkLst>
      <pc:sldChg chg="addSp delSp modSp mod">
        <pc:chgData name="Jane Hoffmann" userId="06d358fd-a4ee-4835-ace1-4fca8f150d15" providerId="ADAL" clId="{17C6E88D-6613-48F5-872C-37BE531A848E}" dt="2025-10-14T11:37:15.677" v="433" actId="478"/>
        <pc:sldMkLst>
          <pc:docMk/>
          <pc:sldMk cId="3424942676" sldId="256"/>
        </pc:sldMkLst>
        <pc:spChg chg="add del mod">
          <ac:chgData name="Jane Hoffmann" userId="06d358fd-a4ee-4835-ace1-4fca8f150d15" providerId="ADAL" clId="{17C6E88D-6613-48F5-872C-37BE531A848E}" dt="2025-10-14T11:37:15.677" v="433" actId="478"/>
          <ac:spMkLst>
            <pc:docMk/>
            <pc:sldMk cId="3424942676" sldId="256"/>
            <ac:spMk id="5" creationId="{8CFF6F14-6678-D157-0C23-3E7BB76C8B3A}"/>
          </ac:spMkLst>
        </pc:spChg>
        <pc:picChg chg="add del">
          <ac:chgData name="Jane Hoffmann" userId="06d358fd-a4ee-4835-ace1-4fca8f150d15" providerId="ADAL" clId="{17C6E88D-6613-48F5-872C-37BE531A848E}" dt="2025-10-14T11:37:15.677" v="433" actId="478"/>
          <ac:picMkLst>
            <pc:docMk/>
            <pc:sldMk cId="3424942676" sldId="256"/>
            <ac:picMk id="2" creationId="{80759544-D2B0-9E61-AE45-DBE1B50AB34E}"/>
          </ac:picMkLst>
        </pc:picChg>
      </pc:sldChg>
      <pc:sldChg chg="del">
        <pc:chgData name="Jane Hoffmann" userId="06d358fd-a4ee-4835-ace1-4fca8f150d15" providerId="ADAL" clId="{17C6E88D-6613-48F5-872C-37BE531A848E}" dt="2025-10-14T11:02:57.274" v="60" actId="47"/>
        <pc:sldMkLst>
          <pc:docMk/>
          <pc:sldMk cId="494706353" sldId="257"/>
        </pc:sldMkLst>
      </pc:sldChg>
      <pc:sldChg chg="modSp mod">
        <pc:chgData name="Jane Hoffmann" userId="06d358fd-a4ee-4835-ace1-4fca8f150d15" providerId="ADAL" clId="{17C6E88D-6613-48F5-872C-37BE531A848E}" dt="2025-10-14T11:37:38.672" v="451" actId="20577"/>
        <pc:sldMkLst>
          <pc:docMk/>
          <pc:sldMk cId="1521889032" sldId="258"/>
        </pc:sldMkLst>
        <pc:spChg chg="mod">
          <ac:chgData name="Jane Hoffmann" userId="06d358fd-a4ee-4835-ace1-4fca8f150d15" providerId="ADAL" clId="{17C6E88D-6613-48F5-872C-37BE531A848E}" dt="2025-10-14T10:58:20.804" v="3"/>
          <ac:spMkLst>
            <pc:docMk/>
            <pc:sldMk cId="1521889032" sldId="258"/>
            <ac:spMk id="2" creationId="{F32024E4-0737-1B05-8832-A03351503C3B}"/>
          </ac:spMkLst>
        </pc:spChg>
        <pc:spChg chg="mod">
          <ac:chgData name="Jane Hoffmann" userId="06d358fd-a4ee-4835-ace1-4fca8f150d15" providerId="ADAL" clId="{17C6E88D-6613-48F5-872C-37BE531A848E}" dt="2025-10-14T11:37:38.672" v="451" actId="20577"/>
          <ac:spMkLst>
            <pc:docMk/>
            <pc:sldMk cId="1521889032" sldId="258"/>
            <ac:spMk id="3" creationId="{3E5D4186-384D-326B-E986-6C4D9000FECE}"/>
          </ac:spMkLst>
        </pc:spChg>
      </pc:sldChg>
      <pc:sldChg chg="addSp delSp modSp del mod">
        <pc:chgData name="Jane Hoffmann" userId="06d358fd-a4ee-4835-ace1-4fca8f150d15" providerId="ADAL" clId="{17C6E88D-6613-48F5-872C-37BE531A848E}" dt="2025-10-14T11:02:08.012" v="36" actId="47"/>
        <pc:sldMkLst>
          <pc:docMk/>
          <pc:sldMk cId="4264192315" sldId="259"/>
        </pc:sldMkLst>
        <pc:spChg chg="del mod">
          <ac:chgData name="Jane Hoffmann" userId="06d358fd-a4ee-4835-ace1-4fca8f150d15" providerId="ADAL" clId="{17C6E88D-6613-48F5-872C-37BE531A848E}" dt="2025-10-14T10:57:33.800" v="2" actId="478"/>
          <ac:spMkLst>
            <pc:docMk/>
            <pc:sldMk cId="4264192315" sldId="259"/>
            <ac:spMk id="3" creationId="{20A1567C-D864-4494-B4BC-C9E95DFB399A}"/>
          </ac:spMkLst>
        </pc:spChg>
        <pc:spChg chg="add mod">
          <ac:chgData name="Jane Hoffmann" userId="06d358fd-a4ee-4835-ace1-4fca8f150d15" providerId="ADAL" clId="{17C6E88D-6613-48F5-872C-37BE531A848E}" dt="2025-10-14T11:01:14.064" v="33" actId="20577"/>
          <ac:spMkLst>
            <pc:docMk/>
            <pc:sldMk cId="4264192315" sldId="259"/>
            <ac:spMk id="5" creationId="{5FD56AE5-365C-CFE5-2694-5D72FE383F4E}"/>
          </ac:spMkLst>
        </pc:spChg>
      </pc:sldChg>
      <pc:sldChg chg="modSp new mod">
        <pc:chgData name="Jane Hoffmann" userId="06d358fd-a4ee-4835-ace1-4fca8f150d15" providerId="ADAL" clId="{17C6E88D-6613-48F5-872C-37BE531A848E}" dt="2025-10-14T11:49:42.610" v="477" actId="20577"/>
        <pc:sldMkLst>
          <pc:docMk/>
          <pc:sldMk cId="1579429328" sldId="260"/>
        </pc:sldMkLst>
        <pc:spChg chg="mod">
          <ac:chgData name="Jane Hoffmann" userId="06d358fd-a4ee-4835-ace1-4fca8f150d15" providerId="ADAL" clId="{17C6E88D-6613-48F5-872C-37BE531A848E}" dt="2025-10-14T11:02:43.327" v="59" actId="20577"/>
          <ac:spMkLst>
            <pc:docMk/>
            <pc:sldMk cId="1579429328" sldId="260"/>
            <ac:spMk id="2" creationId="{399AAE8E-E140-E15C-9B03-DD99CD93FF60}"/>
          </ac:spMkLst>
        </pc:spChg>
        <pc:spChg chg="mod">
          <ac:chgData name="Jane Hoffmann" userId="06d358fd-a4ee-4835-ace1-4fca8f150d15" providerId="ADAL" clId="{17C6E88D-6613-48F5-872C-37BE531A848E}" dt="2025-10-14T11:49:42.610" v="477" actId="20577"/>
          <ac:spMkLst>
            <pc:docMk/>
            <pc:sldMk cId="1579429328" sldId="260"/>
            <ac:spMk id="3" creationId="{4F5E4642-6248-DDC6-75FB-E9DC2F8C1834}"/>
          </ac:spMkLst>
        </pc:spChg>
      </pc:sldChg>
      <pc:sldChg chg="modSp new mod">
        <pc:chgData name="Jane Hoffmann" userId="06d358fd-a4ee-4835-ace1-4fca8f150d15" providerId="ADAL" clId="{17C6E88D-6613-48F5-872C-37BE531A848E}" dt="2025-10-14T11:49:03.629" v="473" actId="20577"/>
        <pc:sldMkLst>
          <pc:docMk/>
          <pc:sldMk cId="3519035040" sldId="261"/>
        </pc:sldMkLst>
        <pc:spChg chg="mod">
          <ac:chgData name="Jane Hoffmann" userId="06d358fd-a4ee-4835-ace1-4fca8f150d15" providerId="ADAL" clId="{17C6E88D-6613-48F5-872C-37BE531A848E}" dt="2025-10-14T11:03:39.543" v="107" actId="20577"/>
          <ac:spMkLst>
            <pc:docMk/>
            <pc:sldMk cId="3519035040" sldId="261"/>
            <ac:spMk id="2" creationId="{BF0DE03A-44A6-C655-6B0C-553C838579F5}"/>
          </ac:spMkLst>
        </pc:spChg>
        <pc:spChg chg="mod">
          <ac:chgData name="Jane Hoffmann" userId="06d358fd-a4ee-4835-ace1-4fca8f150d15" providerId="ADAL" clId="{17C6E88D-6613-48F5-872C-37BE531A848E}" dt="2025-10-14T11:49:03.629" v="473" actId="20577"/>
          <ac:spMkLst>
            <pc:docMk/>
            <pc:sldMk cId="3519035040" sldId="261"/>
            <ac:spMk id="3" creationId="{6DB011B5-F0FF-5F26-15C8-486ED6FCAFC8}"/>
          </ac:spMkLst>
        </pc:spChg>
      </pc:sldChg>
      <pc:sldChg chg="modSp new mod">
        <pc:chgData name="Jane Hoffmann" userId="06d358fd-a4ee-4835-ace1-4fca8f150d15" providerId="ADAL" clId="{17C6E88D-6613-48F5-872C-37BE531A848E}" dt="2025-10-14T11:50:17.982" v="478" actId="20577"/>
        <pc:sldMkLst>
          <pc:docMk/>
          <pc:sldMk cId="2269849167" sldId="262"/>
        </pc:sldMkLst>
        <pc:spChg chg="mod">
          <ac:chgData name="Jane Hoffmann" userId="06d358fd-a4ee-4835-ace1-4fca8f150d15" providerId="ADAL" clId="{17C6E88D-6613-48F5-872C-37BE531A848E}" dt="2025-10-14T11:04:03.637" v="121" actId="20577"/>
          <ac:spMkLst>
            <pc:docMk/>
            <pc:sldMk cId="2269849167" sldId="262"/>
            <ac:spMk id="2" creationId="{EF6244C2-97B2-01AE-0CC9-8407C07C8357}"/>
          </ac:spMkLst>
        </pc:spChg>
        <pc:spChg chg="mod">
          <ac:chgData name="Jane Hoffmann" userId="06d358fd-a4ee-4835-ace1-4fca8f150d15" providerId="ADAL" clId="{17C6E88D-6613-48F5-872C-37BE531A848E}" dt="2025-10-14T11:50:17.982" v="478" actId="20577"/>
          <ac:spMkLst>
            <pc:docMk/>
            <pc:sldMk cId="2269849167" sldId="262"/>
            <ac:spMk id="3" creationId="{4917D834-BF7E-4A17-795E-F076B1C96CB8}"/>
          </ac:spMkLst>
        </pc:spChg>
      </pc:sldChg>
      <pc:sldChg chg="modSp new mod">
        <pc:chgData name="Jane Hoffmann" userId="06d358fd-a4ee-4835-ace1-4fca8f150d15" providerId="ADAL" clId="{17C6E88D-6613-48F5-872C-37BE531A848E}" dt="2025-10-14T11:38:24.057" v="454" actId="27636"/>
        <pc:sldMkLst>
          <pc:docMk/>
          <pc:sldMk cId="1556936676" sldId="263"/>
        </pc:sldMkLst>
        <pc:spChg chg="mod">
          <ac:chgData name="Jane Hoffmann" userId="06d358fd-a4ee-4835-ace1-4fca8f150d15" providerId="ADAL" clId="{17C6E88D-6613-48F5-872C-37BE531A848E}" dt="2025-10-14T11:07:16.066" v="193" actId="20577"/>
          <ac:spMkLst>
            <pc:docMk/>
            <pc:sldMk cId="1556936676" sldId="263"/>
            <ac:spMk id="2" creationId="{FDC38CD7-61C6-E18F-1FCB-00D0042A9DE7}"/>
          </ac:spMkLst>
        </pc:spChg>
        <pc:spChg chg="mod">
          <ac:chgData name="Jane Hoffmann" userId="06d358fd-a4ee-4835-ace1-4fca8f150d15" providerId="ADAL" clId="{17C6E88D-6613-48F5-872C-37BE531A848E}" dt="2025-10-14T11:38:24.057" v="454" actId="27636"/>
          <ac:spMkLst>
            <pc:docMk/>
            <pc:sldMk cId="1556936676" sldId="263"/>
            <ac:spMk id="3" creationId="{A2EFEBDD-16CA-F6CF-BEC8-275A00ECC1F4}"/>
          </ac:spMkLst>
        </pc:spChg>
      </pc:sldChg>
      <pc:sldChg chg="addSp delSp modSp new mod ord">
        <pc:chgData name="Jane Hoffmann" userId="06d358fd-a4ee-4835-ace1-4fca8f150d15" providerId="ADAL" clId="{17C6E88D-6613-48F5-872C-37BE531A848E}" dt="2025-10-14T11:48:45.143" v="465" actId="1076"/>
        <pc:sldMkLst>
          <pc:docMk/>
          <pc:sldMk cId="2710074177" sldId="264"/>
        </pc:sldMkLst>
        <pc:spChg chg="mod">
          <ac:chgData name="Jane Hoffmann" userId="06d358fd-a4ee-4835-ace1-4fca8f150d15" providerId="ADAL" clId="{17C6E88D-6613-48F5-872C-37BE531A848E}" dt="2025-10-14T11:48:45.143" v="465" actId="1076"/>
          <ac:spMkLst>
            <pc:docMk/>
            <pc:sldMk cId="2710074177" sldId="264"/>
            <ac:spMk id="2" creationId="{244C820D-6DCC-5E1A-6ABD-8B6151E42102}"/>
          </ac:spMkLst>
        </pc:spChg>
        <pc:spChg chg="add del mod">
          <ac:chgData name="Jane Hoffmann" userId="06d358fd-a4ee-4835-ace1-4fca8f150d15" providerId="ADAL" clId="{17C6E88D-6613-48F5-872C-37BE531A848E}" dt="2025-10-14T11:35:13.245" v="393"/>
          <ac:spMkLst>
            <pc:docMk/>
            <pc:sldMk cId="2710074177" sldId="264"/>
            <ac:spMk id="3" creationId="{CFA99477-F07C-4EF2-111B-AC033C80197E}"/>
          </ac:spMkLst>
        </pc:spChg>
        <pc:spChg chg="add mod">
          <ac:chgData name="Jane Hoffmann" userId="06d358fd-a4ee-4835-ace1-4fca8f150d15" providerId="ADAL" clId="{17C6E88D-6613-48F5-872C-37BE531A848E}" dt="2025-10-14T11:35:17.759" v="394" actId="14100"/>
          <ac:spMkLst>
            <pc:docMk/>
            <pc:sldMk cId="2710074177" sldId="264"/>
            <ac:spMk id="20" creationId="{581CB129-4C25-EBE6-083B-54F154AB9E78}"/>
          </ac:spMkLst>
        </pc:spChg>
        <pc:graphicFrameChg chg="add mod">
          <ac:chgData name="Jane Hoffmann" userId="06d358fd-a4ee-4835-ace1-4fca8f150d15" providerId="ADAL" clId="{17C6E88D-6613-48F5-872C-37BE531A848E}" dt="2025-10-14T11:29:50.640" v="384"/>
          <ac:graphicFrameMkLst>
            <pc:docMk/>
            <pc:sldMk cId="2710074177" sldId="264"/>
            <ac:graphicFrameMk id="4" creationId="{8721B09C-83A3-3F70-1586-5C47E50CB7D4}"/>
          </ac:graphicFrameMkLst>
        </pc:graphicFrameChg>
        <pc:graphicFrameChg chg="add mod">
          <ac:chgData name="Jane Hoffmann" userId="06d358fd-a4ee-4835-ace1-4fca8f150d15" providerId="ADAL" clId="{17C6E88D-6613-48F5-872C-37BE531A848E}" dt="2025-10-14T11:29:32.771" v="377"/>
          <ac:graphicFrameMkLst>
            <pc:docMk/>
            <pc:sldMk cId="2710074177" sldId="264"/>
            <ac:graphicFrameMk id="5" creationId="{B8AF9F66-B3D9-D679-CE16-30D4EB709CB9}"/>
          </ac:graphicFrameMkLst>
        </pc:graphicFrameChg>
        <pc:graphicFrameChg chg="add mod">
          <ac:chgData name="Jane Hoffmann" userId="06d358fd-a4ee-4835-ace1-4fca8f150d15" providerId="ADAL" clId="{17C6E88D-6613-48F5-872C-37BE531A848E}" dt="2025-10-14T11:29:32.771" v="377"/>
          <ac:graphicFrameMkLst>
            <pc:docMk/>
            <pc:sldMk cId="2710074177" sldId="264"/>
            <ac:graphicFrameMk id="6" creationId="{51C4D26A-3776-5357-2D72-45609B283EDB}"/>
          </ac:graphicFrameMkLst>
        </pc:graphicFrameChg>
        <pc:graphicFrameChg chg="add mod">
          <ac:chgData name="Jane Hoffmann" userId="06d358fd-a4ee-4835-ace1-4fca8f150d15" providerId="ADAL" clId="{17C6E88D-6613-48F5-872C-37BE531A848E}" dt="2025-10-14T11:29:32.771" v="377"/>
          <ac:graphicFrameMkLst>
            <pc:docMk/>
            <pc:sldMk cId="2710074177" sldId="264"/>
            <ac:graphicFrameMk id="7" creationId="{69D59CAC-B5DF-F6B6-23CD-C425FBDA8C8D}"/>
          </ac:graphicFrameMkLst>
        </pc:graphicFrameChg>
        <pc:graphicFrameChg chg="add mod modGraphic">
          <ac:chgData name="Jane Hoffmann" userId="06d358fd-a4ee-4835-ace1-4fca8f150d15" providerId="ADAL" clId="{17C6E88D-6613-48F5-872C-37BE531A848E}" dt="2025-10-14T11:29:49.947" v="383" actId="14100"/>
          <ac:graphicFrameMkLst>
            <pc:docMk/>
            <pc:sldMk cId="2710074177" sldId="264"/>
            <ac:graphicFrameMk id="8" creationId="{93F543EE-7BAC-86BE-DFA9-56BDA7E7059C}"/>
          </ac:graphicFrameMkLst>
        </pc:graphicFrameChg>
        <pc:graphicFrameChg chg="add mod">
          <ac:chgData name="Jane Hoffmann" userId="06d358fd-a4ee-4835-ace1-4fca8f150d15" providerId="ADAL" clId="{17C6E88D-6613-48F5-872C-37BE531A848E}" dt="2025-10-14T11:29:59.703" v="386"/>
          <ac:graphicFrameMkLst>
            <pc:docMk/>
            <pc:sldMk cId="2710074177" sldId="264"/>
            <ac:graphicFrameMk id="9" creationId="{5FA3BE87-CA85-6199-C394-D0EA40A18969}"/>
          </ac:graphicFrameMkLst>
        </pc:graphicFrameChg>
        <pc:graphicFrameChg chg="add mod">
          <ac:chgData name="Jane Hoffmann" userId="06d358fd-a4ee-4835-ace1-4fca8f150d15" providerId="ADAL" clId="{17C6E88D-6613-48F5-872C-37BE531A848E}" dt="2025-10-14T11:29:57.170" v="385"/>
          <ac:graphicFrameMkLst>
            <pc:docMk/>
            <pc:sldMk cId="2710074177" sldId="264"/>
            <ac:graphicFrameMk id="10" creationId="{76FC4DE8-B095-CEAD-4C07-4A0838D22AE7}"/>
          </ac:graphicFrameMkLst>
        </pc:graphicFrameChg>
        <pc:graphicFrameChg chg="add mod">
          <ac:chgData name="Jane Hoffmann" userId="06d358fd-a4ee-4835-ace1-4fca8f150d15" providerId="ADAL" clId="{17C6E88D-6613-48F5-872C-37BE531A848E}" dt="2025-10-14T11:29:57.170" v="385"/>
          <ac:graphicFrameMkLst>
            <pc:docMk/>
            <pc:sldMk cId="2710074177" sldId="264"/>
            <ac:graphicFrameMk id="11" creationId="{65FBAE9A-CF43-0BDE-5CE0-8EB9212C59C0}"/>
          </ac:graphicFrameMkLst>
        </pc:graphicFrameChg>
        <pc:graphicFrameChg chg="add mod">
          <ac:chgData name="Jane Hoffmann" userId="06d358fd-a4ee-4835-ace1-4fca8f150d15" providerId="ADAL" clId="{17C6E88D-6613-48F5-872C-37BE531A848E}" dt="2025-10-14T11:29:57.170" v="385"/>
          <ac:graphicFrameMkLst>
            <pc:docMk/>
            <pc:sldMk cId="2710074177" sldId="264"/>
            <ac:graphicFrameMk id="12" creationId="{2684F791-898D-290E-7107-71F75E7285C1}"/>
          </ac:graphicFrameMkLst>
        </pc:graphicFrameChg>
        <pc:graphicFrameChg chg="add mod">
          <ac:chgData name="Jane Hoffmann" userId="06d358fd-a4ee-4835-ace1-4fca8f150d15" providerId="ADAL" clId="{17C6E88D-6613-48F5-872C-37BE531A848E}" dt="2025-10-14T11:29:57.170" v="385"/>
          <ac:graphicFrameMkLst>
            <pc:docMk/>
            <pc:sldMk cId="2710074177" sldId="264"/>
            <ac:graphicFrameMk id="13" creationId="{8639E47D-2C3B-1F20-7A8F-2CB9F8CD3963}"/>
          </ac:graphicFrameMkLst>
        </pc:graphicFrameChg>
        <pc:graphicFrameChg chg="add mod">
          <ac:chgData name="Jane Hoffmann" userId="06d358fd-a4ee-4835-ace1-4fca8f150d15" providerId="ADAL" clId="{17C6E88D-6613-48F5-872C-37BE531A848E}" dt="2025-10-14T11:30:18.947" v="392"/>
          <ac:graphicFrameMkLst>
            <pc:docMk/>
            <pc:sldMk cId="2710074177" sldId="264"/>
            <ac:graphicFrameMk id="14" creationId="{9DCA1147-92F6-45F7-C2FF-F021B9D54685}"/>
          </ac:graphicFrameMkLst>
        </pc:graphicFrameChg>
        <pc:graphicFrameChg chg="add mod">
          <ac:chgData name="Jane Hoffmann" userId="06d358fd-a4ee-4835-ace1-4fca8f150d15" providerId="ADAL" clId="{17C6E88D-6613-48F5-872C-37BE531A848E}" dt="2025-10-14T11:30:02.574" v="387"/>
          <ac:graphicFrameMkLst>
            <pc:docMk/>
            <pc:sldMk cId="2710074177" sldId="264"/>
            <ac:graphicFrameMk id="15" creationId="{6A45CAB3-DEBD-9C81-ECF6-13D6DAE73118}"/>
          </ac:graphicFrameMkLst>
        </pc:graphicFrameChg>
        <pc:graphicFrameChg chg="add mod">
          <ac:chgData name="Jane Hoffmann" userId="06d358fd-a4ee-4835-ace1-4fca8f150d15" providerId="ADAL" clId="{17C6E88D-6613-48F5-872C-37BE531A848E}" dt="2025-10-14T11:30:02.574" v="387"/>
          <ac:graphicFrameMkLst>
            <pc:docMk/>
            <pc:sldMk cId="2710074177" sldId="264"/>
            <ac:graphicFrameMk id="16" creationId="{9D5C319E-8778-6FCD-B53C-8777B4616E52}"/>
          </ac:graphicFrameMkLst>
        </pc:graphicFrameChg>
        <pc:graphicFrameChg chg="add mod">
          <ac:chgData name="Jane Hoffmann" userId="06d358fd-a4ee-4835-ace1-4fca8f150d15" providerId="ADAL" clId="{17C6E88D-6613-48F5-872C-37BE531A848E}" dt="2025-10-14T11:30:02.574" v="387"/>
          <ac:graphicFrameMkLst>
            <pc:docMk/>
            <pc:sldMk cId="2710074177" sldId="264"/>
            <ac:graphicFrameMk id="17" creationId="{765CDE96-2D3E-0992-F410-39B4CDA78109}"/>
          </ac:graphicFrameMkLst>
        </pc:graphicFrameChg>
        <pc:graphicFrameChg chg="add mod modGraphic">
          <ac:chgData name="Jane Hoffmann" userId="06d358fd-a4ee-4835-ace1-4fca8f150d15" providerId="ADAL" clId="{17C6E88D-6613-48F5-872C-37BE531A848E}" dt="2025-10-14T11:30:18.331" v="391" actId="14100"/>
          <ac:graphicFrameMkLst>
            <pc:docMk/>
            <pc:sldMk cId="2710074177" sldId="264"/>
            <ac:graphicFrameMk id="18" creationId="{1B054FCF-0612-4720-A314-265E641423C9}"/>
          </ac:graphicFrameMkLst>
        </pc:graphicFrameChg>
        <pc:graphicFrameChg chg="add mod modGraphic">
          <ac:chgData name="Jane Hoffmann" userId="06d358fd-a4ee-4835-ace1-4fca8f150d15" providerId="ADAL" clId="{17C6E88D-6613-48F5-872C-37BE531A848E}" dt="2025-10-14T11:48:32.055" v="464" actId="113"/>
          <ac:graphicFrameMkLst>
            <pc:docMk/>
            <pc:sldMk cId="2710074177" sldId="264"/>
            <ac:graphicFrameMk id="19" creationId="{C075E8B1-1C88-317D-5E3F-87DBB627D816}"/>
          </ac:graphicFrameMkLst>
        </pc:graphicFrameChg>
      </pc:sldChg>
      <pc:sldChg chg="modSp new mod">
        <pc:chgData name="Jane Hoffmann" userId="06d358fd-a4ee-4835-ace1-4fca8f150d15" providerId="ADAL" clId="{17C6E88D-6613-48F5-872C-37BE531A848E}" dt="2025-10-14T11:39:11.314" v="460" actId="20577"/>
        <pc:sldMkLst>
          <pc:docMk/>
          <pc:sldMk cId="1234488734" sldId="265"/>
        </pc:sldMkLst>
        <pc:spChg chg="mod">
          <ac:chgData name="Jane Hoffmann" userId="06d358fd-a4ee-4835-ace1-4fca8f150d15" providerId="ADAL" clId="{17C6E88D-6613-48F5-872C-37BE531A848E}" dt="2025-10-14T11:08:43.862" v="236" actId="20577"/>
          <ac:spMkLst>
            <pc:docMk/>
            <pc:sldMk cId="1234488734" sldId="265"/>
            <ac:spMk id="2" creationId="{7160D649-1F9B-D66B-49C1-F1364825CF7D}"/>
          </ac:spMkLst>
        </pc:spChg>
        <pc:spChg chg="mod">
          <ac:chgData name="Jane Hoffmann" userId="06d358fd-a4ee-4835-ace1-4fca8f150d15" providerId="ADAL" clId="{17C6E88D-6613-48F5-872C-37BE531A848E}" dt="2025-10-14T11:39:11.314" v="460" actId="20577"/>
          <ac:spMkLst>
            <pc:docMk/>
            <pc:sldMk cId="1234488734" sldId="265"/>
            <ac:spMk id="3" creationId="{E30A3F1D-6DDD-CFC2-3EBE-0DFC8C212444}"/>
          </ac:spMkLst>
        </pc:spChg>
      </pc:sldChg>
    </pc:docChg>
  </pc:docChgLst>
  <pc:docChgLst>
    <pc:chgData name="Jane Hoffmann" userId="S::jahoff@onerm.dk::06d358fd-a4ee-4835-ace1-4fca8f150d15" providerId="AD" clId="Web-{0F2C2410-9F07-A754-6113-156C445D9A7E}"/>
    <pc:docChg chg="modSld">
      <pc:chgData name="Jane Hoffmann" userId="S::jahoff@onerm.dk::06d358fd-a4ee-4835-ace1-4fca8f150d15" providerId="AD" clId="Web-{0F2C2410-9F07-A754-6113-156C445D9A7E}" dt="2025-10-14T10:49:32.930" v="116" actId="20577"/>
      <pc:docMkLst>
        <pc:docMk/>
      </pc:docMkLst>
      <pc:sldChg chg="addSp delSp modSp">
        <pc:chgData name="Jane Hoffmann" userId="S::jahoff@onerm.dk::06d358fd-a4ee-4835-ace1-4fca8f150d15" providerId="AD" clId="Web-{0F2C2410-9F07-A754-6113-156C445D9A7E}" dt="2025-10-14T10:45:28.074" v="65" actId="20577"/>
        <pc:sldMkLst>
          <pc:docMk/>
          <pc:sldMk cId="3424942676" sldId="256"/>
        </pc:sldMkLst>
        <pc:spChg chg="mod">
          <ac:chgData name="Jane Hoffmann" userId="S::jahoff@onerm.dk::06d358fd-a4ee-4835-ace1-4fca8f150d15" providerId="AD" clId="Web-{0F2C2410-9F07-A754-6113-156C445D9A7E}" dt="2025-10-14T10:45:28.074" v="65" actId="20577"/>
          <ac:spMkLst>
            <pc:docMk/>
            <pc:sldMk cId="3424942676" sldId="256"/>
            <ac:spMk id="4" creationId="{9A7378BE-45E4-375A-41F3-956DE44B3353}"/>
          </ac:spMkLst>
        </pc:spChg>
        <pc:spChg chg="del">
          <ac:chgData name="Jane Hoffmann" userId="S::jahoff@onerm.dk::06d358fd-a4ee-4835-ace1-4fca8f150d15" providerId="AD" clId="Web-{0F2C2410-9F07-A754-6113-156C445D9A7E}" dt="2025-10-14T10:42:59.763" v="0"/>
          <ac:spMkLst>
            <pc:docMk/>
            <pc:sldMk cId="3424942676" sldId="256"/>
            <ac:spMk id="5" creationId="{4E5AA426-6CF5-402A-C1BF-CA0C9F03B752}"/>
          </ac:spMkLst>
        </pc:spChg>
        <pc:picChg chg="add mod ord">
          <ac:chgData name="Jane Hoffmann" userId="S::jahoff@onerm.dk::06d358fd-a4ee-4835-ace1-4fca8f150d15" providerId="AD" clId="Web-{0F2C2410-9F07-A754-6113-156C445D9A7E}" dt="2025-10-14T10:42:59.763" v="0"/>
          <ac:picMkLst>
            <pc:docMk/>
            <pc:sldMk cId="3424942676" sldId="256"/>
            <ac:picMk id="2" creationId="{80759544-D2B0-9E61-AE45-DBE1B50AB34E}"/>
          </ac:picMkLst>
        </pc:picChg>
        <pc:picChg chg="add del mod">
          <ac:chgData name="Jane Hoffmann" userId="S::jahoff@onerm.dk::06d358fd-a4ee-4835-ace1-4fca8f150d15" providerId="AD" clId="Web-{0F2C2410-9F07-A754-6113-156C445D9A7E}" dt="2025-10-14T10:43:53.659" v="8"/>
          <ac:picMkLst>
            <pc:docMk/>
            <pc:sldMk cId="3424942676" sldId="256"/>
            <ac:picMk id="3" creationId="{5F80FB76-35CA-E36A-6895-6A2ECFF216E5}"/>
          </ac:picMkLst>
        </pc:picChg>
      </pc:sldChg>
      <pc:sldChg chg="addSp delSp modSp">
        <pc:chgData name="Jane Hoffmann" userId="S::jahoff@onerm.dk::06d358fd-a4ee-4835-ace1-4fca8f150d15" providerId="AD" clId="Web-{0F2C2410-9F07-A754-6113-156C445D9A7E}" dt="2025-10-14T10:49:32.930" v="116" actId="20577"/>
        <pc:sldMkLst>
          <pc:docMk/>
          <pc:sldMk cId="494706353" sldId="257"/>
        </pc:sldMkLst>
        <pc:spChg chg="del">
          <ac:chgData name="Jane Hoffmann" userId="S::jahoff@onerm.dk::06d358fd-a4ee-4835-ace1-4fca8f150d15" providerId="AD" clId="Web-{0F2C2410-9F07-A754-6113-156C445D9A7E}" dt="2025-10-14T10:45:51.794" v="69"/>
          <ac:spMkLst>
            <pc:docMk/>
            <pc:sldMk cId="494706353" sldId="257"/>
            <ac:spMk id="2" creationId="{1DC2BD3D-227E-6C7A-A73B-3F5783ED0017}"/>
          </ac:spMkLst>
        </pc:spChg>
        <pc:spChg chg="del">
          <ac:chgData name="Jane Hoffmann" userId="S::jahoff@onerm.dk::06d358fd-a4ee-4835-ace1-4fca8f150d15" providerId="AD" clId="Web-{0F2C2410-9F07-A754-6113-156C445D9A7E}" dt="2025-10-14T10:45:31.011" v="66"/>
          <ac:spMkLst>
            <pc:docMk/>
            <pc:sldMk cId="494706353" sldId="257"/>
            <ac:spMk id="3" creationId="{E857F117-363A-44A1-8B00-69FFC99AFE82}"/>
          </ac:spMkLst>
        </pc:spChg>
        <pc:spChg chg="add del mod">
          <ac:chgData name="Jane Hoffmann" userId="S::jahoff@onerm.dk::06d358fd-a4ee-4835-ace1-4fca8f150d15" providerId="AD" clId="Web-{0F2C2410-9F07-A754-6113-156C445D9A7E}" dt="2025-10-14T10:48:59.085" v="100"/>
          <ac:spMkLst>
            <pc:docMk/>
            <pc:sldMk cId="494706353" sldId="257"/>
            <ac:spMk id="5" creationId="{AFBABEF3-EC23-3409-EEA3-6BA05FF03204}"/>
          </ac:spMkLst>
        </pc:spChg>
        <pc:spChg chg="add mod">
          <ac:chgData name="Jane Hoffmann" userId="S::jahoff@onerm.dk::06d358fd-a4ee-4835-ace1-4fca8f150d15" providerId="AD" clId="Web-{0F2C2410-9F07-A754-6113-156C445D9A7E}" dt="2025-10-14T10:49:32.930" v="116" actId="20577"/>
          <ac:spMkLst>
            <pc:docMk/>
            <pc:sldMk cId="494706353" sldId="257"/>
            <ac:spMk id="7" creationId="{AEB7A24B-7114-C55F-8EF1-DF3549A77CA0}"/>
          </ac:spMkLst>
        </pc:spChg>
        <pc:picChg chg="add mod ord">
          <ac:chgData name="Jane Hoffmann" userId="S::jahoff@onerm.dk::06d358fd-a4ee-4835-ace1-4fca8f150d15" providerId="AD" clId="Web-{0F2C2410-9F07-A754-6113-156C445D9A7E}" dt="2025-10-14T10:45:59.904" v="70" actId="1076"/>
          <ac:picMkLst>
            <pc:docMk/>
            <pc:sldMk cId="494706353" sldId="257"/>
            <ac:picMk id="4" creationId="{DC0AE59A-8058-5794-610A-2214B4584AA1}"/>
          </ac:picMkLst>
        </pc:picChg>
        <pc:picChg chg="add del mod">
          <ac:chgData name="Jane Hoffmann" userId="S::jahoff@onerm.dk::06d358fd-a4ee-4835-ace1-4fca8f150d15" providerId="AD" clId="Web-{0F2C2410-9F07-A754-6113-156C445D9A7E}" dt="2025-10-14T10:47:54.691" v="95"/>
          <ac:picMkLst>
            <pc:docMk/>
            <pc:sldMk cId="494706353" sldId="257"/>
            <ac:picMk id="6" creationId="{CA6A2F88-8544-3654-B094-FC30C0C3ED9D}"/>
          </ac:picMkLst>
        </pc:picChg>
      </pc:sldChg>
    </pc:docChg>
  </pc:docChgLst>
  <pc:docChgLst>
    <pc:chgData name="Louise Larsen" userId="2406c346-188d-4537-bad6-295739f8f676" providerId="ADAL" clId="{6BF8D6B2-BC2F-429E-B676-7C6FB19B3273}"/>
    <pc:docChg chg="undo redo custSel addSld modSld">
      <pc:chgData name="Louise Larsen" userId="2406c346-188d-4537-bad6-295739f8f676" providerId="ADAL" clId="{6BF8D6B2-BC2F-429E-B676-7C6FB19B3273}" dt="2025-10-14T12:01:54.534" v="39" actId="113"/>
      <pc:docMkLst>
        <pc:docMk/>
      </pc:docMkLst>
      <pc:sldChg chg="addSp delSp modSp mod">
        <pc:chgData name="Louise Larsen" userId="2406c346-188d-4537-bad6-295739f8f676" providerId="ADAL" clId="{6BF8D6B2-BC2F-429E-B676-7C6FB19B3273}" dt="2025-10-14T12:00:24.710" v="21" actId="20577"/>
        <pc:sldMkLst>
          <pc:docMk/>
          <pc:sldMk cId="3424942676" sldId="256"/>
        </pc:sldMkLst>
        <pc:spChg chg="add mod">
          <ac:chgData name="Louise Larsen" userId="2406c346-188d-4537-bad6-295739f8f676" providerId="ADAL" clId="{6BF8D6B2-BC2F-429E-B676-7C6FB19B3273}" dt="2025-10-14T12:00:24.710" v="21" actId="20577"/>
          <ac:spMkLst>
            <pc:docMk/>
            <pc:sldMk cId="3424942676" sldId="256"/>
            <ac:spMk id="5" creationId="{DC671993-8983-5791-2971-4BDB141FD162}"/>
          </ac:spMkLst>
        </pc:spChg>
        <pc:picChg chg="del">
          <ac:chgData name="Louise Larsen" userId="2406c346-188d-4537-bad6-295739f8f676" providerId="ADAL" clId="{6BF8D6B2-BC2F-429E-B676-7C6FB19B3273}" dt="2025-10-14T12:00:05.429" v="15" actId="478"/>
          <ac:picMkLst>
            <pc:docMk/>
            <pc:sldMk cId="3424942676" sldId="256"/>
            <ac:picMk id="2" creationId="{80759544-D2B0-9E61-AE45-DBE1B50AB34E}"/>
          </ac:picMkLst>
        </pc:picChg>
      </pc:sldChg>
      <pc:sldChg chg="modSp mod">
        <pc:chgData name="Louise Larsen" userId="2406c346-188d-4537-bad6-295739f8f676" providerId="ADAL" clId="{6BF8D6B2-BC2F-429E-B676-7C6FB19B3273}" dt="2025-10-14T10:55:01.114" v="1" actId="1076"/>
        <pc:sldMkLst>
          <pc:docMk/>
          <pc:sldMk cId="492743649" sldId="258"/>
        </pc:sldMkLst>
        <pc:picChg chg="mod">
          <ac:chgData name="Louise Larsen" userId="2406c346-188d-4537-bad6-295739f8f676" providerId="ADAL" clId="{6BF8D6B2-BC2F-429E-B676-7C6FB19B3273}" dt="2025-10-14T10:55:01.114" v="1" actId="1076"/>
          <ac:picMkLst>
            <pc:docMk/>
            <pc:sldMk cId="492743649" sldId="258"/>
            <ac:picMk id="4" creationId="{DBA1EDA4-076A-9D18-FF05-3A88EAB7E2D3}"/>
          </ac:picMkLst>
        </pc:picChg>
      </pc:sldChg>
      <pc:sldChg chg="modSp new mod">
        <pc:chgData name="Louise Larsen" userId="2406c346-188d-4537-bad6-295739f8f676" providerId="ADAL" clId="{6BF8D6B2-BC2F-429E-B676-7C6FB19B3273}" dt="2025-10-14T12:00:48.325" v="24" actId="113"/>
        <pc:sldMkLst>
          <pc:docMk/>
          <pc:sldMk cId="1521889032" sldId="258"/>
        </pc:sldMkLst>
        <pc:spChg chg="mod">
          <ac:chgData name="Louise Larsen" userId="2406c346-188d-4537-bad6-295739f8f676" providerId="ADAL" clId="{6BF8D6B2-BC2F-429E-B676-7C6FB19B3273}" dt="2025-10-14T12:00:48.325" v="24" actId="113"/>
          <ac:spMkLst>
            <pc:docMk/>
            <pc:sldMk cId="1521889032" sldId="258"/>
            <ac:spMk id="3" creationId="{3E5D4186-384D-326B-E986-6C4D9000FECE}"/>
          </ac:spMkLst>
        </pc:spChg>
      </pc:sldChg>
      <pc:sldChg chg="modSp new mod">
        <pc:chgData name="Louise Larsen" userId="2406c346-188d-4537-bad6-295739f8f676" providerId="ADAL" clId="{6BF8D6B2-BC2F-429E-B676-7C6FB19B3273}" dt="2025-10-14T10:57:20.685" v="14"/>
        <pc:sldMkLst>
          <pc:docMk/>
          <pc:sldMk cId="4264192315" sldId="259"/>
        </pc:sldMkLst>
        <pc:spChg chg="mod">
          <ac:chgData name="Louise Larsen" userId="2406c346-188d-4537-bad6-295739f8f676" providerId="ADAL" clId="{6BF8D6B2-BC2F-429E-B676-7C6FB19B3273}" dt="2025-10-14T10:57:20.685" v="14"/>
          <ac:spMkLst>
            <pc:docMk/>
            <pc:sldMk cId="4264192315" sldId="259"/>
            <ac:spMk id="3" creationId="{20A1567C-D864-4494-B4BC-C9E95DFB399A}"/>
          </ac:spMkLst>
        </pc:spChg>
      </pc:sldChg>
      <pc:sldChg chg="addSp modSp mod">
        <pc:chgData name="Louise Larsen" userId="2406c346-188d-4537-bad6-295739f8f676" providerId="ADAL" clId="{6BF8D6B2-BC2F-429E-B676-7C6FB19B3273}" dt="2025-10-14T12:01:03.858" v="26" actId="113"/>
        <pc:sldMkLst>
          <pc:docMk/>
          <pc:sldMk cId="1579429328" sldId="260"/>
        </pc:sldMkLst>
        <pc:spChg chg="mod">
          <ac:chgData name="Louise Larsen" userId="2406c346-188d-4537-bad6-295739f8f676" providerId="ADAL" clId="{6BF8D6B2-BC2F-429E-B676-7C6FB19B3273}" dt="2025-10-14T12:01:03.858" v="26" actId="113"/>
          <ac:spMkLst>
            <pc:docMk/>
            <pc:sldMk cId="1579429328" sldId="260"/>
            <ac:spMk id="3" creationId="{4F5E4642-6248-DDC6-75FB-E9DC2F8C1834}"/>
          </ac:spMkLst>
        </pc:spChg>
        <pc:picChg chg="add mod">
          <ac:chgData name="Louise Larsen" userId="2406c346-188d-4537-bad6-295739f8f676" providerId="ADAL" clId="{6BF8D6B2-BC2F-429E-B676-7C6FB19B3273}" dt="2025-10-14T12:00:57.685" v="25"/>
          <ac:picMkLst>
            <pc:docMk/>
            <pc:sldMk cId="1579429328" sldId="260"/>
            <ac:picMk id="4" creationId="{FB74114E-EFBA-3EB0-ACF6-DC9967B4ABBD}"/>
          </ac:picMkLst>
        </pc:picChg>
      </pc:sldChg>
      <pc:sldChg chg="addSp modSp mod">
        <pc:chgData name="Louise Larsen" userId="2406c346-188d-4537-bad6-295739f8f676" providerId="ADAL" clId="{6BF8D6B2-BC2F-429E-B676-7C6FB19B3273}" dt="2025-10-14T12:01:54.534" v="39" actId="113"/>
        <pc:sldMkLst>
          <pc:docMk/>
          <pc:sldMk cId="2269849167" sldId="262"/>
        </pc:sldMkLst>
        <pc:spChg chg="mod">
          <ac:chgData name="Louise Larsen" userId="2406c346-188d-4537-bad6-295739f8f676" providerId="ADAL" clId="{6BF8D6B2-BC2F-429E-B676-7C6FB19B3273}" dt="2025-10-14T12:01:54.534" v="39" actId="113"/>
          <ac:spMkLst>
            <pc:docMk/>
            <pc:sldMk cId="2269849167" sldId="262"/>
            <ac:spMk id="3" creationId="{4917D834-BF7E-4A17-795E-F076B1C96CB8}"/>
          </ac:spMkLst>
        </pc:spChg>
        <pc:picChg chg="add mod">
          <ac:chgData name="Louise Larsen" userId="2406c346-188d-4537-bad6-295739f8f676" providerId="ADAL" clId="{6BF8D6B2-BC2F-429E-B676-7C6FB19B3273}" dt="2025-10-14T12:01:26.275" v="29" actId="1076"/>
          <ac:picMkLst>
            <pc:docMk/>
            <pc:sldMk cId="2269849167" sldId="262"/>
            <ac:picMk id="4" creationId="{19442E35-04F6-D03F-85CD-1B6129B359ED}"/>
          </ac:picMkLst>
        </pc:picChg>
      </pc:sldChg>
    </pc:docChg>
  </pc:docChgLst>
  <pc:docChgLst>
    <pc:chgData name="Anita Bonde" userId="S::anivis@onerm.dk::de2396af-d8b8-47f6-bc95-443fe2cf14de" providerId="AD" clId="Web-{07C92F9D-26A5-B686-4CB5-14488AC9A296}"/>
    <pc:docChg chg="addSld delSld">
      <pc:chgData name="Anita Bonde" userId="S::anivis@onerm.dk::de2396af-d8b8-47f6-bc95-443fe2cf14de" providerId="AD" clId="Web-{07C92F9D-26A5-B686-4CB5-14488AC9A296}" dt="2025-10-15T11:42:23.276" v="5"/>
      <pc:docMkLst>
        <pc:docMk/>
      </pc:docMkLst>
      <pc:sldChg chg="del">
        <pc:chgData name="Anita Bonde" userId="S::anivis@onerm.dk::de2396af-d8b8-47f6-bc95-443fe2cf14de" providerId="AD" clId="Web-{07C92F9D-26A5-B686-4CB5-14488AC9A296}" dt="2025-10-15T11:41:41.557" v="2"/>
        <pc:sldMkLst>
          <pc:docMk/>
          <pc:sldMk cId="2269849167" sldId="262"/>
        </pc:sldMkLst>
      </pc:sldChg>
      <pc:sldChg chg="del">
        <pc:chgData name="Anita Bonde" userId="S::anivis@onerm.dk::de2396af-d8b8-47f6-bc95-443fe2cf14de" providerId="AD" clId="Web-{07C92F9D-26A5-B686-4CB5-14488AC9A296}" dt="2025-10-15T11:42:23.276" v="5"/>
        <pc:sldMkLst>
          <pc:docMk/>
          <pc:sldMk cId="1234488734" sldId="265"/>
        </pc:sldMkLst>
      </pc:sldChg>
      <pc:sldChg chg="add replId">
        <pc:chgData name="Anita Bonde" userId="S::anivis@onerm.dk::de2396af-d8b8-47f6-bc95-443fe2cf14de" providerId="AD" clId="Web-{07C92F9D-26A5-B686-4CB5-14488AC9A296}" dt="2025-10-15T11:40:36.931" v="0"/>
        <pc:sldMkLst>
          <pc:docMk/>
          <pc:sldMk cId="3828694796" sldId="266"/>
        </pc:sldMkLst>
      </pc:sldChg>
      <pc:sldChg chg="add replId">
        <pc:chgData name="Anita Bonde" userId="S::anivis@onerm.dk::de2396af-d8b8-47f6-bc95-443fe2cf14de" providerId="AD" clId="Web-{07C92F9D-26A5-B686-4CB5-14488AC9A296}" dt="2025-10-15T11:42:19.354" v="4"/>
        <pc:sldMkLst>
          <pc:docMk/>
          <pc:sldMk cId="915155546" sldId="267"/>
        </pc:sldMkLst>
      </pc:sldChg>
      <pc:sldChg chg="add del replId">
        <pc:chgData name="Anita Bonde" userId="S::anivis@onerm.dk::de2396af-d8b8-47f6-bc95-443fe2cf14de" providerId="AD" clId="Web-{07C92F9D-26A5-B686-4CB5-14488AC9A296}" dt="2025-10-15T11:42:04.635" v="3"/>
        <pc:sldMkLst>
          <pc:docMk/>
          <pc:sldMk cId="4177728418"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9E64B7A8-55FB-8A84-1ABD-7B60EF7B3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14E02B0C-5335-5787-B560-FD518A7A2A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ECE43A-5EBF-415A-8427-362AA60AA68D}" type="datetimeFigureOut">
              <a:rPr lang="da-DK" smtClean="0"/>
              <a:t>28-11-2025</a:t>
            </a:fld>
            <a:endParaRPr lang="da-DK"/>
          </a:p>
        </p:txBody>
      </p:sp>
      <p:sp>
        <p:nvSpPr>
          <p:cNvPr id="4" name="Pladsholder til sidefod 3">
            <a:extLst>
              <a:ext uri="{FF2B5EF4-FFF2-40B4-BE49-F238E27FC236}">
                <a16:creationId xmlns:a16="http://schemas.microsoft.com/office/drawing/2014/main" id="{93C31D34-0BEF-22F4-7042-C617BD0633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FAA16CA3-CC64-046A-1F36-73497ED02FC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8D7E62-EFA0-4FF3-8DC1-A07323D24E81}" type="slidenum">
              <a:rPr lang="da-DK" smtClean="0"/>
              <a:t>‹nr.›</a:t>
            </a:fld>
            <a:endParaRPr lang="da-DK"/>
          </a:p>
        </p:txBody>
      </p:sp>
    </p:spTree>
    <p:extLst>
      <p:ext uri="{BB962C8B-B14F-4D97-AF65-F5344CB8AC3E}">
        <p14:creationId xmlns:p14="http://schemas.microsoft.com/office/powerpoint/2010/main" val="16000707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63FC88-EAFB-4969-BF6A-F257EA6EEF1D}" type="datetimeFigureOut">
              <a:rPr lang="da-DK" smtClean="0"/>
              <a:t>28-11-2025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692A0-1763-4EEB-AFAC-4AEB02DB3978}" type="slidenum">
              <a:rPr lang="da-DK" smtClean="0"/>
              <a:t>‹nr.›</a:t>
            </a:fld>
            <a:endParaRPr lang="da-DK"/>
          </a:p>
        </p:txBody>
      </p:sp>
    </p:spTree>
    <p:extLst>
      <p:ext uri="{BB962C8B-B14F-4D97-AF65-F5344CB8AC3E}">
        <p14:creationId xmlns:p14="http://schemas.microsoft.com/office/powerpoint/2010/main" val="386435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fld id="{DC0692A0-1763-4EEB-AFAC-4AEB02DB3978}" type="slidenum">
              <a:rPr lang="da-DK" smtClean="0"/>
              <a:t>2</a:t>
            </a:fld>
            <a:endParaRPr lang="da-DK"/>
          </a:p>
        </p:txBody>
      </p:sp>
    </p:spTree>
    <p:extLst>
      <p:ext uri="{BB962C8B-B14F-4D97-AF65-F5344CB8AC3E}">
        <p14:creationId xmlns:p14="http://schemas.microsoft.com/office/powerpoint/2010/main" val="226086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 Id="rId5" Type="http://schemas.openxmlformats.org/officeDocument/2006/relationships/image" Target="../media/image6.emf"/><Relationship Id="rId4" Type="http://schemas.openxmlformats.org/officeDocument/2006/relationships/image" Target="../media/image5.emf"/></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s_RM-logo">
    <p:spTree>
      <p:nvGrpSpPr>
        <p:cNvPr id="1" name=""/>
        <p:cNvGrpSpPr/>
        <p:nvPr/>
      </p:nvGrpSpPr>
      <p:grpSpPr>
        <a:xfrm>
          <a:off x="0" y="0"/>
          <a:ext cx="0" cy="0"/>
          <a:chOff x="0" y="0"/>
          <a:chExt cx="0" cy="0"/>
        </a:xfrm>
      </p:grpSpPr>
      <p:sp>
        <p:nvSpPr>
          <p:cNvPr id="2" name="Rektangel 1"/>
          <p:cNvSpPr>
            <a:spLocks noChangeAspect="1"/>
          </p:cNvSpPr>
          <p:nvPr/>
        </p:nvSpPr>
        <p:spPr>
          <a:xfrm>
            <a:off x="1" y="0"/>
            <a:ext cx="12192000" cy="6858000"/>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pic>
        <p:nvPicPr>
          <p:cNvPr id="3" name="Billede 2"/>
          <p:cNvPicPr preferRelativeResize="0">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2468" y="1989173"/>
            <a:ext cx="4860095" cy="2341968"/>
          </a:xfrm>
          <a:prstGeom prst="rect">
            <a:avLst/>
          </a:prstGeom>
        </p:spPr>
      </p:pic>
      <p:sp>
        <p:nvSpPr>
          <p:cNvPr id="7" name="Rectangle 113"/>
          <p:cNvSpPr>
            <a:spLocks noGrp="1" noChangeAspect="1" noChangeArrowheads="1"/>
          </p:cNvSpPr>
          <p:nvPr>
            <p:ph type="subTitle" sz="quarter" idx="1" hasCustomPrompt="1"/>
          </p:nvPr>
        </p:nvSpPr>
        <p:spPr>
          <a:xfrm>
            <a:off x="694697" y="5341751"/>
            <a:ext cx="10802606" cy="637186"/>
          </a:xfrm>
        </p:spPr>
        <p:txBody>
          <a:bodyPr anchor="t"/>
          <a:lstStyle>
            <a:lvl1pPr marL="0" indent="0" algn="ctr">
              <a:buFont typeface="Wingdings" pitchFamily="2" charset="2"/>
              <a:buNone/>
              <a:tabLst>
                <a:tab pos="1168049" algn="l"/>
              </a:tabLst>
              <a:defRPr sz="2599">
                <a:solidFill>
                  <a:schemeClr val="bg1"/>
                </a:solidFill>
              </a:defRPr>
            </a:lvl1pPr>
          </a:lstStyle>
          <a:p>
            <a:pPr lvl="0"/>
            <a:r>
              <a:rPr lang="da-DK" altLang="da-DK" noProof="0"/>
              <a:t>Skriv titel her</a:t>
            </a:r>
          </a:p>
        </p:txBody>
      </p:sp>
    </p:spTree>
    <p:extLst>
      <p:ext uri="{BB962C8B-B14F-4D97-AF65-F5344CB8AC3E}">
        <p14:creationId xmlns:p14="http://schemas.microsoft.com/office/powerpoint/2010/main" val="1089322599"/>
      </p:ext>
    </p:extLst>
  </p:cSld>
  <p:clrMapOvr>
    <a:masterClrMapping/>
  </p:clrMapOvr>
  <p:extLst>
    <p:ext uri="{DCECCB84-F9BA-43D5-87BE-67443E8EF086}">
      <p15:sldGuideLst xmlns:p15="http://schemas.microsoft.com/office/powerpoint/2012/main">
        <p15:guide id="1" orient="horz" pos="2160">
          <p15:clr>
            <a:srgbClr val="FBAE40"/>
          </p15:clr>
        </p15:guide>
        <p15:guide id="2" pos="384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verskrift og indhold_LYSGRØN">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1">
                    <a:lumMod val="50000"/>
                  </a:schemeClr>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0" indent="0">
              <a:buClr>
                <a:schemeClr val="bg1"/>
              </a:buClr>
              <a:buFont typeface="Wingdings" panose="05000000000000000000" pitchFamily="2" charset="2"/>
              <a:buNone/>
              <a:defRPr>
                <a:solidFill>
                  <a:schemeClr val="accent1">
                    <a:lumMod val="50000"/>
                  </a:schemeClr>
                </a:solidFill>
              </a:defRPr>
            </a:lvl1pPr>
            <a:lvl2pPr>
              <a:buClr>
                <a:schemeClr val="bg1"/>
              </a:buClr>
              <a:defRPr>
                <a:solidFill>
                  <a:schemeClr val="accent1">
                    <a:lumMod val="50000"/>
                  </a:schemeClr>
                </a:solidFill>
              </a:defRPr>
            </a:lvl2pPr>
            <a:lvl3pPr>
              <a:buClr>
                <a:schemeClr val="bg1"/>
              </a:buClr>
              <a:defRPr>
                <a:solidFill>
                  <a:schemeClr val="accent1">
                    <a:lumMod val="50000"/>
                  </a:schemeClr>
                </a:solidFill>
              </a:defRPr>
            </a:lvl3pPr>
            <a:lvl4pPr>
              <a:buClr>
                <a:schemeClr val="bg1"/>
              </a:buClr>
              <a:defRPr>
                <a:solidFill>
                  <a:schemeClr val="accent1">
                    <a:lumMod val="50000"/>
                  </a:schemeClr>
                </a:solidFill>
              </a:defRPr>
            </a:lvl4pPr>
            <a:lvl5pPr>
              <a:buClr>
                <a:schemeClr val="bg1"/>
              </a:buClr>
              <a:defRPr>
                <a:solidFill>
                  <a:schemeClr val="accent1">
                    <a:lumMod val="50000"/>
                  </a:schemeClr>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335359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verskrift og indhold_ORANGE">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lvl1pPr>
            <a:lvl2pPr>
              <a:buClr>
                <a:schemeClr val="bg1"/>
              </a:buClr>
              <a:defRPr/>
            </a:lvl2pPr>
            <a:lvl3pPr>
              <a:buClr>
                <a:schemeClr val="bg1"/>
              </a:buClr>
              <a:defRPr/>
            </a:lvl3pPr>
            <a:lvl4pPr>
              <a:buClr>
                <a:schemeClr val="bg1"/>
              </a:buClr>
              <a:defRPr/>
            </a:lvl4pPr>
            <a:lvl5pPr>
              <a:buClr>
                <a:schemeClr val="bg1"/>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1475690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verskrift og indhold_PETROL">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3507207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optekst, overskrift og indhold_HVI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799583"/>
            <a:ext cx="10081313" cy="719833"/>
          </a:xfrm>
        </p:spPr>
        <p:txBody>
          <a:bodyPr/>
          <a:lstStyle>
            <a:lvl1pPr>
              <a:defRPr/>
            </a:lvl1pPr>
          </a:lstStyle>
          <a:p>
            <a:r>
              <a:rPr lang="da-DK"/>
              <a:t>Skriv overskrift her</a:t>
            </a:r>
          </a:p>
        </p:txBody>
      </p:sp>
      <p:sp>
        <p:nvSpPr>
          <p:cNvPr id="5" name="Pladsholder til indhold 4"/>
          <p:cNvSpPr>
            <a:spLocks noGrp="1"/>
          </p:cNvSpPr>
          <p:nvPr>
            <p:ph sz="quarter" idx="11" hasCustomPrompt="1"/>
          </p:nvPr>
        </p:nvSpPr>
        <p:spPr>
          <a:xfrm>
            <a:off x="720093" y="2699375"/>
            <a:ext cx="10081313" cy="3599167"/>
          </a:xfrm>
        </p:spPr>
        <p:txBody>
          <a:bodyPr anchor="t" anchorCtr="0"/>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Pladsholder til tekst 3"/>
          <p:cNvSpPr>
            <a:spLocks noGrp="1"/>
          </p:cNvSpPr>
          <p:nvPr>
            <p:ph type="body" sz="quarter" idx="12" hasCustomPrompt="1"/>
          </p:nvPr>
        </p:nvSpPr>
        <p:spPr>
          <a:xfrm>
            <a:off x="1" y="1187727"/>
            <a:ext cx="2502499" cy="453074"/>
          </a:xfrm>
          <a:solidFill>
            <a:schemeClr val="accent3"/>
          </a:solidFill>
          <a:ln>
            <a:noFill/>
          </a:ln>
        </p:spPr>
        <p:txBody>
          <a:bodyPr wrap="none" lIns="720000" tIns="71998" rIns="180000" bIns="71998">
            <a:spAutoFit/>
          </a:bodyPr>
          <a:lstStyle>
            <a:lvl1pPr marL="0" indent="0">
              <a:buNone/>
              <a:defRPr sz="1999" b="1" baseline="0">
                <a:solidFill>
                  <a:schemeClr val="bg1"/>
                </a:solidFill>
              </a:defRPr>
            </a:lvl1pPr>
            <a:lvl2pPr marL="833696" indent="0">
              <a:buNone/>
              <a:defRPr b="1">
                <a:solidFill>
                  <a:schemeClr val="bg1"/>
                </a:solidFill>
              </a:defRPr>
            </a:lvl2pPr>
            <a:lvl3pPr marL="1548896" indent="0">
              <a:buNone/>
              <a:defRPr b="1">
                <a:solidFill>
                  <a:schemeClr val="bg1"/>
                </a:solidFill>
              </a:defRPr>
            </a:lvl3pPr>
            <a:lvl4pPr marL="2278908" indent="0">
              <a:buNone/>
              <a:defRPr b="1">
                <a:solidFill>
                  <a:schemeClr val="bg1"/>
                </a:solidFill>
              </a:defRPr>
            </a:lvl4pPr>
            <a:lvl5pPr marL="2873499" indent="0">
              <a:buNone/>
              <a:defRPr b="1">
                <a:solidFill>
                  <a:schemeClr val="bg1"/>
                </a:solidFill>
              </a:defRPr>
            </a:lvl5pPr>
          </a:lstStyle>
          <a:p>
            <a:pPr lvl="0"/>
            <a:r>
              <a:rPr lang="da-DK"/>
              <a:t>SKRIV HER</a:t>
            </a:r>
          </a:p>
        </p:txBody>
      </p:sp>
    </p:spTree>
    <p:extLst>
      <p:ext uri="{BB962C8B-B14F-4D97-AF65-F5344CB8AC3E}">
        <p14:creationId xmlns:p14="http://schemas.microsoft.com/office/powerpoint/2010/main" val="3951731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Foto i bred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1" y="575867"/>
            <a:ext cx="12192000"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230784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Foto i høj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3420445" y="575867"/>
            <a:ext cx="4500586"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a:t>
            </a:r>
            <a:br>
              <a:rPr lang="da-DK"/>
            </a:br>
            <a:r>
              <a:rPr lang="da-DK"/>
              <a:t>for at tilføje et billede</a:t>
            </a:r>
            <a:br>
              <a:rPr lang="da-DK"/>
            </a:br>
            <a:br>
              <a:rPr lang="da-DK"/>
            </a:br>
            <a:br>
              <a:rPr lang="da-DK"/>
            </a:br>
            <a:endParaRPr lang="da-DK"/>
          </a:p>
        </p:txBody>
      </p:sp>
      <p:sp>
        <p:nvSpPr>
          <p:cNvPr id="3" name="Tekstboks 2"/>
          <p:cNvSpPr txBox="1"/>
          <p:nvPr/>
        </p:nvSpPr>
        <p:spPr>
          <a:xfrm>
            <a:off x="-1488843" y="3140971"/>
            <a:ext cx="1152128" cy="430886"/>
          </a:xfrm>
          <a:prstGeom prst="rect">
            <a:avLst/>
          </a:prstGeom>
          <a:noFill/>
        </p:spPr>
        <p:txBody>
          <a:bodyPr wrap="square" lIns="0" tIns="0" rIns="0" bIns="0" rtlCol="0">
            <a:spAutoFit/>
          </a:bodyPr>
          <a:lstStyle/>
          <a:p>
            <a:r>
              <a:rPr lang="da-DK" sz="900"/>
              <a:t>Foto kan også placeres længere til venstre på siden</a:t>
            </a:r>
          </a:p>
        </p:txBody>
      </p:sp>
    </p:spTree>
    <p:extLst>
      <p:ext uri="{BB962C8B-B14F-4D97-AF65-F5344CB8AC3E}">
        <p14:creationId xmlns:p14="http://schemas.microsoft.com/office/powerpoint/2010/main" val="262838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to med overskrift og billedtekst">
    <p:spTree>
      <p:nvGrpSpPr>
        <p:cNvPr id="1" name=""/>
        <p:cNvGrpSpPr/>
        <p:nvPr/>
      </p:nvGrpSpPr>
      <p:grpSpPr>
        <a:xfrm>
          <a:off x="0" y="0"/>
          <a:ext cx="0" cy="0"/>
          <a:chOff x="0" y="0"/>
          <a:chExt cx="0" cy="0"/>
        </a:xfrm>
      </p:grpSpPr>
      <p:sp>
        <p:nvSpPr>
          <p:cNvPr id="5" name="Pladsholder til billede 2"/>
          <p:cNvSpPr>
            <a:spLocks noGrp="1"/>
          </p:cNvSpPr>
          <p:nvPr>
            <p:ph type="pic" idx="11" hasCustomPrompt="1"/>
          </p:nvPr>
        </p:nvSpPr>
        <p:spPr>
          <a:xfrm>
            <a:off x="720093" y="1799583"/>
            <a:ext cx="10081313" cy="417503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
        <p:nvSpPr>
          <p:cNvPr id="3" name="Titel 1"/>
          <p:cNvSpPr>
            <a:spLocks noGrp="1" noChangeAspect="1"/>
          </p:cNvSpPr>
          <p:nvPr>
            <p:ph type="title" hasCustomPrompt="1"/>
          </p:nvPr>
        </p:nvSpPr>
        <p:spPr>
          <a:xfrm>
            <a:off x="720093" y="827808"/>
            <a:ext cx="10081313" cy="899792"/>
          </a:xfrm>
        </p:spPr>
        <p:txBody>
          <a:bodyPr/>
          <a:lstStyle>
            <a:lvl1pPr>
              <a:defRPr/>
            </a:lvl1pPr>
          </a:lstStyle>
          <a:p>
            <a:r>
              <a:rPr lang="da-DK"/>
              <a:t>Skriv overskrift her</a:t>
            </a:r>
          </a:p>
        </p:txBody>
      </p:sp>
      <p:sp>
        <p:nvSpPr>
          <p:cNvPr id="4" name="Pladsholder til tekst 3"/>
          <p:cNvSpPr>
            <a:spLocks noGrp="1"/>
          </p:cNvSpPr>
          <p:nvPr>
            <p:ph type="body" sz="quarter" idx="12" hasCustomPrompt="1"/>
          </p:nvPr>
        </p:nvSpPr>
        <p:spPr>
          <a:xfrm>
            <a:off x="720093" y="6046601"/>
            <a:ext cx="10081313" cy="360000"/>
          </a:xfrm>
        </p:spPr>
        <p:txBody>
          <a:bodyPr anchor="t" anchorCtr="0">
            <a:normAutofit/>
          </a:bodyPr>
          <a:lstStyle>
            <a:lvl1pPr marL="0" indent="0">
              <a:buNone/>
              <a:defRPr sz="1799" baseline="0">
                <a:solidFill>
                  <a:schemeClr val="tx1"/>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tekst her</a:t>
            </a:r>
          </a:p>
        </p:txBody>
      </p:sp>
    </p:spTree>
    <p:extLst>
      <p:ext uri="{BB962C8B-B14F-4D97-AF65-F5344CB8AC3E}">
        <p14:creationId xmlns:p14="http://schemas.microsoft.com/office/powerpoint/2010/main" val="548353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Foto på hele formatet">
    <p:spTree>
      <p:nvGrpSpPr>
        <p:cNvPr id="1" name=""/>
        <p:cNvGrpSpPr/>
        <p:nvPr/>
      </p:nvGrpSpPr>
      <p:grpSpPr>
        <a:xfrm>
          <a:off x="0" y="0"/>
          <a:ext cx="0" cy="0"/>
          <a:chOff x="0" y="0"/>
          <a:chExt cx="0" cy="0"/>
        </a:xfrm>
      </p:grpSpPr>
      <p:sp>
        <p:nvSpPr>
          <p:cNvPr id="6" name="Pladsholder til billede 2"/>
          <p:cNvSpPr>
            <a:spLocks noGrp="1"/>
          </p:cNvSpPr>
          <p:nvPr>
            <p:ph type="pic" idx="11" hasCustomPrompt="1"/>
          </p:nvPr>
        </p:nvSpPr>
        <p:spPr>
          <a:xfrm>
            <a:off x="1" y="0"/>
            <a:ext cx="12192000" cy="68580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br>
              <a:rPr lang="da-DK"/>
            </a:br>
            <a:endParaRPr lang="da-DK"/>
          </a:p>
        </p:txBody>
      </p:sp>
    </p:spTree>
    <p:extLst>
      <p:ext uri="{BB962C8B-B14F-4D97-AF65-F5344CB8AC3E}">
        <p14:creationId xmlns:p14="http://schemas.microsoft.com/office/powerpoint/2010/main" val="1125071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el 1"/>
          <p:cNvSpPr>
            <a:spLocks noGrp="1" noChangeAspect="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Tree>
    <p:extLst>
      <p:ext uri="{BB962C8B-B14F-4D97-AF65-F5344CB8AC3E}">
        <p14:creationId xmlns:p14="http://schemas.microsoft.com/office/powerpoint/2010/main" val="1667074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457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CA4EF-91EC-C142-CE19-E024D5B62222}"/>
              </a:ext>
            </a:extLst>
          </p:cNvPr>
          <p:cNvSpPr>
            <a:spLocks noGrp="1"/>
          </p:cNvSpPr>
          <p:nvPr>
            <p:ph type="title"/>
          </p:nvPr>
        </p:nvSpPr>
        <p:spPr/>
        <p:txBody>
          <a:bodyPr/>
          <a:lstStyle/>
          <a:p>
            <a:r>
              <a:rPr lang="da-DK"/>
              <a:t>Klik for at redigere titeltypografien i masteren</a:t>
            </a:r>
          </a:p>
        </p:txBody>
      </p:sp>
    </p:spTree>
    <p:extLst>
      <p:ext uri="{BB962C8B-B14F-4D97-AF65-F5344CB8AC3E}">
        <p14:creationId xmlns:p14="http://schemas.microsoft.com/office/powerpoint/2010/main" val="3407075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oto højformat - 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6" y="2879333"/>
            <a:ext cx="3060398" cy="3311233"/>
          </a:xfrm>
        </p:spPr>
        <p:txBody>
          <a:bodyPr anchor="t" anchorCtr="0"/>
          <a:lstStyle>
            <a:lvl1pPr marL="0" indent="0">
              <a:buNone/>
              <a:defRPr sz="2599"/>
            </a:lvl1pPr>
            <a:lvl2pPr marL="444367" indent="-263446">
              <a:tabLst/>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741009" y="2879333"/>
            <a:ext cx="3060398" cy="331123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1"/>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424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Foto højformat - overskrift og teks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7" y="2879333"/>
            <a:ext cx="6300820" cy="3311233"/>
          </a:xfrm>
        </p:spPr>
        <p:txBody>
          <a:bodyPr anchor="t" anchorCtr="0"/>
          <a:lstStyle>
            <a:lvl1pPr marL="0" indent="0">
              <a:buNone/>
              <a:defRPr sz="2599"/>
            </a:lvl1pPr>
            <a:lvl2pPr marL="1079176" indent="-245989">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0"/>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95443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Foto bredformat - overskrift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539875"/>
          </a:xfrm>
        </p:spPr>
        <p:txBody>
          <a:bodyPr anchor="t" anchorCtr="0"/>
          <a:lstStyle>
            <a:lvl1pPr>
              <a:defRPr/>
            </a:lvl1pPr>
          </a:lstStyle>
          <a:p>
            <a:r>
              <a:rPr lang="da-DK"/>
              <a:t>Skriv overskrift her</a:t>
            </a:r>
          </a:p>
        </p:txBody>
      </p:sp>
      <p:sp>
        <p:nvSpPr>
          <p:cNvPr id="6" name="Pladsholder til indhold 2"/>
          <p:cNvSpPr>
            <a:spLocks noGrp="1"/>
          </p:cNvSpPr>
          <p:nvPr>
            <p:ph sz="half" idx="11" hasCustomPrompt="1"/>
          </p:nvPr>
        </p:nvSpPr>
        <p:spPr>
          <a:xfrm>
            <a:off x="7560984" y="1799583"/>
            <a:ext cx="3240422" cy="439098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720094" y="1799583"/>
            <a:ext cx="6660867" cy="439098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3345385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baseline="0"/>
            </a:lvl1pPr>
          </a:lstStyle>
          <a:p>
            <a:r>
              <a:rPr lang="da-DK"/>
              <a:t>Skriv overskrift her</a:t>
            </a:r>
          </a:p>
        </p:txBody>
      </p:sp>
      <p:sp>
        <p:nvSpPr>
          <p:cNvPr id="3" name="Pladsholder til indhold 2"/>
          <p:cNvSpPr>
            <a:spLocks noGrp="1" noChangeAspect="1"/>
          </p:cNvSpPr>
          <p:nvPr>
            <p:ph sz="half" idx="1" hasCustomPrompt="1"/>
          </p:nvPr>
        </p:nvSpPr>
        <p:spPr>
          <a:xfrm>
            <a:off x="720094" y="2159002"/>
            <a:ext cx="4860632" cy="4031067"/>
          </a:xfrm>
        </p:spPr>
        <p:txBody>
          <a:bodyPr anchor="t" anchorCtr="0"/>
          <a:lstStyle>
            <a:lvl1pPr>
              <a:defRPr sz="3199"/>
            </a:lvl1pPr>
            <a:lvl2pPr marL="715748" indent="-271382">
              <a:defRPr sz="2599"/>
            </a:lvl2pPr>
            <a:lvl3pPr marL="985542" indent="-269794">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noChangeAspect="1"/>
          </p:cNvSpPr>
          <p:nvPr>
            <p:ph sz="half" idx="10" hasCustomPrompt="1"/>
          </p:nvPr>
        </p:nvSpPr>
        <p:spPr>
          <a:xfrm>
            <a:off x="5940774" y="2159500"/>
            <a:ext cx="4860632" cy="4031067"/>
          </a:xfrm>
        </p:spPr>
        <p:txBody>
          <a:bodyPr anchor="t" anchorCtr="0"/>
          <a:lstStyle>
            <a:lvl1pPr>
              <a:defRPr sz="3199"/>
            </a:lvl1pPr>
            <a:lvl2pPr marL="357081" indent="-357081">
              <a:defRPr sz="2599"/>
            </a:lvl2pPr>
            <a:lvl3pPr marL="715748" indent="-271382">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2"/>
            <a:r>
              <a:rPr lang="da-DK" altLang="da-DK"/>
              <a:t>første niveau</a:t>
            </a:r>
          </a:p>
        </p:txBody>
      </p:sp>
    </p:spTree>
    <p:extLst>
      <p:ext uri="{BB962C8B-B14F-4D97-AF65-F5344CB8AC3E}">
        <p14:creationId xmlns:p14="http://schemas.microsoft.com/office/powerpoint/2010/main" val="1326603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Overskrift og tre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3" name="Pladsholder til indhold 2"/>
          <p:cNvSpPr>
            <a:spLocks noGrp="1"/>
          </p:cNvSpPr>
          <p:nvPr>
            <p:ph sz="half" idx="1" hasCustomPrompt="1"/>
          </p:nvPr>
        </p:nvSpPr>
        <p:spPr>
          <a:xfrm>
            <a:off x="720094" y="2159002"/>
            <a:ext cx="3240422" cy="4031067"/>
          </a:xfrm>
        </p:spPr>
        <p:txBody>
          <a:bodyPr anchor="t" anchorCtr="0"/>
          <a:lstStyle>
            <a:lvl1pPr marL="0" indent="0">
              <a:buNone/>
              <a:defRPr sz="2599"/>
            </a:lvl1pPr>
            <a:lvl2pPr marL="444367" indent="-263446">
              <a:defRPr sz="2199"/>
            </a:lvl2pPr>
            <a:lvl3pPr marL="1548896" indent="0">
              <a:buNone/>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5" name="Pladsholder til indhold 2"/>
          <p:cNvSpPr>
            <a:spLocks noGrp="1"/>
          </p:cNvSpPr>
          <p:nvPr>
            <p:ph sz="half" idx="10" hasCustomPrompt="1"/>
          </p:nvPr>
        </p:nvSpPr>
        <p:spPr>
          <a:xfrm>
            <a:off x="4140539"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560984"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Tree>
    <p:extLst>
      <p:ext uri="{BB962C8B-B14F-4D97-AF65-F5344CB8AC3E}">
        <p14:creationId xmlns:p14="http://schemas.microsoft.com/office/powerpoint/2010/main" val="22679093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Overskrift og tre billed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9" name="Pladsholder til billede 8"/>
          <p:cNvSpPr>
            <a:spLocks noGrp="1" noChangeAspect="1"/>
          </p:cNvSpPr>
          <p:nvPr>
            <p:ph type="pic" sz="quarter" idx="10" hasCustomPrompt="1"/>
          </p:nvPr>
        </p:nvSpPr>
        <p:spPr>
          <a:xfrm>
            <a:off x="72009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0" name="Pladsholder til billede 8"/>
          <p:cNvSpPr>
            <a:spLocks noGrp="1" noChangeAspect="1"/>
          </p:cNvSpPr>
          <p:nvPr>
            <p:ph type="pic" sz="quarter" idx="11" hasCustomPrompt="1"/>
          </p:nvPr>
        </p:nvSpPr>
        <p:spPr>
          <a:xfrm>
            <a:off x="4140539"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1" name="Pladsholder til billede 8"/>
          <p:cNvSpPr>
            <a:spLocks noGrp="1" noChangeAspect="1"/>
          </p:cNvSpPr>
          <p:nvPr>
            <p:ph type="pic" sz="quarter" idx="12" hasCustomPrompt="1"/>
          </p:nvPr>
        </p:nvSpPr>
        <p:spPr>
          <a:xfrm>
            <a:off x="756098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976687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e billeder - højformat">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6" name="Pladsholder til billede 8"/>
          <p:cNvSpPr>
            <a:spLocks noGrp="1" noChangeAspect="1"/>
          </p:cNvSpPr>
          <p:nvPr>
            <p:ph type="pic" sz="quarter" idx="11" hasCustomPrompt="1"/>
          </p:nvPr>
        </p:nvSpPr>
        <p:spPr>
          <a:xfrm>
            <a:off x="4140539"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21334745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em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14867353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ks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8" name="Pladsholder til billede 8"/>
          <p:cNvSpPr>
            <a:spLocks noGrp="1" noChangeAspect="1"/>
          </p:cNvSpPr>
          <p:nvPr>
            <p:ph type="pic" sz="quarter" idx="16" hasCustomPrompt="1"/>
          </p:nvPr>
        </p:nvSpPr>
        <p:spPr>
          <a:xfrm>
            <a:off x="756098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0" name="Pladsholder til billede 8"/>
          <p:cNvSpPr>
            <a:spLocks noGrp="1" noChangeAspect="1"/>
          </p:cNvSpPr>
          <p:nvPr>
            <p:ph type="pic" sz="quarter" idx="17" hasCustomPrompt="1"/>
          </p:nvPr>
        </p:nvSpPr>
        <p:spPr>
          <a:xfrm>
            <a:off x="756098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25108877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Video link og billede">
    <p:spTree>
      <p:nvGrpSpPr>
        <p:cNvPr id="1" name=""/>
        <p:cNvGrpSpPr/>
        <p:nvPr/>
      </p:nvGrpSpPr>
      <p:grpSpPr>
        <a:xfrm>
          <a:off x="0" y="0"/>
          <a:ext cx="0" cy="0"/>
          <a:chOff x="0" y="0"/>
          <a:chExt cx="0" cy="0"/>
        </a:xfrm>
      </p:grpSpPr>
      <p:sp>
        <p:nvSpPr>
          <p:cNvPr id="6" name="Pladsholder til billede 2"/>
          <p:cNvSpPr>
            <a:spLocks noGrp="1" noChangeAspect="1"/>
          </p:cNvSpPr>
          <p:nvPr>
            <p:ph type="pic" idx="11" hasCustomPrompt="1"/>
          </p:nvPr>
        </p:nvSpPr>
        <p:spPr>
          <a:xfrm>
            <a:off x="719814" y="827808"/>
            <a:ext cx="9213868" cy="51828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 af video</a:t>
            </a:r>
            <a:br>
              <a:rPr lang="da-DK"/>
            </a:br>
            <a:br>
              <a:rPr lang="da-DK"/>
            </a:br>
            <a:br>
              <a:rPr lang="da-DK"/>
            </a:br>
            <a:endParaRPr lang="da-DK"/>
          </a:p>
        </p:txBody>
      </p:sp>
      <p:sp>
        <p:nvSpPr>
          <p:cNvPr id="3" name="Pladsholder til tekst 3"/>
          <p:cNvSpPr>
            <a:spLocks noGrp="1"/>
          </p:cNvSpPr>
          <p:nvPr>
            <p:ph type="body" sz="quarter" idx="12" hasCustomPrompt="1"/>
          </p:nvPr>
        </p:nvSpPr>
        <p:spPr>
          <a:xfrm>
            <a:off x="720093" y="6046600"/>
            <a:ext cx="11279025" cy="360000"/>
          </a:xfrm>
        </p:spPr>
        <p:txBody>
          <a:bodyPr anchor="t" anchorCtr="0">
            <a:normAutofit/>
          </a:bodyPr>
          <a:lstStyle>
            <a:lvl1pPr marL="0" indent="0">
              <a:buNone/>
              <a:defRPr sz="1799" u="sng" baseline="0">
                <a:solidFill>
                  <a:schemeClr val="tx2"/>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link til video</a:t>
            </a:r>
          </a:p>
        </p:txBody>
      </p:sp>
      <p:grpSp>
        <p:nvGrpSpPr>
          <p:cNvPr id="5" name="Gruppe 4"/>
          <p:cNvGrpSpPr/>
          <p:nvPr/>
        </p:nvGrpSpPr>
        <p:grpSpPr>
          <a:xfrm>
            <a:off x="4243" y="7100558"/>
            <a:ext cx="711567" cy="452828"/>
            <a:chOff x="3001243" y="189434"/>
            <a:chExt cx="792088" cy="504056"/>
          </a:xfrm>
        </p:grpSpPr>
        <p:sp>
          <p:nvSpPr>
            <p:cNvPr id="7" name="Rektangel 6"/>
            <p:cNvSpPr/>
            <p:nvPr/>
          </p:nvSpPr>
          <p:spPr>
            <a:xfrm>
              <a:off x="3001243" y="189434"/>
              <a:ext cx="792088" cy="504056"/>
            </a:xfrm>
            <a:prstGeom prst="rect">
              <a:avLst/>
            </a:prstGeom>
            <a:solidFill>
              <a:schemeClr val="tx2"/>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sp>
          <p:nvSpPr>
            <p:cNvPr id="8" name="Ligebenet trekant 7"/>
            <p:cNvSpPr/>
            <p:nvPr/>
          </p:nvSpPr>
          <p:spPr>
            <a:xfrm rot="5400000">
              <a:off x="3291757" y="314829"/>
              <a:ext cx="252029" cy="217266"/>
            </a:xfrm>
            <a:prstGeom prst="triangle">
              <a:avLst/>
            </a:prstGeom>
            <a:solidFill>
              <a:schemeClr val="bg1"/>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grpSp>
      <p:sp>
        <p:nvSpPr>
          <p:cNvPr id="2" name="Tekstfelt 1"/>
          <p:cNvSpPr txBox="1"/>
          <p:nvPr/>
        </p:nvSpPr>
        <p:spPr>
          <a:xfrm>
            <a:off x="868114" y="7100558"/>
            <a:ext cx="1871721" cy="461558"/>
          </a:xfrm>
          <a:prstGeom prst="rect">
            <a:avLst/>
          </a:prstGeom>
          <a:noFill/>
        </p:spPr>
        <p:txBody>
          <a:bodyPr wrap="square" lIns="0" tIns="0" rIns="0" bIns="0" rtlCol="0">
            <a:spAutoFit/>
          </a:bodyPr>
          <a:lstStyle/>
          <a:p>
            <a:r>
              <a:rPr lang="da-DK" sz="1000">
                <a:solidFill>
                  <a:schemeClr val="tx2"/>
                </a:solidFill>
              </a:rPr>
              <a:t>Hvis du ønsker et (større) videoikon</a:t>
            </a:r>
            <a:r>
              <a:rPr lang="da-DK" sz="1000" baseline="0">
                <a:solidFill>
                  <a:schemeClr val="tx2"/>
                </a:solidFill>
              </a:rPr>
              <a:t> på billedet kan du kopiere fra hjælpefil.</a:t>
            </a:r>
            <a:endParaRPr lang="da-DK" sz="1000">
              <a:solidFill>
                <a:schemeClr val="tx2"/>
              </a:solidFill>
            </a:endParaRPr>
          </a:p>
        </p:txBody>
      </p:sp>
    </p:spTree>
    <p:extLst>
      <p:ext uri="{BB962C8B-B14F-4D97-AF65-F5344CB8AC3E}">
        <p14:creationId xmlns:p14="http://schemas.microsoft.com/office/powerpoint/2010/main" val="1921334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dias_MIDTRØD">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0896932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11/28/2025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5186601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elslide">
    <p:spTree>
      <p:nvGrpSpPr>
        <p:cNvPr id="1" name=""/>
        <p:cNvGrpSpPr/>
        <p:nvPr/>
      </p:nvGrpSpPr>
      <p:grpSpPr>
        <a:xfrm>
          <a:off x="0" y="0"/>
          <a:ext cx="0" cy="0"/>
          <a:chOff x="0" y="0"/>
          <a:chExt cx="0" cy="0"/>
        </a:xfrm>
      </p:grpSpPr>
      <p:pic>
        <p:nvPicPr>
          <p:cNvPr id="8" name="Billede 7">
            <a:extLst>
              <a:ext uri="{FF2B5EF4-FFF2-40B4-BE49-F238E27FC236}">
                <a16:creationId xmlns:a16="http://schemas.microsoft.com/office/drawing/2014/main" id="{C61EF7EE-6580-AC77-7608-99F95080A53B}"/>
              </a:ext>
            </a:extLst>
          </p:cNvPr>
          <p:cNvPicPr>
            <a:picLocks noChangeAspect="1"/>
          </p:cNvPicPr>
          <p:nvPr userDrawn="1"/>
        </p:nvPicPr>
        <p:blipFill>
          <a:blip r:embed="rId2"/>
          <a:stretch>
            <a:fillRect/>
          </a:stretch>
        </p:blipFill>
        <p:spPr>
          <a:xfrm>
            <a:off x="-83127" y="-46759"/>
            <a:ext cx="12398279" cy="6974032"/>
          </a:xfrm>
          <a:prstGeom prst="rect">
            <a:avLst/>
          </a:prstGeom>
        </p:spPr>
      </p:pic>
      <p:sp>
        <p:nvSpPr>
          <p:cNvPr id="3" name="Undertitel 2">
            <a:extLst>
              <a:ext uri="{FF2B5EF4-FFF2-40B4-BE49-F238E27FC236}">
                <a16:creationId xmlns:a16="http://schemas.microsoft.com/office/drawing/2014/main" id="{4D23FCD9-2300-A2C3-0304-49B0AE0EC467}"/>
              </a:ext>
            </a:extLst>
          </p:cNvPr>
          <p:cNvSpPr>
            <a:spLocks noGrp="1"/>
          </p:cNvSpPr>
          <p:nvPr>
            <p:ph type="subTitle" idx="1"/>
          </p:nvPr>
        </p:nvSpPr>
        <p:spPr>
          <a:xfrm>
            <a:off x="1524000" y="5015345"/>
            <a:ext cx="9144000" cy="1016000"/>
          </a:xfrm>
        </p:spPr>
        <p:txBody>
          <a:bodyPr/>
          <a:lstStyle>
            <a:lvl1pPr marL="0" indent="0" algn="ctr">
              <a:buNone/>
              <a:defRPr sz="2400" b="1">
                <a:solidFill>
                  <a:srgbClr val="FFC000"/>
                </a:solidFill>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483D212-2DFA-F129-2449-C7047CA55618}"/>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FC24ABED-9A85-484E-95A3-E317093CBE9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37F9F0-58B6-11F4-871A-DB739E924487}"/>
              </a:ext>
            </a:extLst>
          </p:cNvPr>
          <p:cNvSpPr>
            <a:spLocks noGrp="1"/>
          </p:cNvSpPr>
          <p:nvPr>
            <p:ph type="sldNum" sz="quarter" idx="12"/>
          </p:nvPr>
        </p:nvSpPr>
        <p:spPr/>
        <p:txBody>
          <a:bodyPr/>
          <a:lstStyle/>
          <a:p>
            <a:fld id="{6CB1D4E8-02E8-4F9E-9B58-4E6ED12CB25C}" type="slidenum">
              <a:rPr lang="da-DK" smtClean="0"/>
              <a:t>‹nr.›</a:t>
            </a:fld>
            <a:endParaRPr lang="da-DK"/>
          </a:p>
        </p:txBody>
      </p:sp>
      <p:pic>
        <p:nvPicPr>
          <p:cNvPr id="10" name="Billede 9">
            <a:extLst>
              <a:ext uri="{FF2B5EF4-FFF2-40B4-BE49-F238E27FC236}">
                <a16:creationId xmlns:a16="http://schemas.microsoft.com/office/drawing/2014/main" id="{8540F312-ED76-707F-B17A-B3596ACBA617}"/>
              </a:ext>
            </a:extLst>
          </p:cNvPr>
          <p:cNvPicPr>
            <a:picLocks noChangeAspect="1"/>
          </p:cNvPicPr>
          <p:nvPr userDrawn="1"/>
        </p:nvPicPr>
        <p:blipFill>
          <a:blip r:embed="rId3"/>
          <a:stretch>
            <a:fillRect/>
          </a:stretch>
        </p:blipFill>
        <p:spPr>
          <a:xfrm>
            <a:off x="10287653" y="2345436"/>
            <a:ext cx="716280" cy="1083564"/>
          </a:xfrm>
          <a:prstGeom prst="rect">
            <a:avLst/>
          </a:prstGeom>
        </p:spPr>
      </p:pic>
      <p:pic>
        <p:nvPicPr>
          <p:cNvPr id="16" name="Billede 15">
            <a:extLst>
              <a:ext uri="{FF2B5EF4-FFF2-40B4-BE49-F238E27FC236}">
                <a16:creationId xmlns:a16="http://schemas.microsoft.com/office/drawing/2014/main" id="{44BC5FBE-5B7D-7012-9FCD-8BA9D9BC88BD}"/>
              </a:ext>
            </a:extLst>
          </p:cNvPr>
          <p:cNvPicPr>
            <a:picLocks noChangeAspect="1"/>
          </p:cNvPicPr>
          <p:nvPr userDrawn="1"/>
        </p:nvPicPr>
        <p:blipFill>
          <a:blip r:embed="rId4"/>
          <a:stretch>
            <a:fillRect/>
          </a:stretch>
        </p:blipFill>
        <p:spPr>
          <a:xfrm>
            <a:off x="3255589" y="1904655"/>
            <a:ext cx="5720846" cy="2785685"/>
          </a:xfrm>
          <a:prstGeom prst="rect">
            <a:avLst/>
          </a:prstGeom>
        </p:spPr>
      </p:pic>
      <p:sp>
        <p:nvSpPr>
          <p:cNvPr id="20" name="Pladsholder til indhold 19">
            <a:extLst>
              <a:ext uri="{FF2B5EF4-FFF2-40B4-BE49-F238E27FC236}">
                <a16:creationId xmlns:a16="http://schemas.microsoft.com/office/drawing/2014/main" id="{703B4029-B642-B65B-F861-25AF1D6078F9}"/>
              </a:ext>
            </a:extLst>
          </p:cNvPr>
          <p:cNvSpPr>
            <a:spLocks noGrp="1"/>
          </p:cNvSpPr>
          <p:nvPr>
            <p:ph sz="quarter" idx="13" hasCustomPrompt="1"/>
          </p:nvPr>
        </p:nvSpPr>
        <p:spPr>
          <a:xfrm rot="21094425">
            <a:off x="9296400" y="3331933"/>
            <a:ext cx="2743200" cy="1579563"/>
          </a:xfrm>
        </p:spPr>
        <p:txBody>
          <a:bodyPr/>
          <a:lstStyle>
            <a:lvl1pPr marL="0" indent="0">
              <a:buNone/>
              <a:defRPr sz="1300">
                <a:solidFill>
                  <a:srgbClr val="FFC000"/>
                </a:solidFill>
                <a:latin typeface="Verdana" panose="020B0604030504040204" pitchFamily="34" charset="0"/>
                <a:ea typeface="Verdana" panose="020B0604030504040204" pitchFamily="34" charset="0"/>
              </a:defRPr>
            </a:lvl1pPr>
          </a:lstStyle>
          <a:p>
            <a:pPr lvl="0"/>
            <a:r>
              <a:rPr lang="da-DK"/>
              <a:t>Objekt</a:t>
            </a:r>
          </a:p>
        </p:txBody>
      </p:sp>
      <p:pic>
        <p:nvPicPr>
          <p:cNvPr id="22" name="Billede 21">
            <a:extLst>
              <a:ext uri="{FF2B5EF4-FFF2-40B4-BE49-F238E27FC236}">
                <a16:creationId xmlns:a16="http://schemas.microsoft.com/office/drawing/2014/main" id="{144D8910-930D-5BDB-BE2C-14B73EF02D4F}"/>
              </a:ext>
            </a:extLst>
          </p:cNvPr>
          <p:cNvPicPr>
            <a:picLocks noChangeAspect="1"/>
          </p:cNvPicPr>
          <p:nvPr userDrawn="1"/>
        </p:nvPicPr>
        <p:blipFill>
          <a:blip r:embed="rId5"/>
          <a:stretch>
            <a:fillRect/>
          </a:stretch>
        </p:blipFill>
        <p:spPr>
          <a:xfrm>
            <a:off x="9633546" y="291029"/>
            <a:ext cx="2506980" cy="2346960"/>
          </a:xfrm>
          <a:prstGeom prst="rect">
            <a:avLst/>
          </a:prstGeom>
        </p:spPr>
      </p:pic>
    </p:spTree>
    <p:extLst>
      <p:ext uri="{BB962C8B-B14F-4D97-AF65-F5344CB8AC3E}">
        <p14:creationId xmlns:p14="http://schemas.microsoft.com/office/powerpoint/2010/main" val="42932396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id="{57247584-8788-DE63-FE44-7751BA0A5358}"/>
              </a:ext>
            </a:extLst>
          </p:cNvPr>
          <p:cNvPicPr>
            <a:picLocks noChangeAspect="1"/>
          </p:cNvPicPr>
          <p:nvPr userDrawn="1"/>
        </p:nvPicPr>
        <p:blipFill>
          <a:blip r:embed="rId2"/>
          <a:stretch>
            <a:fillRect/>
          </a:stretch>
        </p:blipFill>
        <p:spPr>
          <a:xfrm>
            <a:off x="0" y="0"/>
            <a:ext cx="12192000" cy="6679849"/>
          </a:xfrm>
          <a:prstGeom prst="rect">
            <a:avLst/>
          </a:prstGeom>
        </p:spPr>
      </p:pic>
      <p:sp>
        <p:nvSpPr>
          <p:cNvPr id="2" name="Titel 1">
            <a:extLst>
              <a:ext uri="{FF2B5EF4-FFF2-40B4-BE49-F238E27FC236}">
                <a16:creationId xmlns:a16="http://schemas.microsoft.com/office/drawing/2014/main" id="{2F348549-4AD3-C51F-A2DD-D86FDD7C4745}"/>
              </a:ext>
            </a:extLst>
          </p:cNvPr>
          <p:cNvSpPr>
            <a:spLocks noGrp="1"/>
          </p:cNvSpPr>
          <p:nvPr>
            <p:ph type="title"/>
          </p:nvPr>
        </p:nvSpPr>
        <p:spPr>
          <a:xfrm>
            <a:off x="838200" y="681037"/>
            <a:ext cx="10515600" cy="1009651"/>
          </a:xfrm>
        </p:spPr>
        <p:txBody>
          <a:bodyPr>
            <a:noAutofit/>
          </a:bodyPr>
          <a:lstStyle>
            <a:lvl1pPr>
              <a:defRPr sz="4000" b="1">
                <a:solidFill>
                  <a:srgbClr val="FFC000"/>
                </a:solidFill>
                <a:latin typeface="Verdana" panose="020B0604030504040204" pitchFamily="34" charset="0"/>
                <a:ea typeface="Verdana" panose="020B0604030504040204" pitchFamily="34" charset="0"/>
              </a:defRPr>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D8EC694-FA67-C1E0-3E96-2A91D3C2855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EC55A1A-676E-F8EB-2CF9-D85FEDC77E5F}"/>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E283662B-41D7-E8DE-C588-3363AD63041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630949D-513D-4046-D645-6D54930331CA}"/>
              </a:ext>
            </a:extLst>
          </p:cNvPr>
          <p:cNvSpPr>
            <a:spLocks noGrp="1"/>
          </p:cNvSpPr>
          <p:nvPr>
            <p:ph type="sldNum" sz="quarter" idx="12"/>
          </p:nvPr>
        </p:nvSpPr>
        <p:spPr/>
        <p:txBody>
          <a:bodyPr/>
          <a:lstStyle/>
          <a:p>
            <a:fld id="{6CB1D4E8-02E8-4F9E-9B58-4E6ED12CB25C}" type="slidenum">
              <a:rPr lang="da-DK" smtClean="0"/>
              <a:t>‹nr.›</a:t>
            </a:fld>
            <a:endParaRPr lang="da-DK"/>
          </a:p>
        </p:txBody>
      </p:sp>
      <p:sp>
        <p:nvSpPr>
          <p:cNvPr id="13" name="Tekstfelt 12">
            <a:extLst>
              <a:ext uri="{FF2B5EF4-FFF2-40B4-BE49-F238E27FC236}">
                <a16:creationId xmlns:a16="http://schemas.microsoft.com/office/drawing/2014/main" id="{8D13664D-365B-19E1-0D6E-25CE441F1F86}"/>
              </a:ext>
            </a:extLst>
          </p:cNvPr>
          <p:cNvSpPr txBox="1"/>
          <p:nvPr userDrawn="1"/>
        </p:nvSpPr>
        <p:spPr>
          <a:xfrm>
            <a:off x="10476345" y="6593085"/>
            <a:ext cx="1754909" cy="307777"/>
          </a:xfrm>
          <a:prstGeom prst="rect">
            <a:avLst/>
          </a:prstGeom>
          <a:noFill/>
        </p:spPr>
        <p:txBody>
          <a:bodyPr wrap="square">
            <a:spAutoFit/>
          </a:bodyPr>
          <a:lstStyle/>
          <a:p>
            <a:pPr rtl="0"/>
            <a:r>
              <a:rPr lang="da-DK" sz="1400" b="0" i="0" u="none" strike="noStrike" kern="1200" baseline="0">
                <a:solidFill>
                  <a:srgbClr val="3F3018"/>
                </a:solidFill>
                <a:latin typeface="midtsans" panose="02000503040000020004" pitchFamily="50" charset="0"/>
              </a:rPr>
              <a:t>Region Midtjylland</a:t>
            </a:r>
          </a:p>
        </p:txBody>
      </p:sp>
    </p:spTree>
    <p:extLst>
      <p:ext uri="{BB962C8B-B14F-4D97-AF65-F5344CB8AC3E}">
        <p14:creationId xmlns:p14="http://schemas.microsoft.com/office/powerpoint/2010/main" val="5038901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D69255-03E0-1560-80C9-5CA4EBF0D65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4294456-320D-D3E2-62D4-5D354672AB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53995056-2171-F1FB-4552-FC531F95265A}"/>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3D963E28-B553-8272-EF4D-86FEDC6CDFD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42513CB-9C0F-FC69-86F5-408D666FE77D}"/>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4045135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02AFD5-8C62-76C4-6724-D9A373A798D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0E7DBA5-10B9-A477-24D6-62E34E5D0BC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19F8939-C86B-3B91-A61E-7C271BEE443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5C4C1D10-EFE5-7476-7086-8C2C87A2B014}"/>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9EAB995A-0112-A484-935C-FFCC7F659B2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1DF7BCD-D683-D657-4726-E762465C71BA}"/>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7951639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D32907-E4EF-E48D-32FD-CCF284AA074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A992140-FF10-E680-BF69-BE313AB320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C8DDFDD8-74F3-6928-6747-9126D19ACD7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00A1DB73-01B9-8270-C545-7BA05059E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7E78414-0CF4-6F1B-9F5F-8CD6307935C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2F57BB34-2DC3-7B46-A962-B5B25B13F150}"/>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8" name="Pladsholder til sidefod 7">
            <a:extLst>
              <a:ext uri="{FF2B5EF4-FFF2-40B4-BE49-F238E27FC236}">
                <a16:creationId xmlns:a16="http://schemas.microsoft.com/office/drawing/2014/main" id="{A5D0A470-42BC-63EC-6AE4-63A95BA6199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ECAAF8D2-31B9-788B-3739-5D35195102CD}"/>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9973923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6FA25-DA51-0DEF-192F-65D5C2B5640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4E2D2E1-D7A3-1018-4147-DC33FDE1B45B}"/>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4" name="Pladsholder til sidefod 3">
            <a:extLst>
              <a:ext uri="{FF2B5EF4-FFF2-40B4-BE49-F238E27FC236}">
                <a16:creationId xmlns:a16="http://schemas.microsoft.com/office/drawing/2014/main" id="{69D4E3AB-4843-F318-B642-58F6D3503B8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CA822A2-17EC-A299-BEFE-1A3351B78372}"/>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2922270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3CFABE0-5721-6033-DAD2-2E72F6F96E9B}"/>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3" name="Pladsholder til sidefod 2">
            <a:extLst>
              <a:ext uri="{FF2B5EF4-FFF2-40B4-BE49-F238E27FC236}">
                <a16:creationId xmlns:a16="http://schemas.microsoft.com/office/drawing/2014/main" id="{8ECFB6F7-CD1A-D1FA-3B9A-EE5B3FFD598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88459EA-1B23-8A06-F683-96D68357070E}"/>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28560014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D4CB3-4424-787E-C932-B7D750F693C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C425C4D-CCC8-EF29-8900-AE1834F89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A8732D2-D1E2-F839-4B39-842E86F93F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A0E3F56-C6AA-7EFB-1A3C-2297A1FD00A9}"/>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29EFA8E9-999F-645C-4A29-613CA491CD1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63908B0-60B5-38C1-173C-9374E5D3FE20}"/>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14237064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BF750D-536F-398F-1906-56FD1515654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DE11743-F9B1-8889-0098-E64EBE1B6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238FA1D-8ED4-70D0-F5F8-EABBB2722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61B765B-999C-409D-BE5A-2345E3FA8604}"/>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C4F315DB-9356-E697-C05E-7F6C3CB5A79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1650442-4718-C5B8-0E76-F505595D0719}"/>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256648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dias_LYSGRØN">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13754448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1DBBE-AE73-0407-7B04-7526136E9BA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997A94FD-1F03-4B1C-9D7A-96C6AB64566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7A6DF8F-3E13-3748-31EB-45F39A82BBDE}"/>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005DFC20-6586-92F9-94BF-AF801C2FA69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3C7F11-E9BB-F72E-1FBB-E4CDE702C84E}"/>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745501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02CF82C-FEAD-4ED9-7AB6-92C3916759EE}"/>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C037D34-696A-8D8C-1DE7-3F33BB119D9B}"/>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88556C2-5A7A-29B4-34D4-F1776B649517}"/>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DFB6E2B9-624F-0CF3-37C6-7ED7BB0354D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FC08AE-039C-A243-049C-DE60D8E2BB98}"/>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284835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dias_ORANGE">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248694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eldias_PETROL">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22529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verskrift og indhold_HVID">
    <p:spTree>
      <p:nvGrpSpPr>
        <p:cNvPr id="1" name=""/>
        <p:cNvGrpSpPr/>
        <p:nvPr/>
      </p:nvGrpSpPr>
      <p:grpSpPr>
        <a:xfrm>
          <a:off x="0" y="0"/>
          <a:ext cx="0" cy="0"/>
          <a:chOff x="0" y="0"/>
          <a:chExt cx="0" cy="0"/>
        </a:xfrm>
      </p:grpSpPr>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lvl1pPr>
          </a:lstStyle>
          <a:p>
            <a:pPr lvl="0"/>
            <a:r>
              <a:rPr lang="da-DK" altLang="da-DK"/>
              <a:t>Skriv overskrift her</a:t>
            </a:r>
          </a:p>
        </p:txBody>
      </p:sp>
      <p:sp>
        <p:nvSpPr>
          <p:cNvPr id="5" name="Pladsholder til indhold 2"/>
          <p:cNvSpPr>
            <a:spLocks noGrp="1"/>
          </p:cNvSpPr>
          <p:nvPr>
            <p:ph idx="1" hasCustomPrompt="1"/>
          </p:nvPr>
        </p:nvSpPr>
        <p:spPr>
          <a:xfrm>
            <a:off x="720000" y="2159002"/>
            <a:ext cx="10080000" cy="4031067"/>
          </a:xfrm>
        </p:spPr>
        <p:txBody>
          <a:bodyPr/>
          <a:lstStyle>
            <a:lvl1pPr marL="457063" indent="-457063">
              <a:buClr>
                <a:schemeClr val="accent3"/>
              </a:buClr>
              <a:buFont typeface="Wingdings" panose="05000000000000000000" pitchFamily="2" charset="2"/>
              <a:buChar char="§"/>
              <a:defRPr/>
            </a:lvl1pPr>
            <a:lvl2pPr marL="1197644" indent="-363949">
              <a:buClr>
                <a:schemeClr val="accent3"/>
              </a:buClr>
              <a:buFont typeface="Wingdings" panose="05000000000000000000" pitchFamily="2" charset="2"/>
              <a:buChar char="§"/>
              <a:defRPr/>
            </a:lvl2pPr>
            <a:lvl3pPr marL="1790118" indent="-241222">
              <a:buClr>
                <a:schemeClr val="accent3"/>
              </a:buClr>
              <a:buFont typeface="Wingdings" panose="05000000000000000000" pitchFamily="2" charset="2"/>
              <a:buChar char="§"/>
              <a:defRPr/>
            </a:lvl3pPr>
            <a:lvl4pPr marL="2522247" indent="-243338">
              <a:buClr>
                <a:schemeClr val="accent3"/>
              </a:buClr>
              <a:buFont typeface="Wingdings" panose="05000000000000000000" pitchFamily="2" charset="2"/>
              <a:buChar char="§"/>
              <a:defRPr/>
            </a:lvl4pPr>
            <a:lvl5pPr marL="3159163" indent="-285664">
              <a:buClr>
                <a:schemeClr val="accent3"/>
              </a:buClr>
              <a:buFont typeface="Wingdings" panose="05000000000000000000" pitchFamily="2" charset="2"/>
              <a:buChar cha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3032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Overskrift og indhold_MIDTLYS">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bg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457063" indent="-457063">
              <a:buClr>
                <a:schemeClr val="accent6"/>
              </a:buClr>
              <a:buFont typeface="Wingdings" panose="05000000000000000000" pitchFamily="2" charset="2"/>
              <a:buChar char="§"/>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6"/>
                </a:solidFill>
              </a:defRPr>
            </a:lvl1pPr>
          </a:lstStyle>
          <a:p>
            <a:pPr lvl="0"/>
            <a:r>
              <a:rPr lang="da-DK" altLang="da-DK"/>
              <a:t>Skriv overskrift her</a:t>
            </a:r>
          </a:p>
        </p:txBody>
      </p:sp>
    </p:spTree>
    <p:extLst>
      <p:ext uri="{BB962C8B-B14F-4D97-AF65-F5344CB8AC3E}">
        <p14:creationId xmlns:p14="http://schemas.microsoft.com/office/powerpoint/2010/main" val="404505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verskrift og indhold_MIDTRØD">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457063" indent="-457063">
              <a:buClr>
                <a:schemeClr val="bg1"/>
              </a:buClr>
              <a:buFont typeface="Wingdings" panose="05000000000000000000" pitchFamily="2" charset="2"/>
              <a:buChar char="§"/>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757734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2" name="Rectangle 4"/>
          <p:cNvSpPr>
            <a:spLocks noGrp="1" noChangeAspect="1" noChangeArrowheads="1"/>
          </p:cNvSpPr>
          <p:nvPr>
            <p:ph type="title"/>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da-DK" altLang="da-DK"/>
              <a:t>Skriv overskrift her</a:t>
            </a:r>
          </a:p>
        </p:txBody>
      </p:sp>
      <p:sp>
        <p:nvSpPr>
          <p:cNvPr id="37893" name="Rectangle 5"/>
          <p:cNvSpPr>
            <a:spLocks noGrp="1" noChangeAspect="1" noChangeArrowheads="1"/>
          </p:cNvSpPr>
          <p:nvPr>
            <p:ph type="body" idx="1"/>
          </p:nvPr>
        </p:nvSpPr>
        <p:spPr bwMode="auto">
          <a:xfrm>
            <a:off x="720000" y="2159002"/>
            <a:ext cx="10080000" cy="4031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da-DK" altLang="da-DK"/>
              <a:t>Skriv tekst</a:t>
            </a:r>
          </a:p>
          <a:p>
            <a:pPr lvl="1"/>
            <a:r>
              <a:rPr lang="da-DK" altLang="da-DK"/>
              <a:t>skriv tekst i </a:t>
            </a:r>
            <a:r>
              <a:rPr lang="da-DK" altLang="da-DK" err="1"/>
              <a:t>bullit</a:t>
            </a:r>
            <a:r>
              <a:rPr lang="da-DK" altLang="da-DK"/>
              <a:t>-form</a:t>
            </a:r>
          </a:p>
          <a:p>
            <a:pPr lvl="2"/>
            <a:r>
              <a:rPr lang="da-DK" altLang="da-DK"/>
              <a:t>andet niveau</a:t>
            </a:r>
          </a:p>
          <a:p>
            <a:pPr lvl="3"/>
            <a:r>
              <a:rPr lang="da-DK" altLang="da-DK"/>
              <a:t>tredje niveau</a:t>
            </a:r>
          </a:p>
          <a:p>
            <a:pPr lvl="4"/>
            <a:r>
              <a:rPr lang="da-DK" altLang="da-DK"/>
              <a:t>fjerde niveau</a:t>
            </a:r>
          </a:p>
        </p:txBody>
      </p:sp>
      <p:sp>
        <p:nvSpPr>
          <p:cNvPr id="26" name="Rectangle 7"/>
          <p:cNvSpPr txBox="1">
            <a:spLocks noChangeArrowheads="1"/>
          </p:cNvSpPr>
          <p:nvPr/>
        </p:nvSpPr>
        <p:spPr bwMode="auto">
          <a:xfrm>
            <a:off x="8965168" y="6442508"/>
            <a:ext cx="3098800" cy="307975"/>
          </a:xfrm>
          <a:prstGeom prst="rect">
            <a:avLst/>
          </a:prstGeom>
          <a:noFill/>
          <a:ln>
            <a:noFill/>
          </a:ln>
          <a:effectLst/>
        </p:spPr>
        <p:txBody>
          <a:bodyPr vert="horz" wrap="square" lIns="0" tIns="0" rIns="0" bIns="0" numCol="1" anchor="b" anchorCtr="0" compatLnSpc="1">
            <a:prstTxWarp prst="textNoShape">
              <a:avLst/>
            </a:prstTxWarp>
          </a:bodyPr>
          <a:lstStyle>
            <a:defPPr>
              <a:defRPr lang="da-DK"/>
            </a:defPPr>
            <a:lvl1pPr marL="0" algn="r" defTabSz="914400" rtl="0" eaLnBrk="0" latinLnBrk="0" hangingPunct="0">
              <a:defRPr sz="9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6C9427-3C37-4B67-A51B-8175507267F1}" type="slidenum">
              <a:rPr lang="da-DK" altLang="da-DK" sz="800" b="1" smtClean="0">
                <a:solidFill>
                  <a:schemeClr val="bg2"/>
                </a:solidFill>
              </a:rPr>
              <a:pPr>
                <a:defRPr/>
              </a:pPr>
              <a:t>‹nr.›</a:t>
            </a:fld>
            <a:r>
              <a:rPr lang="da-DK" altLang="da-DK" sz="800" b="1">
                <a:solidFill>
                  <a:schemeClr val="bg2"/>
                </a:solidFill>
              </a:rPr>
              <a:t>  ▪  www.regionmidtjylland.dk</a:t>
            </a:r>
          </a:p>
        </p:txBody>
      </p:sp>
      <p:pic>
        <p:nvPicPr>
          <p:cNvPr id="2" name="Billede 1"/>
          <p:cNvPicPr preferRelativeResize="0">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11233462" y="107977"/>
            <a:ext cx="841468" cy="405483"/>
          </a:xfrm>
          <a:prstGeom prst="rect">
            <a:avLst/>
          </a:prstGeom>
        </p:spPr>
      </p:pic>
    </p:spTree>
    <p:extLst>
      <p:ext uri="{BB962C8B-B14F-4D97-AF65-F5344CB8AC3E}">
        <p14:creationId xmlns:p14="http://schemas.microsoft.com/office/powerpoint/2010/main" val="571789769"/>
      </p:ext>
    </p:extLst>
  </p:cSld>
  <p:clrMap bg1="lt1" tx1="dk1" bg2="lt2" tx2="dk2" accent1="accent1" accent2="accent2" accent3="accent3" accent4="accent4" accent5="accent5" accent6="accent6" hlink="hlink" folHlink="folHlink"/>
  <p:sldLayoutIdLst>
    <p:sldLayoutId id="2147483661" r:id="rId1"/>
    <p:sldLayoutId id="2147483690"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 id="2147483683" r:id="rId24"/>
    <p:sldLayoutId id="2147483684" r:id="rId25"/>
    <p:sldLayoutId id="2147483685" r:id="rId26"/>
    <p:sldLayoutId id="2147483686" r:id="rId27"/>
    <p:sldLayoutId id="2147483687" r:id="rId28"/>
    <p:sldLayoutId id="2147483688" r:id="rId29"/>
    <p:sldLayoutId id="2147483689" r:id="rId30"/>
  </p:sldLayoutIdLst>
  <p:txStyles>
    <p:titleStyle>
      <a:lvl1pPr algn="l" rtl="0" eaLnBrk="1" fontAlgn="base" hangingPunct="1">
        <a:lnSpc>
          <a:spcPct val="80000"/>
        </a:lnSpc>
        <a:spcBef>
          <a:spcPct val="0"/>
        </a:spcBef>
        <a:spcAft>
          <a:spcPct val="0"/>
        </a:spcAft>
        <a:defRPr sz="3599" b="1" baseline="0">
          <a:solidFill>
            <a:schemeClr val="tx2"/>
          </a:solidFill>
          <a:latin typeface="+mj-lt"/>
          <a:ea typeface="+mj-ea"/>
          <a:cs typeface="+mj-cs"/>
        </a:defRPr>
      </a:lvl1pPr>
      <a:lvl2pPr algn="l" rtl="0" eaLnBrk="1" fontAlgn="base" hangingPunct="1">
        <a:lnSpc>
          <a:spcPct val="80000"/>
        </a:lnSpc>
        <a:spcBef>
          <a:spcPct val="0"/>
        </a:spcBef>
        <a:spcAft>
          <a:spcPct val="0"/>
        </a:spcAft>
        <a:defRPr sz="3999" b="1">
          <a:solidFill>
            <a:srgbClr val="3F3018"/>
          </a:solidFill>
          <a:latin typeface="Verdana" pitchFamily="34" charset="0"/>
        </a:defRPr>
      </a:lvl2pPr>
      <a:lvl3pPr algn="l" rtl="0" eaLnBrk="1" fontAlgn="base" hangingPunct="1">
        <a:lnSpc>
          <a:spcPct val="80000"/>
        </a:lnSpc>
        <a:spcBef>
          <a:spcPct val="0"/>
        </a:spcBef>
        <a:spcAft>
          <a:spcPct val="0"/>
        </a:spcAft>
        <a:defRPr sz="3999" b="1">
          <a:solidFill>
            <a:srgbClr val="3F3018"/>
          </a:solidFill>
          <a:latin typeface="Verdana" pitchFamily="34" charset="0"/>
        </a:defRPr>
      </a:lvl3pPr>
      <a:lvl4pPr algn="l" rtl="0" eaLnBrk="1" fontAlgn="base" hangingPunct="1">
        <a:lnSpc>
          <a:spcPct val="80000"/>
        </a:lnSpc>
        <a:spcBef>
          <a:spcPct val="0"/>
        </a:spcBef>
        <a:spcAft>
          <a:spcPct val="0"/>
        </a:spcAft>
        <a:defRPr sz="3999" b="1">
          <a:solidFill>
            <a:srgbClr val="3F3018"/>
          </a:solidFill>
          <a:latin typeface="Verdana" pitchFamily="34" charset="0"/>
        </a:defRPr>
      </a:lvl4pPr>
      <a:lvl5pPr algn="l" rtl="0" eaLnBrk="1" fontAlgn="base" hangingPunct="1">
        <a:lnSpc>
          <a:spcPct val="80000"/>
        </a:lnSpc>
        <a:spcBef>
          <a:spcPct val="0"/>
        </a:spcBef>
        <a:spcAft>
          <a:spcPct val="0"/>
        </a:spcAft>
        <a:defRPr sz="3999" b="1">
          <a:solidFill>
            <a:srgbClr val="3F3018"/>
          </a:solidFill>
          <a:latin typeface="Verdana" pitchFamily="34" charset="0"/>
        </a:defRPr>
      </a:lvl5pPr>
      <a:lvl6pPr marL="609402" algn="l" rtl="0" eaLnBrk="1" fontAlgn="base" hangingPunct="1">
        <a:lnSpc>
          <a:spcPct val="80000"/>
        </a:lnSpc>
        <a:spcBef>
          <a:spcPct val="0"/>
        </a:spcBef>
        <a:spcAft>
          <a:spcPct val="0"/>
        </a:spcAft>
        <a:defRPr sz="3999" b="1">
          <a:solidFill>
            <a:srgbClr val="3F3018"/>
          </a:solidFill>
          <a:latin typeface="Verdana" pitchFamily="34" charset="0"/>
        </a:defRPr>
      </a:lvl6pPr>
      <a:lvl7pPr marL="1218804" algn="l" rtl="0" eaLnBrk="1" fontAlgn="base" hangingPunct="1">
        <a:lnSpc>
          <a:spcPct val="80000"/>
        </a:lnSpc>
        <a:spcBef>
          <a:spcPct val="0"/>
        </a:spcBef>
        <a:spcAft>
          <a:spcPct val="0"/>
        </a:spcAft>
        <a:defRPr sz="3999" b="1">
          <a:solidFill>
            <a:srgbClr val="3F3018"/>
          </a:solidFill>
          <a:latin typeface="Verdana" pitchFamily="34" charset="0"/>
        </a:defRPr>
      </a:lvl7pPr>
      <a:lvl8pPr marL="1828205" algn="l" rtl="0" eaLnBrk="1" fontAlgn="base" hangingPunct="1">
        <a:lnSpc>
          <a:spcPct val="80000"/>
        </a:lnSpc>
        <a:spcBef>
          <a:spcPct val="0"/>
        </a:spcBef>
        <a:spcAft>
          <a:spcPct val="0"/>
        </a:spcAft>
        <a:defRPr sz="3999" b="1">
          <a:solidFill>
            <a:srgbClr val="3F3018"/>
          </a:solidFill>
          <a:latin typeface="Verdana" pitchFamily="34" charset="0"/>
        </a:defRPr>
      </a:lvl8pPr>
      <a:lvl9pPr marL="2437607" algn="l" rtl="0" eaLnBrk="1" fontAlgn="base" hangingPunct="1">
        <a:lnSpc>
          <a:spcPct val="80000"/>
        </a:lnSpc>
        <a:spcBef>
          <a:spcPct val="0"/>
        </a:spcBef>
        <a:spcAft>
          <a:spcPct val="0"/>
        </a:spcAft>
        <a:defRPr sz="3999" b="1">
          <a:solidFill>
            <a:srgbClr val="3F3018"/>
          </a:solidFill>
          <a:latin typeface="Verdana" pitchFamily="34" charset="0"/>
        </a:defRPr>
      </a:lvl9pPr>
    </p:titleStyle>
    <p:bodyStyle>
      <a:lvl1pPr marL="457063" marR="0" indent="-457063" algn="l" defTabSz="914126" rtl="0" eaLnBrk="1" fontAlgn="base" latinLnBrk="0" hangingPunct="1">
        <a:lnSpc>
          <a:spcPct val="100000"/>
        </a:lnSpc>
        <a:spcBef>
          <a:spcPct val="0"/>
        </a:spcBef>
        <a:spcAft>
          <a:spcPct val="20000"/>
        </a:spcAft>
        <a:buClr>
          <a:schemeClr val="accent3"/>
        </a:buClr>
        <a:buSzTx/>
        <a:buFont typeface="Wingdings" panose="05000000000000000000" pitchFamily="2" charset="2"/>
        <a:buChar char="§"/>
        <a:tabLst/>
        <a:defRPr sz="3199">
          <a:solidFill>
            <a:schemeClr val="tx1"/>
          </a:solidFill>
          <a:latin typeface="+mn-lt"/>
          <a:ea typeface="+mn-ea"/>
          <a:cs typeface="+mn-cs"/>
        </a:defRPr>
      </a:lvl1pPr>
      <a:lvl2pPr marL="1197644" indent="-363949" algn="l" rtl="0" eaLnBrk="1" fontAlgn="base" hangingPunct="1">
        <a:spcBef>
          <a:spcPct val="0"/>
        </a:spcBef>
        <a:spcAft>
          <a:spcPct val="20000"/>
        </a:spcAft>
        <a:buClr>
          <a:schemeClr val="accent3"/>
        </a:buClr>
        <a:buFont typeface="Wingdings" pitchFamily="2" charset="2"/>
        <a:buChar char="§"/>
        <a:defRPr sz="3199">
          <a:solidFill>
            <a:schemeClr val="tx1"/>
          </a:solidFill>
          <a:latin typeface="+mn-lt"/>
        </a:defRPr>
      </a:lvl2pPr>
      <a:lvl3pPr marL="1790118" indent="-241222" algn="l" rtl="0" eaLnBrk="1" fontAlgn="base" hangingPunct="1">
        <a:spcBef>
          <a:spcPct val="0"/>
        </a:spcBef>
        <a:spcAft>
          <a:spcPct val="20000"/>
        </a:spcAft>
        <a:buClr>
          <a:schemeClr val="accent3"/>
        </a:buClr>
        <a:buFont typeface="Wingdings" pitchFamily="2" charset="2"/>
        <a:buChar char="§"/>
        <a:defRPr sz="2599">
          <a:solidFill>
            <a:schemeClr val="tx1"/>
          </a:solidFill>
          <a:latin typeface="+mn-lt"/>
        </a:defRPr>
      </a:lvl3pPr>
      <a:lvl4pPr marL="2522247" indent="-243338" algn="l" rtl="0" eaLnBrk="1" fontAlgn="base" hangingPunct="1">
        <a:spcBef>
          <a:spcPct val="0"/>
        </a:spcBef>
        <a:spcAft>
          <a:spcPct val="20000"/>
        </a:spcAft>
        <a:buClr>
          <a:schemeClr val="accent3"/>
        </a:buClr>
        <a:buFont typeface="Wingdings" pitchFamily="2" charset="2"/>
        <a:buChar char="§"/>
        <a:defRPr sz="2199">
          <a:solidFill>
            <a:schemeClr val="tx1"/>
          </a:solidFill>
          <a:latin typeface="+mn-lt"/>
        </a:defRPr>
      </a:lvl4pPr>
      <a:lvl5pPr marL="3108373" indent="-234875" algn="l" rtl="0" eaLnBrk="1" fontAlgn="base" hangingPunct="1">
        <a:spcBef>
          <a:spcPct val="0"/>
        </a:spcBef>
        <a:spcAft>
          <a:spcPct val="20000"/>
        </a:spcAft>
        <a:buClr>
          <a:schemeClr val="accent3"/>
        </a:buClr>
        <a:buFont typeface="Wingdings" pitchFamily="2" charset="2"/>
        <a:buChar char="§"/>
        <a:defRPr sz="1799">
          <a:solidFill>
            <a:schemeClr val="tx1"/>
          </a:solidFill>
          <a:latin typeface="+mn-lt"/>
        </a:defRPr>
      </a:lvl5pPr>
      <a:lvl6pPr marL="3717775"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6pPr>
      <a:lvl7pPr marL="4327177"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7pPr>
      <a:lvl8pPr marL="4936580"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8pPr>
      <a:lvl9pPr marL="5545981"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9pPr>
    </p:bodyStyle>
    <p:otherStyle>
      <a:defPPr>
        <a:defRPr lang="da-DK"/>
      </a:defPPr>
      <a:lvl1pPr marL="0" algn="l" defTabSz="1218804" rtl="0" eaLnBrk="1" latinLnBrk="0" hangingPunct="1">
        <a:defRPr sz="2399" kern="1200">
          <a:solidFill>
            <a:schemeClr val="tx1"/>
          </a:solidFill>
          <a:latin typeface="+mn-lt"/>
          <a:ea typeface="+mn-ea"/>
          <a:cs typeface="+mn-cs"/>
        </a:defRPr>
      </a:lvl1pPr>
      <a:lvl2pPr marL="609402" algn="l" defTabSz="1218804" rtl="0" eaLnBrk="1" latinLnBrk="0" hangingPunct="1">
        <a:defRPr sz="2399" kern="1200">
          <a:solidFill>
            <a:schemeClr val="tx1"/>
          </a:solidFill>
          <a:latin typeface="+mn-lt"/>
          <a:ea typeface="+mn-ea"/>
          <a:cs typeface="+mn-cs"/>
        </a:defRPr>
      </a:lvl2pPr>
      <a:lvl3pPr marL="1218804" algn="l" defTabSz="1218804" rtl="0" eaLnBrk="1" latinLnBrk="0" hangingPunct="1">
        <a:defRPr sz="2399" kern="1200">
          <a:solidFill>
            <a:schemeClr val="tx1"/>
          </a:solidFill>
          <a:latin typeface="+mn-lt"/>
          <a:ea typeface="+mn-ea"/>
          <a:cs typeface="+mn-cs"/>
        </a:defRPr>
      </a:lvl3pPr>
      <a:lvl4pPr marL="1828205" algn="l" defTabSz="1218804" rtl="0" eaLnBrk="1" latinLnBrk="0" hangingPunct="1">
        <a:defRPr sz="2399" kern="1200">
          <a:solidFill>
            <a:schemeClr val="tx1"/>
          </a:solidFill>
          <a:latin typeface="+mn-lt"/>
          <a:ea typeface="+mn-ea"/>
          <a:cs typeface="+mn-cs"/>
        </a:defRPr>
      </a:lvl4pPr>
      <a:lvl5pPr marL="2437607" algn="l" defTabSz="1218804" rtl="0" eaLnBrk="1" latinLnBrk="0" hangingPunct="1">
        <a:defRPr sz="2399" kern="1200">
          <a:solidFill>
            <a:schemeClr val="tx1"/>
          </a:solidFill>
          <a:latin typeface="+mn-lt"/>
          <a:ea typeface="+mn-ea"/>
          <a:cs typeface="+mn-cs"/>
        </a:defRPr>
      </a:lvl5pPr>
      <a:lvl6pPr marL="3047010" algn="l" defTabSz="1218804" rtl="0" eaLnBrk="1" latinLnBrk="0" hangingPunct="1">
        <a:defRPr sz="2399" kern="1200">
          <a:solidFill>
            <a:schemeClr val="tx1"/>
          </a:solidFill>
          <a:latin typeface="+mn-lt"/>
          <a:ea typeface="+mn-ea"/>
          <a:cs typeface="+mn-cs"/>
        </a:defRPr>
      </a:lvl6pPr>
      <a:lvl7pPr marL="3656412" algn="l" defTabSz="1218804" rtl="0" eaLnBrk="1" latinLnBrk="0" hangingPunct="1">
        <a:defRPr sz="2399" kern="1200">
          <a:solidFill>
            <a:schemeClr val="tx1"/>
          </a:solidFill>
          <a:latin typeface="+mn-lt"/>
          <a:ea typeface="+mn-ea"/>
          <a:cs typeface="+mn-cs"/>
        </a:defRPr>
      </a:lvl7pPr>
      <a:lvl8pPr marL="4265813" algn="l" defTabSz="1218804" rtl="0" eaLnBrk="1" latinLnBrk="0" hangingPunct="1">
        <a:defRPr sz="2399" kern="1200">
          <a:solidFill>
            <a:schemeClr val="tx1"/>
          </a:solidFill>
          <a:latin typeface="+mn-lt"/>
          <a:ea typeface="+mn-ea"/>
          <a:cs typeface="+mn-cs"/>
        </a:defRPr>
      </a:lvl8pPr>
      <a:lvl9pPr marL="4875215" algn="l" defTabSz="1218804" rtl="0" eaLnBrk="1" latinLnBrk="0" hangingPunct="1">
        <a:defRPr sz="23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5AE578A1-8815-9C7C-D09E-0F939AE04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8C984CE-D995-F455-1324-313B00328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340B491-C0EE-DED5-2731-FD88166836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CB3E5527-C901-B8B9-B495-8E5AC44CDA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F96EC11-BCBE-80D4-48DE-EC3B555302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B1D4E8-02E8-4F9E-9B58-4E6ED12CB25C}" type="slidenum">
              <a:rPr lang="da-DK" smtClean="0"/>
              <a:t>‹nr.›</a:t>
            </a:fld>
            <a:endParaRPr lang="da-DK"/>
          </a:p>
        </p:txBody>
      </p:sp>
    </p:spTree>
    <p:extLst>
      <p:ext uri="{BB962C8B-B14F-4D97-AF65-F5344CB8AC3E}">
        <p14:creationId xmlns:p14="http://schemas.microsoft.com/office/powerpoint/2010/main" val="266196002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titel 3">
            <a:extLst>
              <a:ext uri="{FF2B5EF4-FFF2-40B4-BE49-F238E27FC236}">
                <a16:creationId xmlns:a16="http://schemas.microsoft.com/office/drawing/2014/main" id="{9A7378BE-45E4-375A-41F3-956DE44B3353}"/>
              </a:ext>
            </a:extLst>
          </p:cNvPr>
          <p:cNvSpPr>
            <a:spLocks noGrp="1"/>
          </p:cNvSpPr>
          <p:nvPr>
            <p:ph type="subTitle" idx="1"/>
          </p:nvPr>
        </p:nvSpPr>
        <p:spPr/>
        <p:txBody>
          <a:bodyPr vert="horz" lIns="91440" tIns="45720" rIns="91440" bIns="45720" rtlCol="0" anchor="t">
            <a:normAutofit/>
          </a:bodyPr>
          <a:lstStyle/>
          <a:p>
            <a:r>
              <a:rPr lang="da-DK">
                <a:latin typeface="Verdana"/>
                <a:ea typeface="Verdana"/>
              </a:rPr>
              <a:t>3-meter reglen 2026</a:t>
            </a:r>
          </a:p>
          <a:p>
            <a:r>
              <a:rPr lang="da-DK">
                <a:latin typeface="Verdana"/>
                <a:ea typeface="Verdana"/>
              </a:rPr>
              <a:t>Tema: Psykiske belastninger – pauser og restitution</a:t>
            </a:r>
            <a:endParaRPr lang="da-DK"/>
          </a:p>
        </p:txBody>
      </p:sp>
      <p:sp>
        <p:nvSpPr>
          <p:cNvPr id="5" name="Pladsholder til indhold 4">
            <a:extLst>
              <a:ext uri="{FF2B5EF4-FFF2-40B4-BE49-F238E27FC236}">
                <a16:creationId xmlns:a16="http://schemas.microsoft.com/office/drawing/2014/main" id="{DC671993-8983-5791-2971-4BDB141FD162}"/>
              </a:ext>
            </a:extLst>
          </p:cNvPr>
          <p:cNvSpPr>
            <a:spLocks noGrp="1"/>
          </p:cNvSpPr>
          <p:nvPr>
            <p:ph sz="quarter" idx="13"/>
          </p:nvPr>
        </p:nvSpPr>
        <p:spPr>
          <a:xfrm rot="21094425">
            <a:off x="9151089" y="3342637"/>
            <a:ext cx="2889300" cy="1579563"/>
          </a:xfrm>
        </p:spPr>
        <p:txBody>
          <a:bodyPr/>
          <a:lstStyle/>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dirty="0">
                <a:ln>
                  <a:noFill/>
                </a:ln>
                <a:solidFill>
                  <a:schemeClr val="tx1"/>
                </a:solidFill>
                <a:effectLst/>
                <a:uLnTx/>
                <a:uFillTx/>
                <a:latin typeface="Verdana"/>
                <a:ea typeface="+mn-ea"/>
                <a:cs typeface="+mn-cs"/>
              </a:rPr>
              <a:t>Det, du går forbi, accepterer du. </a:t>
            </a:r>
          </a:p>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endParaRPr kumimoji="0" lang="da-DK" sz="1300" b="0" i="0" u="none" strike="noStrike" kern="1200" cap="none" spc="0" normalizeH="0" baseline="0" noProof="0" dirty="0">
              <a:ln>
                <a:noFill/>
              </a:ln>
              <a:solidFill>
                <a:schemeClr val="tx1"/>
              </a:solidFill>
              <a:effectLst/>
              <a:uLnTx/>
              <a:uFillTx/>
              <a:latin typeface="Verdana"/>
              <a:ea typeface="+mn-ea"/>
              <a:cs typeface="+mn-cs"/>
            </a:endParaRPr>
          </a:p>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dirty="0">
                <a:ln>
                  <a:noFill/>
                </a:ln>
                <a:solidFill>
                  <a:schemeClr val="tx1"/>
                </a:solidFill>
                <a:effectLst/>
                <a:uLnTx/>
                <a:uFillTx/>
                <a:latin typeface="Verdana"/>
                <a:ea typeface="+mn-ea"/>
                <a:cs typeface="+mn-cs"/>
              </a:rPr>
              <a:t>- Du er din egen 'direktør’ for dine "3 meter"</a:t>
            </a:r>
          </a:p>
          <a:p>
            <a:endParaRPr lang="da-DK" dirty="0">
              <a:solidFill>
                <a:schemeClr val="tx1"/>
              </a:solidFill>
            </a:endParaRPr>
          </a:p>
        </p:txBody>
      </p:sp>
    </p:spTree>
    <p:extLst>
      <p:ext uri="{BB962C8B-B14F-4D97-AF65-F5344CB8AC3E}">
        <p14:creationId xmlns:p14="http://schemas.microsoft.com/office/powerpoint/2010/main" val="342494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2024E4-0737-1B05-8832-A03351503C3B}"/>
              </a:ext>
            </a:extLst>
          </p:cNvPr>
          <p:cNvSpPr>
            <a:spLocks noGrp="1"/>
          </p:cNvSpPr>
          <p:nvPr>
            <p:ph type="title"/>
          </p:nvPr>
        </p:nvSpPr>
        <p:spPr/>
        <p:txBody>
          <a:bodyPr/>
          <a:lstStyle/>
          <a:p>
            <a:r>
              <a:rPr lang="da-DK"/>
              <a:t>Velkommen til 3-meter reglen i </a:t>
            </a:r>
            <a:br>
              <a:rPr lang="da-DK"/>
            </a:br>
            <a:r>
              <a:rPr lang="da-DK"/>
              <a:t>Region Midtjylland</a:t>
            </a:r>
          </a:p>
        </p:txBody>
      </p:sp>
      <p:sp>
        <p:nvSpPr>
          <p:cNvPr id="3" name="Pladsholder til indhold 2">
            <a:extLst>
              <a:ext uri="{FF2B5EF4-FFF2-40B4-BE49-F238E27FC236}">
                <a16:creationId xmlns:a16="http://schemas.microsoft.com/office/drawing/2014/main" id="{3E5D4186-384D-326B-E986-6C4D9000FECE}"/>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0" i="0" u="none" strike="noStrike" kern="0" cap="none" spc="0" normalizeH="0" baseline="0" noProof="0" dirty="0">
                <a:ln>
                  <a:noFill/>
                </a:ln>
                <a:effectLst/>
                <a:uLnTx/>
                <a:uFillTx/>
                <a:latin typeface="Verdana"/>
                <a:ea typeface="+mn-ea"/>
                <a:cs typeface="+mn-cs"/>
              </a:rPr>
              <a:t>I Region Midtjylland er </a:t>
            </a:r>
            <a:r>
              <a:rPr kumimoji="0" lang="da-DK" altLang="da-DK" sz="1800" b="1" i="0" u="none" strike="noStrike" kern="0" cap="none" spc="0" normalizeH="0" baseline="0" noProof="0" dirty="0">
                <a:ln>
                  <a:noFill/>
                </a:ln>
                <a:effectLst/>
                <a:uLnTx/>
                <a:uFillTx/>
                <a:latin typeface="Verdana"/>
                <a:ea typeface="+mn-ea"/>
                <a:cs typeface="+mn-cs"/>
              </a:rPr>
              <a:t>3-meter</a:t>
            </a:r>
            <a:r>
              <a:rPr kumimoji="0" lang="da-DK" altLang="da-DK" sz="1800" b="0" i="0" u="none" strike="noStrike" kern="0" cap="none" spc="0" normalizeH="0" baseline="0" noProof="0" dirty="0">
                <a:ln>
                  <a:noFill/>
                </a:ln>
                <a:effectLst/>
                <a:uLnTx/>
                <a:uFillTx/>
                <a:latin typeface="Verdana"/>
                <a:ea typeface="+mn-ea"/>
                <a:cs typeface="+mn-cs"/>
              </a:rPr>
              <a:t> reglen metoden, der anvendes i arbejdet med den gode sikkerhedskultur.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altLang="da-DK" sz="14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3-meter reglen og den gode sikkerhedskultur er en holdsport, hvor både </a:t>
            </a:r>
            <a:r>
              <a:rPr kumimoji="0" lang="da-DK" altLang="da-DK" sz="1400" b="1" i="0" u="none" strike="noStrike" kern="0" cap="none" spc="0" normalizeH="0" baseline="0" noProof="0" dirty="0">
                <a:ln>
                  <a:noFill/>
                </a:ln>
                <a:effectLst/>
                <a:uLnTx/>
                <a:uFillTx/>
                <a:latin typeface="Verdana"/>
                <a:ea typeface="+mn-ea"/>
                <a:cs typeface="+mn-cs"/>
              </a:rPr>
              <a:t>individet, gruppen, ledelsen og organisationen</a:t>
            </a:r>
            <a:r>
              <a:rPr kumimoji="0" lang="da-DK" altLang="da-DK" sz="1400" b="0" i="0" u="none" strike="noStrike" kern="0" cap="none" spc="0" normalizeH="0" baseline="0" noProof="0" dirty="0">
                <a:ln>
                  <a:noFill/>
                </a:ln>
                <a:effectLst/>
                <a:uLnTx/>
                <a:uFillTx/>
                <a:latin typeface="Verdana"/>
                <a:ea typeface="+mn-ea"/>
                <a:cs typeface="+mn-cs"/>
              </a:rPr>
              <a:t> har et fælles ansvar for at:</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Ingen kommer til skade</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Der tages et fælles ansvar for at gøre opmærksom på og handle på både fysiske og psykiske arbejdsmiljøforhold, der udgør en risiko</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Alle har et medansvar for at forbedre eget og andres arbejdsmiljø</a:t>
            </a:r>
          </a:p>
          <a:p>
            <a:pPr marL="0" marR="0" lvl="0" indent="0" algn="ctr" defTabSz="914400" rtl="0" eaLnBrk="1" fontAlgn="base" latinLnBrk="0" hangingPunct="1">
              <a:lnSpc>
                <a:spcPct val="100000"/>
              </a:lnSpc>
              <a:spcBef>
                <a:spcPts val="4000"/>
              </a:spcBef>
              <a:spcAft>
                <a:spcPct val="20000"/>
              </a:spcAft>
              <a:buClr>
                <a:srgbClr val="990033"/>
              </a:buClr>
              <a:buSzTx/>
              <a:buFont typeface="Wingdings" pitchFamily="2" charset="2"/>
              <a:buNone/>
              <a:tabLst/>
              <a:defRPr/>
            </a:pPr>
            <a:r>
              <a:rPr kumimoji="0" lang="da-DK" altLang="da-DK" sz="1400" b="1" i="0" u="none" strike="noStrike" kern="0" cap="none" spc="0" normalizeH="0" baseline="0" noProof="0" dirty="0">
                <a:ln>
                  <a:noFill/>
                </a:ln>
                <a:effectLst/>
                <a:uLnTx/>
                <a:uFillTx/>
                <a:latin typeface="Verdana"/>
                <a:ea typeface="+mn-ea"/>
                <a:cs typeface="+mn-cs"/>
              </a:rPr>
              <a:t>Uge 3 er hvert år tilegnet en kampagneuge for 3-meter reglen og den gode sikkerhedskultur.</a:t>
            </a: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Det overordnede fokus i 2026 og 2027 er på</a:t>
            </a: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 ”at give din næste det bedste”.</a:t>
            </a:r>
            <a:endParaRPr kumimoji="0" lang="da-DK" altLang="da-DK" sz="1400" b="1" i="0" u="none" strike="noStrike" kern="0" cap="none" spc="0" normalizeH="0" baseline="0" noProof="0" dirty="0">
              <a:ln>
                <a:noFill/>
              </a:ln>
              <a:effectLst/>
              <a:uLnTx/>
              <a:uFillTx/>
              <a:latin typeface="Verdana"/>
              <a:ea typeface="+mn-ea"/>
              <a:cs typeface="+mn-cs"/>
            </a:endParaRPr>
          </a:p>
          <a:p>
            <a:endParaRPr lang="da-DK" dirty="0"/>
          </a:p>
        </p:txBody>
      </p:sp>
    </p:spTree>
    <p:extLst>
      <p:ext uri="{BB962C8B-B14F-4D97-AF65-F5344CB8AC3E}">
        <p14:creationId xmlns:p14="http://schemas.microsoft.com/office/powerpoint/2010/main" val="152188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9AAE8E-E140-E15C-9B03-DD99CD93FF60}"/>
              </a:ext>
            </a:extLst>
          </p:cNvPr>
          <p:cNvSpPr>
            <a:spLocks noGrp="1"/>
          </p:cNvSpPr>
          <p:nvPr>
            <p:ph type="title"/>
          </p:nvPr>
        </p:nvSpPr>
        <p:spPr/>
        <p:txBody>
          <a:bodyPr/>
          <a:lstStyle/>
          <a:p>
            <a:r>
              <a:rPr lang="da-DK" dirty="0"/>
              <a:t>Hvad er 3- meter reglen</a:t>
            </a:r>
          </a:p>
        </p:txBody>
      </p:sp>
      <p:sp>
        <p:nvSpPr>
          <p:cNvPr id="3" name="Pladsholder til indhold 2">
            <a:extLst>
              <a:ext uri="{FF2B5EF4-FFF2-40B4-BE49-F238E27FC236}">
                <a16:creationId xmlns:a16="http://schemas.microsoft.com/office/drawing/2014/main" id="{4F5E4642-6248-DDC6-75FB-E9DC2F8C1834}"/>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0" i="0" u="none" strike="noStrike" kern="0" cap="none" spc="0" normalizeH="0" baseline="0" noProof="0" dirty="0">
                <a:ln>
                  <a:noFill/>
                </a:ln>
                <a:effectLst/>
                <a:uLnTx/>
                <a:uFillTx/>
                <a:latin typeface="Verdana"/>
                <a:ea typeface="+mn-ea"/>
                <a:cs typeface="+mn-cs"/>
              </a:rPr>
              <a:t>3-meter reglen handler om, at alle har ansvar for det, der sker omkring os. Alle skal handle på risikoen for fysiske og psykiske arbejdsmiljøforhold, der udgør en risiko.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1" i="0" u="none" strike="noStrike" kern="0" cap="none" spc="0" normalizeH="0" baseline="0" noProof="0" dirty="0">
                <a:ln>
                  <a:noFill/>
                </a:ln>
                <a:effectLst/>
                <a:uLnTx/>
                <a:uFillTx/>
                <a:latin typeface="Verdana"/>
                <a:ea typeface="+mn-ea"/>
                <a:cs typeface="+mn-cs"/>
              </a:rPr>
              <a:t>Grundtanken i 3-meter reglen 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2400" b="0" i="0" u="none" strike="noStrike" kern="0" cap="none" spc="0" normalizeH="0" baseline="0" noProof="0" dirty="0">
              <a:ln>
                <a:noFill/>
              </a:ln>
              <a:effectLst/>
              <a:uLnTx/>
              <a:uFillTx/>
              <a:latin typeface="Verdana"/>
              <a:ea typeface="+mn-ea"/>
              <a:cs typeface="+mn-cs"/>
            </a:endParaRP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JEG er direktør i en radius af 3 meter</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JEG vil ikke have at nogen kommer til skade</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Hvad JEG går forbi, accepterer JEG</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Et godt arbejdsmiljø skabes i FÆLLESSKAB</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Giv din NÆSTE det bedste</a:t>
            </a:r>
          </a:p>
          <a:p>
            <a:endParaRPr lang="da-DK" dirty="0"/>
          </a:p>
        </p:txBody>
      </p:sp>
      <p:pic>
        <p:nvPicPr>
          <p:cNvPr id="4" name="Billede 3">
            <a:extLst>
              <a:ext uri="{FF2B5EF4-FFF2-40B4-BE49-F238E27FC236}">
                <a16:creationId xmlns:a16="http://schemas.microsoft.com/office/drawing/2014/main" id="{FB74114E-EFBA-3EB0-ACF6-DC9967B4ABBD}"/>
              </a:ext>
            </a:extLst>
          </p:cNvPr>
          <p:cNvPicPr>
            <a:picLocks noChangeAspect="1"/>
          </p:cNvPicPr>
          <p:nvPr/>
        </p:nvPicPr>
        <p:blipFill>
          <a:blip r:embed="rId2"/>
          <a:stretch>
            <a:fillRect/>
          </a:stretch>
        </p:blipFill>
        <p:spPr>
          <a:xfrm>
            <a:off x="8831510" y="3541945"/>
            <a:ext cx="2804403" cy="2408129"/>
          </a:xfrm>
          <a:prstGeom prst="rect">
            <a:avLst/>
          </a:prstGeom>
        </p:spPr>
      </p:pic>
    </p:spTree>
    <p:extLst>
      <p:ext uri="{BB962C8B-B14F-4D97-AF65-F5344CB8AC3E}">
        <p14:creationId xmlns:p14="http://schemas.microsoft.com/office/powerpoint/2010/main" val="1579429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0DE03A-44A6-C655-6B0C-553C838579F5}"/>
              </a:ext>
            </a:extLst>
          </p:cNvPr>
          <p:cNvSpPr>
            <a:spLocks noGrp="1"/>
          </p:cNvSpPr>
          <p:nvPr>
            <p:ph type="title"/>
          </p:nvPr>
        </p:nvSpPr>
        <p:spPr/>
        <p:txBody>
          <a:bodyPr/>
          <a:lstStyle/>
          <a:p>
            <a:r>
              <a:rPr lang="da-DK" dirty="0"/>
              <a:t>Psykiske belastninger – pauser og restitution</a:t>
            </a:r>
          </a:p>
        </p:txBody>
      </p:sp>
      <p:sp>
        <p:nvSpPr>
          <p:cNvPr id="3" name="Pladsholder til indhold 2">
            <a:extLst>
              <a:ext uri="{FF2B5EF4-FFF2-40B4-BE49-F238E27FC236}">
                <a16:creationId xmlns:a16="http://schemas.microsoft.com/office/drawing/2014/main" id="{6DB011B5-F0FF-5F26-15C8-486ED6FCAFC8}"/>
              </a:ext>
            </a:extLst>
          </p:cNvPr>
          <p:cNvSpPr>
            <a:spLocks noGrp="1"/>
          </p:cNvSpPr>
          <p:nvPr>
            <p:ph idx="1"/>
          </p:nvPr>
        </p:nvSpPr>
        <p:spPr/>
        <p:txBody>
          <a:bodyPr>
            <a:normAutofit/>
          </a:bodyPr>
          <a:lstStyle/>
          <a:p>
            <a:pPr marL="0" indent="0">
              <a:buNone/>
            </a:pPr>
            <a:r>
              <a:rPr lang="da-DK" dirty="0"/>
              <a:t>Der er en tæt og veldokumenteret sammenhæng mellem psykiske belastninger på arbejdet og behovet for restitution og pauser. Jo højere de psykiske krav er, desto vigtigere bliver det med effektiv restitution – både i og uden for arbejdstiden.</a:t>
            </a:r>
          </a:p>
          <a:p>
            <a:pPr marL="0" indent="0">
              <a:buNone/>
            </a:pPr>
            <a:endParaRPr lang="da-DK" dirty="0"/>
          </a:p>
          <a:p>
            <a:pPr marL="0" indent="0">
              <a:buNone/>
            </a:pPr>
            <a:r>
              <a:rPr lang="da-DK" dirty="0"/>
              <a:t>Restitution handler om pauser og hvileperioder til at koble af fysisk eller mentalt i løbet </a:t>
            </a:r>
            <a:r>
              <a:rPr lang="da-DK"/>
              <a:t>af arbejdsdagen og er </a:t>
            </a:r>
            <a:r>
              <a:rPr lang="da-DK" dirty="0"/>
              <a:t>en </a:t>
            </a:r>
            <a:r>
              <a:rPr lang="da-DK"/>
              <a:t>forudsætning for, </a:t>
            </a:r>
            <a:r>
              <a:rPr lang="da-DK" dirty="0"/>
              <a:t>at vi kan udføre vores arbejde godt, være en god kollega og have overskud til livet udenfor arbejdet.  </a:t>
            </a:r>
          </a:p>
          <a:p>
            <a:pPr marL="0" indent="0">
              <a:buNone/>
            </a:pPr>
            <a:endParaRPr lang="da-DK" dirty="0"/>
          </a:p>
          <a:p>
            <a:pPr marL="0" indent="0">
              <a:buNone/>
            </a:pPr>
            <a:endParaRPr lang="da-DK" dirty="0"/>
          </a:p>
        </p:txBody>
      </p:sp>
    </p:spTree>
    <p:extLst>
      <p:ext uri="{BB962C8B-B14F-4D97-AF65-F5344CB8AC3E}">
        <p14:creationId xmlns:p14="http://schemas.microsoft.com/office/powerpoint/2010/main" val="35190350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34D2D-DB25-0024-DD56-75A848B844D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AA29473-91CD-8D37-120E-D38122D9C5B3}"/>
              </a:ext>
            </a:extLst>
          </p:cNvPr>
          <p:cNvSpPr>
            <a:spLocks noGrp="1"/>
          </p:cNvSpPr>
          <p:nvPr>
            <p:ph type="title"/>
          </p:nvPr>
        </p:nvSpPr>
        <p:spPr/>
        <p:txBody>
          <a:bodyPr/>
          <a:lstStyle/>
          <a:p>
            <a:r>
              <a:rPr lang="da-DK" dirty="0"/>
              <a:t>IGLO modellen</a:t>
            </a:r>
          </a:p>
        </p:txBody>
      </p:sp>
      <p:sp>
        <p:nvSpPr>
          <p:cNvPr id="3" name="Pladsholder til indhold 2">
            <a:extLst>
              <a:ext uri="{FF2B5EF4-FFF2-40B4-BE49-F238E27FC236}">
                <a16:creationId xmlns:a16="http://schemas.microsoft.com/office/drawing/2014/main" id="{FE18A669-C351-FD90-3C01-800B4A62CA9B}"/>
              </a:ext>
            </a:extLst>
          </p:cNvPr>
          <p:cNvSpPr>
            <a:spLocks noGrp="1"/>
          </p:cNvSpPr>
          <p:nvPr>
            <p:ph idx="1"/>
          </p:nvPr>
        </p:nvSpPr>
        <p:spPr>
          <a:xfrm>
            <a:off x="615142" y="1690688"/>
            <a:ext cx="10738658" cy="4486275"/>
          </a:xfrm>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IGLO er en model som tydeliggør, at det er en </a:t>
            </a:r>
            <a:r>
              <a:rPr kumimoji="0" lang="da-DK" sz="1600" b="1" i="0" u="none" strike="noStrike" kern="0" cap="none" spc="0" normalizeH="0" baseline="0" noProof="0" dirty="0">
                <a:ln>
                  <a:noFill/>
                </a:ln>
                <a:effectLst/>
                <a:uLnTx/>
                <a:uFillTx/>
                <a:latin typeface="Verdana"/>
                <a:ea typeface="+mn-ea"/>
                <a:cs typeface="+mn-cs"/>
              </a:rPr>
              <a:t>fælles</a:t>
            </a:r>
            <a:r>
              <a:rPr kumimoji="0" lang="da-DK" sz="1600" b="0" i="0" u="none" strike="noStrike" kern="0" cap="none" spc="0" normalizeH="0" baseline="0" noProof="0" dirty="0">
                <a:ln>
                  <a:noFill/>
                </a:ln>
                <a:effectLst/>
                <a:uLnTx/>
                <a:uFillTx/>
                <a:latin typeface="Verdana"/>
                <a:ea typeface="+mn-ea"/>
                <a:cs typeface="+mn-cs"/>
              </a:rPr>
              <a:t> </a:t>
            </a:r>
            <a:r>
              <a:rPr kumimoji="0" lang="da-DK" sz="1600" b="1" i="0" u="none" strike="noStrike" kern="0" cap="none" spc="0" normalizeH="0" baseline="0" noProof="0" dirty="0">
                <a:ln>
                  <a:noFill/>
                </a:ln>
                <a:effectLst/>
                <a:uLnTx/>
                <a:uFillTx/>
                <a:latin typeface="Verdana"/>
                <a:ea typeface="+mn-ea"/>
                <a:cs typeface="+mn-cs"/>
              </a:rPr>
              <a:t>opgave</a:t>
            </a:r>
            <a:r>
              <a:rPr kumimoji="0" lang="da-DK" sz="1600" b="0" i="0" u="none" strike="noStrike" kern="0" cap="none" spc="0" normalizeH="0" baseline="0" noProof="0" dirty="0">
                <a:ln>
                  <a:noFill/>
                </a:ln>
                <a:effectLst/>
                <a:uLnTx/>
                <a:uFillTx/>
                <a:latin typeface="Verdana"/>
                <a:ea typeface="+mn-ea"/>
                <a:cs typeface="+mn-cs"/>
              </a:rPr>
              <a:t> at skabe og bevare den gode sikkerhedskultur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IGLO er definitionerne for: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I</a:t>
            </a:r>
            <a:r>
              <a:rPr kumimoji="0" lang="da-DK" sz="1600" b="0" i="0" u="none" strike="noStrike" kern="0" cap="none" spc="0" normalizeH="0" baseline="0" noProof="0" dirty="0">
                <a:ln>
                  <a:noFill/>
                </a:ln>
                <a:effectLst/>
                <a:uLnTx/>
                <a:uFillTx/>
                <a:latin typeface="Verdana"/>
                <a:ea typeface="+mn-ea"/>
                <a:cs typeface="+mn-cs"/>
              </a:rPr>
              <a:t>ndivid – den enkelte ansatte</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G</a:t>
            </a:r>
            <a:r>
              <a:rPr kumimoji="0" lang="da-DK" sz="1600" b="0" i="0" u="none" strike="noStrike" kern="0" cap="none" spc="0" normalizeH="0" baseline="0" noProof="0" dirty="0">
                <a:ln>
                  <a:noFill/>
                </a:ln>
                <a:effectLst/>
                <a:uLnTx/>
                <a:uFillTx/>
                <a:latin typeface="Verdana"/>
                <a:ea typeface="+mn-ea"/>
                <a:cs typeface="+mn-cs"/>
              </a:rPr>
              <a:t>ruppe – teamet eller gruppen af de nærmeste kollegaer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L</a:t>
            </a:r>
            <a:r>
              <a:rPr kumimoji="0" lang="da-DK" sz="1600" b="0" i="0" u="none" strike="noStrike" kern="0" cap="none" spc="0" normalizeH="0" baseline="0" noProof="0" dirty="0">
                <a:ln>
                  <a:noFill/>
                </a:ln>
                <a:effectLst/>
                <a:uLnTx/>
                <a:uFillTx/>
                <a:latin typeface="Verdana"/>
                <a:ea typeface="+mn-ea"/>
                <a:cs typeface="+mn-cs"/>
              </a:rPr>
              <a:t>edelse – ledelse på alle niveauer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O</a:t>
            </a:r>
            <a:r>
              <a:rPr kumimoji="0" lang="da-DK" sz="1600" b="0" i="0" u="none" strike="noStrike" kern="0" cap="none" spc="0" normalizeH="0" baseline="0" noProof="0" dirty="0">
                <a:ln>
                  <a:noFill/>
                </a:ln>
                <a:effectLst/>
                <a:uLnTx/>
                <a:uFillTx/>
                <a:latin typeface="Verdana"/>
                <a:ea typeface="+mn-ea"/>
                <a:cs typeface="+mn-cs"/>
              </a:rPr>
              <a:t>rganisation – MED- og arbejdsmiljøorganisationen (AMG)</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Ifølge arbejdsmiljøloven er det lederens </a:t>
            </a:r>
            <a:r>
              <a:rPr kumimoji="0" lang="da-DK" sz="1600" b="0" i="1" u="none" strike="noStrike" kern="0" cap="none" spc="0" normalizeH="0" baseline="0" noProof="0" dirty="0">
                <a:ln>
                  <a:noFill/>
                </a:ln>
                <a:effectLst/>
                <a:uLnTx/>
                <a:uFillTx/>
                <a:latin typeface="Verdana"/>
                <a:ea typeface="+mn-ea"/>
                <a:cs typeface="+mn-cs"/>
              </a:rPr>
              <a:t>ansvar</a:t>
            </a:r>
            <a:r>
              <a:rPr kumimoji="0" lang="da-DK" sz="1600" b="0" i="0" u="none" strike="noStrike" kern="0" cap="none" spc="0" normalizeH="0" baseline="0" noProof="0" dirty="0">
                <a:ln>
                  <a:noFill/>
                </a:ln>
                <a:effectLst/>
                <a:uLnTx/>
                <a:uFillTx/>
                <a:latin typeface="Verdana"/>
                <a:ea typeface="+mn-ea"/>
                <a:cs typeface="+mn-cs"/>
              </a:rPr>
              <a:t> at tage hånd om arbejdsmiljøet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 Arbejdsmiljørepræsentanten er den gode </a:t>
            </a:r>
            <a:r>
              <a:rPr kumimoji="0" lang="da-DK" sz="1600" b="0" i="1" u="none" strike="noStrike" kern="0" cap="none" spc="0" normalizeH="0" baseline="0" noProof="0" dirty="0">
                <a:ln>
                  <a:noFill/>
                </a:ln>
                <a:effectLst/>
                <a:uLnTx/>
                <a:uFillTx/>
                <a:latin typeface="Verdana"/>
                <a:ea typeface="+mn-ea"/>
                <a:cs typeface="+mn-cs"/>
              </a:rPr>
              <a:t>hjælper</a:t>
            </a:r>
            <a:r>
              <a:rPr kumimoji="0" lang="da-DK" sz="16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I hverdagen </a:t>
            </a:r>
            <a:r>
              <a:rPr kumimoji="0" lang="da-DK" sz="1600" b="0" i="1" u="none" strike="noStrike" kern="0" cap="none" spc="0" normalizeH="0" baseline="0" noProof="0" dirty="0">
                <a:ln>
                  <a:noFill/>
                </a:ln>
                <a:effectLst/>
                <a:uLnTx/>
                <a:uFillTx/>
                <a:latin typeface="Verdana"/>
                <a:ea typeface="+mn-ea"/>
                <a:cs typeface="+mn-cs"/>
              </a:rPr>
              <a:t>skabes</a:t>
            </a:r>
            <a:r>
              <a:rPr kumimoji="0" lang="da-DK" sz="1600" b="0" i="0" u="none" strike="noStrike" kern="0" cap="none" spc="0" normalizeH="0" baseline="0" noProof="0" dirty="0">
                <a:ln>
                  <a:noFill/>
                </a:ln>
                <a:effectLst/>
                <a:uLnTx/>
                <a:uFillTx/>
                <a:latin typeface="Verdana"/>
                <a:ea typeface="+mn-ea"/>
                <a:cs typeface="+mn-cs"/>
              </a:rPr>
              <a:t> den </a:t>
            </a:r>
            <a:r>
              <a:rPr kumimoji="0" lang="da-DK" sz="1600" b="1" i="0" u="none" strike="noStrike" kern="0" cap="none" spc="0" normalizeH="0" baseline="0" noProof="0" dirty="0">
                <a:ln>
                  <a:noFill/>
                </a:ln>
                <a:effectLst/>
                <a:uLnTx/>
                <a:uFillTx/>
                <a:latin typeface="Verdana"/>
                <a:ea typeface="+mn-ea"/>
                <a:cs typeface="+mn-cs"/>
              </a:rPr>
              <a:t>gode</a:t>
            </a:r>
            <a:r>
              <a:rPr kumimoji="0" lang="da-DK" sz="1600" b="0" i="0" u="none" strike="noStrike" kern="0" cap="none" spc="0" normalizeH="0" baseline="0" noProof="0" dirty="0">
                <a:ln>
                  <a:noFill/>
                </a:ln>
                <a:effectLst/>
                <a:uLnTx/>
                <a:uFillTx/>
                <a:latin typeface="Verdana"/>
                <a:ea typeface="+mn-ea"/>
                <a:cs typeface="+mn-cs"/>
              </a:rPr>
              <a:t> </a:t>
            </a:r>
            <a:r>
              <a:rPr kumimoji="0" lang="da-DK" sz="1600" b="1" i="0" u="none" strike="noStrike" kern="0" cap="none" spc="0" normalizeH="0" baseline="0" noProof="0" dirty="0">
                <a:ln>
                  <a:noFill/>
                </a:ln>
                <a:effectLst/>
                <a:uLnTx/>
                <a:uFillTx/>
                <a:latin typeface="Verdana"/>
                <a:ea typeface="+mn-ea"/>
                <a:cs typeface="+mn-cs"/>
              </a:rPr>
              <a:t>sikkerhedskultur</a:t>
            </a:r>
            <a:r>
              <a:rPr kumimoji="0" lang="da-DK" sz="1600" b="0" i="0" u="none" strike="noStrike" kern="0" cap="none" spc="0" normalizeH="0" baseline="0" noProof="0" dirty="0">
                <a:ln>
                  <a:noFill/>
                </a:ln>
                <a:effectLst/>
                <a:uLnTx/>
                <a:uFillTx/>
                <a:latin typeface="Verdana"/>
                <a:ea typeface="+mn-ea"/>
                <a:cs typeface="+mn-cs"/>
              </a:rPr>
              <a:t> ved hjælp af alle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600" b="1" i="0" u="none" strike="noStrike" kern="0" cap="none" spc="0" normalizeH="0" baseline="0" noProof="0" dirty="0">
                <a:ln>
                  <a:noFill/>
                </a:ln>
                <a:effectLst/>
                <a:uLnTx/>
                <a:uFillTx/>
                <a:latin typeface="Verdana"/>
                <a:ea typeface="+mn-ea"/>
                <a:cs typeface="+mn-cs"/>
              </a:rPr>
              <a:t>Princippet i IGLO-modellen er, at de vellykkede forandringer i arbejdsmiljøet bedst opnås, når indsatsen er flerstrenget og understøttes på alle 4 niveauer. </a:t>
            </a:r>
          </a:p>
          <a:p>
            <a:endParaRPr lang="da-DK" dirty="0"/>
          </a:p>
        </p:txBody>
      </p:sp>
      <p:pic>
        <p:nvPicPr>
          <p:cNvPr id="4" name="Billede 3">
            <a:extLst>
              <a:ext uri="{FF2B5EF4-FFF2-40B4-BE49-F238E27FC236}">
                <a16:creationId xmlns:a16="http://schemas.microsoft.com/office/drawing/2014/main" id="{AC81E3B7-B0B3-E4AF-055D-A76F804C55E0}"/>
              </a:ext>
            </a:extLst>
          </p:cNvPr>
          <p:cNvPicPr>
            <a:picLocks noChangeAspect="1"/>
          </p:cNvPicPr>
          <p:nvPr/>
        </p:nvPicPr>
        <p:blipFill>
          <a:blip r:embed="rId2"/>
          <a:stretch>
            <a:fillRect/>
          </a:stretch>
        </p:blipFill>
        <p:spPr>
          <a:xfrm>
            <a:off x="9176959" y="2552700"/>
            <a:ext cx="1866900" cy="1752600"/>
          </a:xfrm>
          <a:prstGeom prst="rect">
            <a:avLst/>
          </a:prstGeom>
        </p:spPr>
      </p:pic>
    </p:spTree>
    <p:extLst>
      <p:ext uri="{BB962C8B-B14F-4D97-AF65-F5344CB8AC3E}">
        <p14:creationId xmlns:p14="http://schemas.microsoft.com/office/powerpoint/2010/main" val="3828694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C38CD7-61C6-E18F-1FCB-00D0042A9DE7}"/>
              </a:ext>
            </a:extLst>
          </p:cNvPr>
          <p:cNvSpPr>
            <a:spLocks noGrp="1"/>
          </p:cNvSpPr>
          <p:nvPr>
            <p:ph type="title"/>
          </p:nvPr>
        </p:nvSpPr>
        <p:spPr/>
        <p:txBody>
          <a:bodyPr/>
          <a:lstStyle/>
          <a:p>
            <a:r>
              <a:rPr kumimoji="0" lang="da-DK" sz="3600" b="1" i="0" u="none" strike="noStrike" kern="0" cap="none" spc="0" normalizeH="0" baseline="0" noProof="0" dirty="0">
                <a:ln>
                  <a:noFill/>
                </a:ln>
                <a:solidFill>
                  <a:srgbClr val="F4BC30"/>
                </a:solidFill>
                <a:effectLst/>
                <a:uLnTx/>
                <a:uFillTx/>
                <a:latin typeface="Verdana"/>
                <a:ea typeface="+mj-ea"/>
                <a:cs typeface="+mj-cs"/>
              </a:rPr>
              <a:t>IGLO - Bud på handlemuligheder </a:t>
            </a:r>
            <a:br>
              <a:rPr kumimoji="0" lang="da-DK" sz="3600" b="1" i="0" u="none" strike="noStrike" kern="0" cap="none" spc="0" normalizeH="0" baseline="0" noProof="0" dirty="0">
                <a:ln>
                  <a:noFill/>
                </a:ln>
                <a:solidFill>
                  <a:srgbClr val="F4BC30"/>
                </a:solidFill>
                <a:effectLst/>
                <a:uLnTx/>
                <a:uFillTx/>
                <a:latin typeface="Verdana"/>
                <a:ea typeface="+mj-ea"/>
                <a:cs typeface="+mj-cs"/>
              </a:rPr>
            </a:br>
            <a:r>
              <a:rPr kumimoji="0" lang="da-DK" sz="3600" b="1" i="0" u="none" strike="noStrike" kern="0" cap="none" spc="0" normalizeH="0" baseline="0" noProof="0" dirty="0">
                <a:ln>
                  <a:noFill/>
                </a:ln>
                <a:solidFill>
                  <a:srgbClr val="F4BC30"/>
                </a:solidFill>
                <a:effectLst/>
                <a:uLnTx/>
                <a:uFillTx/>
                <a:latin typeface="Verdana"/>
                <a:ea typeface="+mj-ea"/>
                <a:cs typeface="+mj-cs"/>
              </a:rPr>
              <a:t>Pauser og restitution</a:t>
            </a:r>
            <a:endParaRPr lang="da-DK" dirty="0"/>
          </a:p>
        </p:txBody>
      </p:sp>
      <p:sp>
        <p:nvSpPr>
          <p:cNvPr id="3" name="Pladsholder til indhold 2">
            <a:extLst>
              <a:ext uri="{FF2B5EF4-FFF2-40B4-BE49-F238E27FC236}">
                <a16:creationId xmlns:a16="http://schemas.microsoft.com/office/drawing/2014/main" id="{A2EFEBDD-16CA-F6CF-BEC8-275A00ECC1F4}"/>
              </a:ext>
            </a:extLst>
          </p:cNvPr>
          <p:cNvSpPr>
            <a:spLocks noGrp="1"/>
          </p:cNvSpPr>
          <p:nvPr>
            <p:ph idx="1"/>
          </p:nvPr>
        </p:nvSpPr>
        <p:spPr/>
        <p:txBody>
          <a:bodyPr>
            <a:normAutofit fontScale="32500" lnSpcReduction="20000"/>
          </a:bodyPr>
          <a:lstStyle/>
          <a:p>
            <a:pPr>
              <a:buNone/>
            </a:pPr>
            <a:r>
              <a:rPr lang="da-DK" sz="5600" b="1" kern="100" dirty="0">
                <a:effectLst/>
                <a:latin typeface="Verdana" panose="020B0604030504040204" pitchFamily="34" charset="0"/>
                <a:ea typeface="Verdana" panose="020B0604030504040204" pitchFamily="34" charset="0"/>
                <a:cs typeface="Times New Roman" panose="02020603050405020304" pitchFamily="18" charset="0"/>
              </a:rPr>
              <a:t>Individet</a:t>
            </a:r>
            <a:endParaRPr lang="da-DK" sz="56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Prioriterer restitution</a:t>
            </a: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Medvirker til god pausekultur</a:t>
            </a:r>
          </a:p>
          <a:p>
            <a:pPr>
              <a:buNone/>
            </a:pPr>
            <a:r>
              <a:rPr lang="da-DK" sz="5600" b="1" kern="100" dirty="0">
                <a:effectLst/>
                <a:latin typeface="Verdana" panose="020B0604030504040204" pitchFamily="34" charset="0"/>
                <a:ea typeface="Verdana" panose="020B0604030504040204" pitchFamily="34" charset="0"/>
                <a:cs typeface="Times New Roman" panose="02020603050405020304" pitchFamily="18" charset="0"/>
              </a:rPr>
              <a:t>Gruppen</a:t>
            </a:r>
            <a:endParaRPr lang="da-DK" sz="56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Understøtter kolleger i god pausekultur</a:t>
            </a: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Prioriterer restitution og pauser som en del af et godt arbejdsmiljø</a:t>
            </a:r>
          </a:p>
          <a:p>
            <a:pPr>
              <a:buNone/>
            </a:pPr>
            <a:r>
              <a:rPr lang="da-DK" sz="5600" b="1" kern="100" dirty="0">
                <a:effectLst/>
                <a:latin typeface="Verdana" panose="020B0604030504040204" pitchFamily="34" charset="0"/>
                <a:ea typeface="Verdana" panose="020B0604030504040204" pitchFamily="34" charset="0"/>
                <a:cs typeface="Times New Roman" panose="02020603050405020304" pitchFamily="18" charset="0"/>
              </a:rPr>
              <a:t>Ledelsen</a:t>
            </a:r>
            <a:endParaRPr lang="da-DK" sz="56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Understøtter en god pausekultur</a:t>
            </a: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Er en god rollemodel for pausekultur</a:t>
            </a: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Organiserer arbejdet, så det er muligt at restituere</a:t>
            </a:r>
          </a:p>
          <a:p>
            <a:pPr>
              <a:buNone/>
            </a:pPr>
            <a:r>
              <a:rPr lang="da-DK" sz="5600" b="1" kern="100" dirty="0">
                <a:effectLst/>
                <a:latin typeface="Verdana" panose="020B0604030504040204" pitchFamily="34" charset="0"/>
                <a:ea typeface="Verdana" panose="020B0604030504040204" pitchFamily="34" charset="0"/>
                <a:cs typeface="Times New Roman" panose="02020603050405020304" pitchFamily="18" charset="0"/>
              </a:rPr>
              <a:t>Organisationen</a:t>
            </a:r>
            <a:endParaRPr lang="da-DK" sz="5600" kern="100" dirty="0">
              <a:effectLst/>
              <a:latin typeface="Verdana" panose="020B0604030504040204" pitchFamily="34" charset="0"/>
              <a:ea typeface="Verdana" panose="020B060403050404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Sætter fokus på restitution i vores arbejdsfællesskaber, så vi kan minde hinanden om vigtigheden af restitution i løbet af arbejdsdagen</a:t>
            </a:r>
          </a:p>
          <a:p>
            <a:pPr marL="342900" lvl="0" indent="-342900">
              <a:buSzPts val="1000"/>
              <a:buFont typeface="Symbol" panose="05050102010706020507" pitchFamily="18" charset="2"/>
              <a:buChar char=""/>
              <a:tabLst>
                <a:tab pos="457200" algn="l"/>
              </a:tabLst>
            </a:pPr>
            <a:r>
              <a:rPr lang="da-DK" sz="5600" kern="100" dirty="0">
                <a:effectLst/>
                <a:latin typeface="Verdana" panose="020B0604030504040204" pitchFamily="34" charset="0"/>
                <a:ea typeface="Verdana" panose="020B0604030504040204" pitchFamily="34" charset="0"/>
                <a:cs typeface="Times New Roman" panose="02020603050405020304" pitchFamily="18" charset="0"/>
              </a:rPr>
              <a:t>Vægter psykologisk tryghed som en forudsætning for god pausekultur</a:t>
            </a:r>
          </a:p>
          <a:p>
            <a:endParaRPr lang="da-DK" dirty="0"/>
          </a:p>
          <a:p>
            <a:endParaRPr lang="da-DK" dirty="0"/>
          </a:p>
        </p:txBody>
      </p:sp>
    </p:spTree>
    <p:extLst>
      <p:ext uri="{BB962C8B-B14F-4D97-AF65-F5344CB8AC3E}">
        <p14:creationId xmlns:p14="http://schemas.microsoft.com/office/powerpoint/2010/main" val="1556936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4C820D-6DCC-5E1A-6ABD-8B6151E42102}"/>
              </a:ext>
            </a:extLst>
          </p:cNvPr>
          <p:cNvSpPr>
            <a:spLocks noGrp="1"/>
          </p:cNvSpPr>
          <p:nvPr>
            <p:ph type="title"/>
          </p:nvPr>
        </p:nvSpPr>
        <p:spPr>
          <a:xfrm>
            <a:off x="493143" y="681037"/>
            <a:ext cx="10515600" cy="1009651"/>
          </a:xfrm>
        </p:spPr>
        <p:txBody>
          <a:bodyPr/>
          <a:lstStyle/>
          <a:p>
            <a:r>
              <a:rPr lang="da-DK" dirty="0"/>
              <a:t>Eksempler på pauser og restitution</a:t>
            </a:r>
            <a:br>
              <a:rPr lang="da-DK" dirty="0"/>
            </a:br>
            <a:endParaRPr lang="da-DK" dirty="0"/>
          </a:p>
        </p:txBody>
      </p:sp>
      <p:graphicFrame>
        <p:nvGraphicFramePr>
          <p:cNvPr id="19" name="Pladsholder til indhold 18">
            <a:extLst>
              <a:ext uri="{FF2B5EF4-FFF2-40B4-BE49-F238E27FC236}">
                <a16:creationId xmlns:a16="http://schemas.microsoft.com/office/drawing/2014/main" id="{C075E8B1-1C88-317D-5E3F-87DBB627D816}"/>
              </a:ext>
            </a:extLst>
          </p:cNvPr>
          <p:cNvGraphicFramePr>
            <a:graphicFrameLocks noGrp="1"/>
          </p:cNvGraphicFramePr>
          <p:nvPr>
            <p:ph idx="1"/>
            <p:extLst>
              <p:ext uri="{D42A27DB-BD31-4B8C-83A1-F6EECF244321}">
                <p14:modId xmlns:p14="http://schemas.microsoft.com/office/powerpoint/2010/main" val="325789041"/>
              </p:ext>
            </p:extLst>
          </p:nvPr>
        </p:nvGraphicFramePr>
        <p:xfrm>
          <a:off x="1414732" y="1546167"/>
          <a:ext cx="9333780" cy="4319797"/>
        </p:xfrm>
        <a:graphic>
          <a:graphicData uri="http://schemas.openxmlformats.org/drawingml/2006/table">
            <a:tbl>
              <a:tblPr firstRow="1" firstCol="1" bandRow="1">
                <a:tableStyleId>{5DA37D80-6434-44D0-A028-1B22A696006F}</a:tableStyleId>
              </a:tblPr>
              <a:tblGrid>
                <a:gridCol w="3421140">
                  <a:extLst>
                    <a:ext uri="{9D8B030D-6E8A-4147-A177-3AD203B41FA5}">
                      <a16:colId xmlns:a16="http://schemas.microsoft.com/office/drawing/2014/main" val="3883751455"/>
                    </a:ext>
                  </a:extLst>
                </a:gridCol>
                <a:gridCol w="2446014">
                  <a:extLst>
                    <a:ext uri="{9D8B030D-6E8A-4147-A177-3AD203B41FA5}">
                      <a16:colId xmlns:a16="http://schemas.microsoft.com/office/drawing/2014/main" val="1435995092"/>
                    </a:ext>
                  </a:extLst>
                </a:gridCol>
                <a:gridCol w="3466626">
                  <a:extLst>
                    <a:ext uri="{9D8B030D-6E8A-4147-A177-3AD203B41FA5}">
                      <a16:colId xmlns:a16="http://schemas.microsoft.com/office/drawing/2014/main" val="2781988872"/>
                    </a:ext>
                  </a:extLst>
                </a:gridCol>
              </a:tblGrid>
              <a:tr h="1016423">
                <a:tc>
                  <a:txBody>
                    <a:bodyPr/>
                    <a:lstStyle/>
                    <a:p>
                      <a:pPr>
                        <a:buNone/>
                      </a:pPr>
                      <a:r>
                        <a:rPr lang="da-DK" sz="1600" kern="100" dirty="0" err="1">
                          <a:effectLst/>
                        </a:rPr>
                        <a:t>Pomodoro</a:t>
                      </a:r>
                      <a:r>
                        <a:rPr lang="da-DK" sz="1600" kern="100" dirty="0">
                          <a:effectLst/>
                        </a:rPr>
                        <a:t>-teknikken</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b="0" kern="100" dirty="0">
                          <a:effectLst/>
                        </a:rPr>
                        <a:t>Strukturere arbejdstid og pauser – styrk dit fokus</a:t>
                      </a:r>
                      <a:endParaRPr lang="da-DK" sz="1600" b="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b="0" kern="100" dirty="0">
                          <a:effectLst/>
                        </a:rPr>
                        <a:t>25 minutters arbejde, 5 minutters pause – og længere pause efter 4 runder</a:t>
                      </a:r>
                      <a:endParaRPr lang="da-DK" sz="1600" b="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00043580"/>
                  </a:ext>
                </a:extLst>
              </a:tr>
              <a:tr h="1016423">
                <a:tc>
                  <a:txBody>
                    <a:bodyPr/>
                    <a:lstStyle/>
                    <a:p>
                      <a:pPr>
                        <a:buNone/>
                      </a:pPr>
                      <a:r>
                        <a:rPr lang="da-DK" sz="1600" kern="100" dirty="0">
                          <a:effectLst/>
                        </a:rPr>
                        <a:t>Mikropauser</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Forebygge mental og fysisk træthed</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1-2 minutters pause hver 30.-45. minut – fx rejse sig, kigge væk fra skærmen</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28275717"/>
                  </a:ext>
                </a:extLst>
              </a:tr>
              <a:tr h="762317">
                <a:tc>
                  <a:txBody>
                    <a:bodyPr/>
                    <a:lstStyle/>
                    <a:p>
                      <a:pPr>
                        <a:buNone/>
                      </a:pPr>
                      <a:r>
                        <a:rPr lang="da-DK" sz="1600" kern="100" dirty="0">
                          <a:effectLst/>
                        </a:rPr>
                        <a:t>Bevægelsespauser</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Aktiv restitution</a:t>
                      </a:r>
                      <a:r>
                        <a:rPr lang="da-DK" sz="1600" kern="100">
                          <a:effectLst/>
                        </a:rPr>
                        <a:t>, øge </a:t>
                      </a:r>
                      <a:r>
                        <a:rPr lang="da-DK" sz="1600" kern="100" dirty="0">
                          <a:effectLst/>
                        </a:rPr>
                        <a:t>blodcirkulation</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Strækøvelser, gåtur, trappegang, “</a:t>
                      </a:r>
                      <a:r>
                        <a:rPr lang="da-DK" sz="1600" kern="100" dirty="0" err="1">
                          <a:effectLst/>
                        </a:rPr>
                        <a:t>walk</a:t>
                      </a:r>
                      <a:r>
                        <a:rPr lang="da-DK" sz="1600" kern="100" dirty="0">
                          <a:effectLst/>
                        </a:rPr>
                        <a:t> and talk”-møder</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23987557"/>
                  </a:ext>
                </a:extLst>
              </a:tr>
              <a:tr h="762317">
                <a:tc>
                  <a:txBody>
                    <a:bodyPr/>
                    <a:lstStyle/>
                    <a:p>
                      <a:pPr>
                        <a:buNone/>
                      </a:pPr>
                      <a:r>
                        <a:rPr lang="da-DK" sz="1600" kern="100">
                          <a:effectLst/>
                        </a:rPr>
                        <a:t>Mental afkobling</a:t>
                      </a:r>
                      <a:endParaRPr lang="da-DK" sz="16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a:effectLst/>
                        </a:rPr>
                        <a:t>Give hjernen ro og skifte fokus</a:t>
                      </a:r>
                      <a:endParaRPr lang="da-DK" sz="16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Mindfulness, vejrtrækningsøvelser, kort meditation</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17658063"/>
                  </a:ext>
                </a:extLst>
              </a:tr>
              <a:tr h="762317">
                <a:tc>
                  <a:txBody>
                    <a:bodyPr/>
                    <a:lstStyle/>
                    <a:p>
                      <a:pPr>
                        <a:buNone/>
                      </a:pPr>
                      <a:r>
                        <a:rPr lang="da-DK" sz="1600" kern="100">
                          <a:effectLst/>
                        </a:rPr>
                        <a:t>Tydelig pausetid i kalenderen</a:t>
                      </a:r>
                      <a:endParaRPr lang="da-DK" sz="16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a:effectLst/>
                        </a:rPr>
                        <a:t>Skabe plads til restitution i en travl dag</a:t>
                      </a:r>
                      <a:endParaRPr lang="da-DK" sz="1600" kern="10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tc>
                  <a:txBody>
                    <a:bodyPr/>
                    <a:lstStyle/>
                    <a:p>
                      <a:pPr>
                        <a:buNone/>
                      </a:pPr>
                      <a:r>
                        <a:rPr lang="da-DK" sz="1600" kern="100" dirty="0">
                          <a:effectLst/>
                        </a:rPr>
                        <a:t>Book fx 15 minutter til frokost – som ikke kan bookes over</a:t>
                      </a:r>
                      <a:endParaRPr lang="da-DK" sz="1600" kern="1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8664332"/>
                  </a:ext>
                </a:extLst>
              </a:tr>
            </a:tbl>
          </a:graphicData>
        </a:graphic>
      </p:graphicFrame>
      <p:sp>
        <p:nvSpPr>
          <p:cNvPr id="20" name="Rectangle 1">
            <a:extLst>
              <a:ext uri="{FF2B5EF4-FFF2-40B4-BE49-F238E27FC236}">
                <a16:creationId xmlns:a16="http://schemas.microsoft.com/office/drawing/2014/main" id="{581CB129-4C25-EBE6-083B-54F154AB9E78}"/>
              </a:ext>
            </a:extLst>
          </p:cNvPr>
          <p:cNvSpPr>
            <a:spLocks noChangeArrowheads="1"/>
          </p:cNvSpPr>
          <p:nvPr/>
        </p:nvSpPr>
        <p:spPr bwMode="auto">
          <a:xfrm>
            <a:off x="-5726545" y="-119001"/>
            <a:ext cx="17918545" cy="5762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a-DK"/>
          </a:p>
        </p:txBody>
      </p:sp>
    </p:spTree>
    <p:extLst>
      <p:ext uri="{BB962C8B-B14F-4D97-AF65-F5344CB8AC3E}">
        <p14:creationId xmlns:p14="http://schemas.microsoft.com/office/powerpoint/2010/main" val="2710074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E085D-3D3D-D7DA-38E9-90DF801DD2C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86C9906-A3EB-953B-AE14-24FAF94C8E24}"/>
              </a:ext>
            </a:extLst>
          </p:cNvPr>
          <p:cNvSpPr>
            <a:spLocks noGrp="1"/>
          </p:cNvSpPr>
          <p:nvPr>
            <p:ph type="title"/>
          </p:nvPr>
        </p:nvSpPr>
        <p:spPr/>
        <p:txBody>
          <a:bodyPr/>
          <a:lstStyle/>
          <a:p>
            <a:r>
              <a:rPr lang="da-DK" dirty="0"/>
              <a:t>Drøftelse i plenum</a:t>
            </a:r>
          </a:p>
        </p:txBody>
      </p:sp>
      <p:sp>
        <p:nvSpPr>
          <p:cNvPr id="3" name="Pladsholder til indhold 2">
            <a:extLst>
              <a:ext uri="{FF2B5EF4-FFF2-40B4-BE49-F238E27FC236}">
                <a16:creationId xmlns:a16="http://schemas.microsoft.com/office/drawing/2014/main" id="{A7E8B6D1-4085-D654-EC7C-8B37F7F5E7B0}"/>
              </a:ext>
            </a:extLst>
          </p:cNvPr>
          <p:cNvSpPr>
            <a:spLocks noGrp="1"/>
          </p:cNvSpPr>
          <p:nvPr>
            <p:ph idx="1"/>
          </p:nvPr>
        </p:nvSpPr>
        <p:spPr/>
        <p:txBody>
          <a:bodyPr/>
          <a:lstStyle/>
          <a:p>
            <a:r>
              <a:rPr lang="da-DK" dirty="0"/>
              <a:t>Tal med kollegerne om, at det er vigtigt at holde pauser og restituere i løbet af en arbejdsdag, da det har betydning for kvaliteten af jeres arbejde</a:t>
            </a:r>
          </a:p>
          <a:p>
            <a:pPr marL="0" indent="0">
              <a:buNone/>
            </a:pPr>
            <a:endParaRPr lang="da-DK" dirty="0"/>
          </a:p>
          <a:p>
            <a:r>
              <a:rPr lang="da-DK" dirty="0"/>
              <a:t>Få dine kollegers input til, hvad der kan forhindre afholdelsen af pauser og restitution, og hvad løsningerne kan være</a:t>
            </a:r>
          </a:p>
          <a:p>
            <a:pPr marL="0" indent="0">
              <a:buNone/>
            </a:pPr>
            <a:endParaRPr lang="da-DK" dirty="0"/>
          </a:p>
        </p:txBody>
      </p:sp>
    </p:spTree>
    <p:extLst>
      <p:ext uri="{BB962C8B-B14F-4D97-AF65-F5344CB8AC3E}">
        <p14:creationId xmlns:p14="http://schemas.microsoft.com/office/powerpoint/2010/main" val="915155546"/>
      </p:ext>
    </p:extLst>
  </p:cSld>
  <p:clrMapOvr>
    <a:masterClrMapping/>
  </p:clrMapOvr>
</p:sld>
</file>

<file path=ppt/theme/theme1.xml><?xml version="1.0" encoding="utf-8"?>
<a:theme xmlns:a="http://schemas.openxmlformats.org/drawingml/2006/main" name="RM-multicolour">
  <a:themeElements>
    <a:clrScheme name="RM Multicolour2">
      <a:dk1>
        <a:srgbClr val="000000"/>
      </a:dk1>
      <a:lt1>
        <a:srgbClr val="FFFFFF"/>
      </a:lt1>
      <a:dk2>
        <a:srgbClr val="990033"/>
      </a:dk2>
      <a:lt2>
        <a:srgbClr val="EFECE6"/>
      </a:lt2>
      <a:accent1>
        <a:srgbClr val="CCCC66"/>
      </a:accent1>
      <a:accent2>
        <a:srgbClr val="256575"/>
      </a:accent2>
      <a:accent3>
        <a:srgbClr val="CC6633"/>
      </a:accent3>
      <a:accent4>
        <a:srgbClr val="9B9B50"/>
      </a:accent4>
      <a:accent5>
        <a:srgbClr val="84715E"/>
      </a:accent5>
      <a:accent6>
        <a:srgbClr val="990033"/>
      </a:accent6>
      <a:hlink>
        <a:srgbClr val="990033"/>
      </a:hlink>
      <a:folHlink>
        <a:srgbClr val="113F49"/>
      </a:folHlink>
    </a:clrScheme>
    <a:fontScheme name="01a_RMdias_BRED">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cap="sq">
          <a:solidFill>
            <a:schemeClr val="tx1"/>
          </a:solidFill>
        </a:ln>
      </a:spPr>
      <a:bodyPr rtlCol="0" anchor="ctr"/>
      <a:lstStyle>
        <a:defPPr algn="ctr">
          <a:defRPr dirty="0">
            <a:solidFill>
              <a:srgbClr val="3F3018"/>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da-DK" sz="2400" b="0" i="0" u="none" strike="noStrike" cap="none" normalizeH="0" baseline="0" smtClean="0">
            <a:ln>
              <a:noFill/>
            </a:ln>
            <a:solidFill>
              <a:schemeClr val="tx1"/>
            </a:solidFill>
            <a:effectLst/>
            <a:latin typeface="Verdana" pitchFamily="34" charset="0"/>
          </a:defRPr>
        </a:defPPr>
      </a:lstStyle>
    </a:lnDef>
  </a:objectDefaults>
  <a:extraClrSchemeLst/>
  <a:extLst>
    <a:ext uri="{05A4C25C-085E-4340-85A3-A5531E510DB2}">
      <thm15:themeFamily xmlns:thm15="http://schemas.microsoft.com/office/thememl/2012/main" name="RM-multicolour" id="{7BD696F8-FE35-46CE-86BB-45B9DD96AC34}" vid="{00B02F43-5C08-4E8E-BACB-F7C1983F3515}"/>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59671b0-0395-4ce7-9ee9-5de84cfa131a" xsi:nil="true"/>
    <lcf76f155ced4ddcb4097134ff3c332f xmlns="88e915f1-00c9-401d-8bf4-03078d718f5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7DF51FDD85F37D4BB909448DADE2303D" ma:contentTypeVersion="11" ma:contentTypeDescription="Opret et nyt dokument." ma:contentTypeScope="" ma:versionID="378fe8552bacab31e47256c88246ea9f">
  <xsd:schema xmlns:xsd="http://www.w3.org/2001/XMLSchema" xmlns:xs="http://www.w3.org/2001/XMLSchema" xmlns:p="http://schemas.microsoft.com/office/2006/metadata/properties" xmlns:ns2="88e915f1-00c9-401d-8bf4-03078d718f5f" xmlns:ns3="859671b0-0395-4ce7-9ee9-5de84cfa131a" targetNamespace="http://schemas.microsoft.com/office/2006/metadata/properties" ma:root="true" ma:fieldsID="306ece55418f02cc6d0bba0f98fe6349" ns2:_="" ns3:_="">
    <xsd:import namespace="88e915f1-00c9-401d-8bf4-03078d718f5f"/>
    <xsd:import namespace="859671b0-0395-4ce7-9ee9-5de84cfa131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e915f1-00c9-401d-8bf4-03078d718f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ledmærker" ma:readOnly="false" ma:fieldId="{5cf76f15-5ced-4ddc-b409-7134ff3c332f}" ma:taxonomyMulti="true" ma:sspId="79ed8b31-737c-4bd0-a1f5-bf78f1e34cf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9671b0-0395-4ce7-9ee9-5de84cfa13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5021923-5985-4046-bbc8-b41effbce1cd}" ma:internalName="TaxCatchAll" ma:showField="CatchAllData" ma:web="859671b0-0395-4ce7-9ee9-5de84cfa13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24C701-3E4E-4379-80DE-1C6DF0762A06}">
  <ds:schemaRefs>
    <ds:schemaRef ds:uri="http://schemas.microsoft.com/office/infopath/2007/PartnerControls"/>
    <ds:schemaRef ds:uri="http://schemas.microsoft.com/office/2006/metadata/properties"/>
    <ds:schemaRef ds:uri="http://purl.org/dc/terms/"/>
    <ds:schemaRef ds:uri="http://schemas.microsoft.com/office/2006/documentManagement/types"/>
    <ds:schemaRef ds:uri="88e915f1-00c9-401d-8bf4-03078d718f5f"/>
    <ds:schemaRef ds:uri="http://purl.org/dc/elements/1.1/"/>
    <ds:schemaRef ds:uri="http://www.w3.org/XML/1998/namespace"/>
    <ds:schemaRef ds:uri="http://schemas.openxmlformats.org/package/2006/metadata/core-properties"/>
    <ds:schemaRef ds:uri="http://purl.org/dc/dcmitype/"/>
    <ds:schemaRef ds:uri="859671b0-0395-4ce7-9ee9-5de84cfa131a"/>
  </ds:schemaRefs>
</ds:datastoreItem>
</file>

<file path=customXml/itemProps2.xml><?xml version="1.0" encoding="utf-8"?>
<ds:datastoreItem xmlns:ds="http://schemas.openxmlformats.org/officeDocument/2006/customXml" ds:itemID="{C0AF4659-B9BB-4485-821D-A1B89A885E61}">
  <ds:schemaRefs>
    <ds:schemaRef ds:uri="http://schemas.microsoft.com/sharepoint/v3/contenttype/forms"/>
  </ds:schemaRefs>
</ds:datastoreItem>
</file>

<file path=customXml/itemProps3.xml><?xml version="1.0" encoding="utf-8"?>
<ds:datastoreItem xmlns:ds="http://schemas.openxmlformats.org/officeDocument/2006/customXml" ds:itemID="{4834A127-4E1C-4095-89F5-4BDA9AAC1A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e915f1-00c9-401d-8bf4-03078d718f5f"/>
    <ds:schemaRef ds:uri="859671b0-0395-4ce7-9ee9-5de84cfa13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RM_Tema</Template>
  <TotalTime>16</TotalTime>
  <Words>690</Words>
  <Application>Microsoft Office PowerPoint</Application>
  <PresentationFormat>Widescreen</PresentationFormat>
  <Paragraphs>77</Paragraphs>
  <Slides>8</Slides>
  <Notes>1</Notes>
  <HiddenSlides>0</HiddenSlides>
  <MMClips>0</MMClips>
  <ScaleCrop>false</ScaleCrop>
  <HeadingPairs>
    <vt:vector size="6" baseType="variant">
      <vt:variant>
        <vt:lpstr>Benyttede skrifttyper</vt:lpstr>
      </vt:variant>
      <vt:variant>
        <vt:i4>7</vt:i4>
      </vt:variant>
      <vt:variant>
        <vt:lpstr>Tema</vt:lpstr>
      </vt:variant>
      <vt:variant>
        <vt:i4>2</vt:i4>
      </vt:variant>
      <vt:variant>
        <vt:lpstr>Slidetitler</vt:lpstr>
      </vt:variant>
      <vt:variant>
        <vt:i4>8</vt:i4>
      </vt:variant>
    </vt:vector>
  </HeadingPairs>
  <TitlesOfParts>
    <vt:vector size="17" baseType="lpstr">
      <vt:lpstr>Aptos</vt:lpstr>
      <vt:lpstr>Aptos Display</vt:lpstr>
      <vt:lpstr>Arial</vt:lpstr>
      <vt:lpstr>midtsans</vt:lpstr>
      <vt:lpstr>Symbol</vt:lpstr>
      <vt:lpstr>Verdana</vt:lpstr>
      <vt:lpstr>Wingdings</vt:lpstr>
      <vt:lpstr>RM-multicolour</vt:lpstr>
      <vt:lpstr>Brugerdefineret design</vt:lpstr>
      <vt:lpstr>PowerPoint-præsentation</vt:lpstr>
      <vt:lpstr>Velkommen til 3-meter reglen i  Region Midtjylland</vt:lpstr>
      <vt:lpstr>Hvad er 3- meter reglen</vt:lpstr>
      <vt:lpstr>Psykiske belastninger – pauser og restitution</vt:lpstr>
      <vt:lpstr>IGLO modellen</vt:lpstr>
      <vt:lpstr>IGLO - Bud på handlemuligheder  Pauser og restitution</vt:lpstr>
      <vt:lpstr>Eksempler på pauser og restitution </vt:lpstr>
      <vt:lpstr>Drøftelse i plenum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Josephine Beier Gothen</cp:lastModifiedBy>
  <cp:revision>9</cp:revision>
  <dcterms:created xsi:type="dcterms:W3CDTF">2025-10-14T10:16:08Z</dcterms:created>
  <dcterms:modified xsi:type="dcterms:W3CDTF">2025-11-28T12:25:48Z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0x0101007DF51FDD85F37D4BB909448DADE2303D</vt:lpwstr>
  </property>
</Properties>
</file>