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 id="2147483872" r:id="rId2"/>
    <p:sldMasterId id="2147483902" r:id="rId3"/>
  </p:sldMasterIdLst>
  <p:notesMasterIdLst>
    <p:notesMasterId r:id="rId12"/>
  </p:notesMasterIdLst>
  <p:handoutMasterIdLst>
    <p:handoutMasterId r:id="rId13"/>
  </p:handoutMasterIdLst>
  <p:sldIdLst>
    <p:sldId id="285" r:id="rId4"/>
    <p:sldId id="302" r:id="rId5"/>
    <p:sldId id="305" r:id="rId6"/>
    <p:sldId id="296" r:id="rId7"/>
    <p:sldId id="309" r:id="rId8"/>
    <p:sldId id="298" r:id="rId9"/>
    <p:sldId id="300" r:id="rId10"/>
    <p:sldId id="299" r:id="rId11"/>
  </p:sldIdLst>
  <p:sldSz cx="12190413" cy="6859588"/>
  <p:notesSz cx="6797675" cy="9926638"/>
  <p:custDataLst>
    <p:tags r:id="rId14"/>
  </p:custDataLst>
  <p:defaultText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C30"/>
    <a:srgbClr val="F2B10F"/>
    <a:srgbClr val="9F740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760AA7-2D8B-45BA-B0C5-210545A70207}" v="15" dt="2024-11-08T09:57:01.578"/>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23" autoAdjust="0"/>
    <p:restoredTop sz="86381" autoAdjust="0"/>
  </p:normalViewPr>
  <p:slideViewPr>
    <p:cSldViewPr>
      <p:cViewPr varScale="1">
        <p:scale>
          <a:sx n="54" d="100"/>
          <a:sy n="54" d="100"/>
        </p:scale>
        <p:origin x="90" y="186"/>
      </p:cViewPr>
      <p:guideLst>
        <p:guide orient="horz" pos="2161"/>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47" d="100"/>
          <a:sy n="47" d="100"/>
        </p:scale>
        <p:origin x="278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1847DA5-816F-41A7-9D02-B30806759A3A}" type="datetimeFigureOut">
              <a:rPr lang="da-DK" smtClean="0"/>
              <a:t>15-11-2024</a:t>
            </a:fld>
            <a:endParaRPr lang="da-DK"/>
          </a:p>
        </p:txBody>
      </p:sp>
      <p:sp>
        <p:nvSpPr>
          <p:cNvPr id="4" name="Pladsholder til sidefod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8092FC4-1DA9-411A-AD00-D2E8F54C685A}" type="slidenum">
              <a:rPr lang="da-DK" smtClean="0"/>
              <a:t>‹#›</a:t>
            </a:fld>
            <a:endParaRPr lang="da-DK"/>
          </a:p>
        </p:txBody>
      </p:sp>
    </p:spTree>
    <p:extLst>
      <p:ext uri="{BB962C8B-B14F-4D97-AF65-F5344CB8AC3E}">
        <p14:creationId xmlns:p14="http://schemas.microsoft.com/office/powerpoint/2010/main" val="3855118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06DBD80-1A18-40A8-8E8C-81B16990B284}" type="datetimeFigureOut">
              <a:rPr lang="da-DK" smtClean="0"/>
              <a:t>15-11-2024</a:t>
            </a:fld>
            <a:endParaRPr lang="da-DK"/>
          </a:p>
        </p:txBody>
      </p:sp>
      <p:sp>
        <p:nvSpPr>
          <p:cNvPr id="4" name="Pladsholder til diasbillede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935DAE1-4DBC-4EBB-A0F7-2243D879E830}" type="slidenum">
              <a:rPr lang="da-DK" smtClean="0"/>
              <a:t>‹#›</a:t>
            </a:fld>
            <a:endParaRPr lang="da-DK"/>
          </a:p>
        </p:txBody>
      </p:sp>
    </p:spTree>
    <p:extLst>
      <p:ext uri="{BB962C8B-B14F-4D97-AF65-F5344CB8AC3E}">
        <p14:creationId xmlns:p14="http://schemas.microsoft.com/office/powerpoint/2010/main" val="326388363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6</a:t>
            </a:fld>
            <a:endParaRPr lang="da-DK"/>
          </a:p>
        </p:txBody>
      </p:sp>
    </p:spTree>
    <p:extLst>
      <p:ext uri="{BB962C8B-B14F-4D97-AF65-F5344CB8AC3E}">
        <p14:creationId xmlns:p14="http://schemas.microsoft.com/office/powerpoint/2010/main" val="977775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935DAE1-4DBC-4EBB-A0F7-2243D879E830}" type="slidenum">
              <a:rPr lang="da-DK" smtClean="0"/>
              <a:t>7</a:t>
            </a:fld>
            <a:endParaRPr lang="da-DK"/>
          </a:p>
        </p:txBody>
      </p:sp>
    </p:spTree>
    <p:extLst>
      <p:ext uri="{BB962C8B-B14F-4D97-AF65-F5344CB8AC3E}">
        <p14:creationId xmlns:p14="http://schemas.microsoft.com/office/powerpoint/2010/main" val="1199181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cid:image002.png@01D8FA87.DA4E6790"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cid:image002.png@01D8FA87.DA4E6790"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cid:image002.png@01D8FA87.DA4E6790"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cid:image002.png@01D8FA87.DA4E6790"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cid:image002.png@01D8FA87.DA4E6790" TargetMode="External"/><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cid:image002.png@01D8FA87.DA4E6790" TargetMode="Externa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cid:image002.png@01D8FA87.DA4E6790" TargetMode="External"/><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cid:image002.png@01D8FA87.DA4E6790"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0" y="0"/>
            <a:ext cx="12190413" cy="6859588"/>
          </a:xfrm>
          <a:prstGeom prst="rect">
            <a:avLst/>
          </a:prstGeom>
          <a:solidFill>
            <a:srgbClr val="000000"/>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pic>
        <p:nvPicPr>
          <p:cNvPr id="3" name="Billede 2"/>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2000" y="1989634"/>
            <a:ext cx="4859463" cy="2342510"/>
          </a:xfrm>
          <a:prstGeom prst="rect">
            <a:avLst/>
          </a:prstGeom>
        </p:spPr>
      </p:pic>
      <p:sp>
        <p:nvSpPr>
          <p:cNvPr id="7" name="Rectangle 113"/>
          <p:cNvSpPr>
            <a:spLocks noGrp="1" noChangeAspect="1" noChangeArrowheads="1"/>
          </p:cNvSpPr>
          <p:nvPr>
            <p:ph type="subTitle" sz="quarter" idx="1" hasCustomPrompt="1"/>
          </p:nvPr>
        </p:nvSpPr>
        <p:spPr>
          <a:xfrm>
            <a:off x="694606" y="5342988"/>
            <a:ext cx="10801200" cy="637334"/>
          </a:xfrm>
        </p:spPr>
        <p:txBody>
          <a:bodyPr anchor="t"/>
          <a:lstStyle>
            <a:lvl1pPr marL="0" indent="0" algn="ctr">
              <a:buFont typeface="Wingdings" pitchFamily="2" charset="2"/>
              <a:buNone/>
              <a:tabLst>
                <a:tab pos="1168400" algn="l"/>
              </a:tabLst>
              <a:defRPr sz="2600">
                <a:solidFill>
                  <a:schemeClr val="bg1"/>
                </a:solidFill>
              </a:defRPr>
            </a:lvl1pPr>
          </a:lstStyle>
          <a:p>
            <a:pPr lvl="0"/>
            <a:r>
              <a:rPr lang="da-DK" altLang="da-DK" noProof="0" dirty="0"/>
              <a:t>Skriv titel her</a:t>
            </a:r>
          </a:p>
        </p:txBody>
      </p:sp>
    </p:spTree>
    <p:extLst>
      <p:ext uri="{BB962C8B-B14F-4D97-AF65-F5344CB8AC3E}">
        <p14:creationId xmlns:p14="http://schemas.microsoft.com/office/powerpoint/2010/main" val="418814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6">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1"/>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4" name="Rectangle 4"/>
          <p:cNvSpPr>
            <a:spLocks noGrp="1" noChangeArrowheads="1"/>
          </p:cNvSpPr>
          <p:nvPr>
            <p:ph type="title" hasCustomPrompt="1"/>
          </p:nvPr>
        </p:nvSpPr>
        <p:spPr bwMode="auto">
          <a:xfrm>
            <a:off x="719906" y="657586"/>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rgbClr val="F4BC30"/>
                </a:solidFill>
              </a:defRPr>
            </a:lvl1pPr>
          </a:lstStyle>
          <a:p>
            <a:pPr lvl="0"/>
            <a:r>
              <a:rPr lang="da-DK" altLang="da-DK" dirty="0"/>
              <a:t>Skriv overskrift her</a:t>
            </a:r>
          </a:p>
        </p:txBody>
      </p:sp>
      <p:sp>
        <p:nvSpPr>
          <p:cNvPr id="3" name="Pladsholder til indhold 2"/>
          <p:cNvSpPr>
            <a:spLocks noGrp="1"/>
          </p:cNvSpPr>
          <p:nvPr>
            <p:ph idx="1" hasCustomPrompt="1"/>
          </p:nvPr>
        </p:nvSpPr>
        <p:spPr>
          <a:xfrm>
            <a:off x="719906" y="1557586"/>
            <a:ext cx="10078688" cy="4958414"/>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
        <p:nvSpPr>
          <p:cNvPr id="9" name="Content Placeholder 8">
            <a:extLst>
              <a:ext uri="{FF2B5EF4-FFF2-40B4-BE49-F238E27FC236}">
                <a16:creationId xmlns:a16="http://schemas.microsoft.com/office/drawing/2014/main" id="{006722E7-2A04-216C-A0EC-38371FBBAE73}"/>
              </a:ext>
            </a:extLst>
          </p:cNvPr>
          <p:cNvSpPr>
            <a:spLocks noGrp="1"/>
          </p:cNvSpPr>
          <p:nvPr>
            <p:ph sz="quarter" idx="10"/>
          </p:nvPr>
        </p:nvSpPr>
        <p:spPr>
          <a:xfrm>
            <a:off x="9983787" y="1701800"/>
            <a:ext cx="1655763" cy="647700"/>
          </a:xfrm>
        </p:spPr>
        <p:txBody>
          <a:bodyPr/>
          <a:lstStyle>
            <a:lvl1pPr>
              <a:defRPr sz="1200"/>
            </a:lvl1pPr>
          </a:lstStyle>
          <a:p>
            <a:pPr lvl="0"/>
            <a:endParaRPr lang="en-US" dirty="0"/>
          </a:p>
        </p:txBody>
      </p:sp>
      <p:sp>
        <p:nvSpPr>
          <p:cNvPr id="11" name="Content Placeholder 10">
            <a:extLst>
              <a:ext uri="{FF2B5EF4-FFF2-40B4-BE49-F238E27FC236}">
                <a16:creationId xmlns:a16="http://schemas.microsoft.com/office/drawing/2014/main" id="{F4F236FB-EC60-3CA6-5C2A-C97D0C798A08}"/>
              </a:ext>
            </a:extLst>
          </p:cNvPr>
          <p:cNvSpPr>
            <a:spLocks noGrp="1"/>
          </p:cNvSpPr>
          <p:nvPr>
            <p:ph sz="quarter" idx="11"/>
          </p:nvPr>
        </p:nvSpPr>
        <p:spPr>
          <a:xfrm>
            <a:off x="10391191" y="3222150"/>
            <a:ext cx="1655763" cy="647700"/>
          </a:xfrm>
        </p:spPr>
        <p:txBody>
          <a:bodyPr/>
          <a:lstStyle>
            <a:lvl1pPr>
              <a:defRPr sz="1000"/>
            </a:lvl1pPr>
          </a:lstStyle>
          <a:p>
            <a:pPr lvl="0"/>
            <a:endParaRPr lang="en-US" dirty="0"/>
          </a:p>
        </p:txBody>
      </p:sp>
      <p:pic>
        <p:nvPicPr>
          <p:cNvPr id="2" name="Billede 5" descr="cid:image002.png@01D8FA87.DA4E6790">
            <a:extLst>
              <a:ext uri="{FF2B5EF4-FFF2-40B4-BE49-F238E27FC236}">
                <a16:creationId xmlns:a16="http://schemas.microsoft.com/office/drawing/2014/main" id="{A6CABCCC-F3EC-A907-38ED-81772E8F8C65}"/>
              </a:ext>
            </a:extLst>
          </p:cNvPr>
          <p:cNvPicPr/>
          <p:nvPr userDrawn="1"/>
        </p:nvPicPr>
        <p:blipFill rotWithShape="1">
          <a:blip r:embed="rId2" r:link="rId3">
            <a:extLst>
              <a:ext uri="{28A0092B-C50C-407E-A947-70E740481C1C}">
                <a14:useLocalDpi xmlns:a14="http://schemas.microsoft.com/office/drawing/2010/main" val="0"/>
              </a:ext>
            </a:extLst>
          </a:blip>
          <a:srcRect t="-1" b="6282"/>
          <a:stretch>
            <a:fillRect/>
          </a:stretch>
        </p:blipFill>
        <p:spPr bwMode="auto">
          <a:xfrm>
            <a:off x="10982969" y="0"/>
            <a:ext cx="1304925" cy="1080120"/>
          </a:xfrm>
          <a:prstGeom prst="rect">
            <a:avLst/>
          </a:prstGeom>
          <a:noFill/>
          <a:ln>
            <a:noFill/>
          </a:ln>
        </p:spPr>
      </p:pic>
    </p:spTree>
    <p:extLst>
      <p:ext uri="{BB962C8B-B14F-4D97-AF65-F5344CB8AC3E}">
        <p14:creationId xmlns:p14="http://schemas.microsoft.com/office/powerpoint/2010/main" val="793279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5">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1"/>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rgbClr val="F4BC30"/>
                </a:solidFill>
              </a:defRPr>
            </a:lvl1pPr>
          </a:lstStyle>
          <a:p>
            <a:pPr lvl="0"/>
            <a:r>
              <a:rPr lang="da-DK" altLang="da-DK" dirty="0"/>
              <a:t>Skriv overskrift her</a:t>
            </a:r>
          </a:p>
        </p:txBody>
      </p:sp>
      <p:sp>
        <p:nvSpPr>
          <p:cNvPr id="3" name="Pladsholder til indhold 2"/>
          <p:cNvSpPr>
            <a:spLocks noGrp="1"/>
          </p:cNvSpPr>
          <p:nvPr>
            <p:ph idx="1" hasCustomPrompt="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pic>
        <p:nvPicPr>
          <p:cNvPr id="2" name="Billede 5" descr="cid:image002.png@01D8FA87.DA4E6790">
            <a:extLst>
              <a:ext uri="{FF2B5EF4-FFF2-40B4-BE49-F238E27FC236}">
                <a16:creationId xmlns:a16="http://schemas.microsoft.com/office/drawing/2014/main" id="{7E5BADB7-A9ED-7AC5-7446-65F9D1E713A2}"/>
              </a:ext>
            </a:extLst>
          </p:cNvPr>
          <p:cNvPicPr/>
          <p:nvPr userDrawn="1"/>
        </p:nvPicPr>
        <p:blipFill rotWithShape="1">
          <a:blip r:embed="rId2" r:link="rId3">
            <a:extLst>
              <a:ext uri="{28A0092B-C50C-407E-A947-70E740481C1C}">
                <a14:useLocalDpi xmlns:a14="http://schemas.microsoft.com/office/drawing/2010/main" val="0"/>
              </a:ext>
            </a:extLst>
          </a:blip>
          <a:srcRect t="-1" b="6282"/>
          <a:stretch>
            <a:fillRect/>
          </a:stretch>
        </p:blipFill>
        <p:spPr bwMode="auto">
          <a:xfrm>
            <a:off x="10982969" y="0"/>
            <a:ext cx="1304925" cy="1080120"/>
          </a:xfrm>
          <a:prstGeom prst="rect">
            <a:avLst/>
          </a:prstGeom>
          <a:noFill/>
          <a:ln>
            <a:noFill/>
          </a:ln>
        </p:spPr>
      </p:pic>
      <p:sp>
        <p:nvSpPr>
          <p:cNvPr id="6" name="Rektangel 3">
            <a:extLst>
              <a:ext uri="{FF2B5EF4-FFF2-40B4-BE49-F238E27FC236}">
                <a16:creationId xmlns:a16="http://schemas.microsoft.com/office/drawing/2014/main" id="{5FA468AD-B35A-F3AF-D825-E3E876125002}"/>
              </a:ext>
            </a:extLst>
          </p:cNvPr>
          <p:cNvSpPr/>
          <p:nvPr userDrawn="1"/>
        </p:nvSpPr>
        <p:spPr>
          <a:xfrm>
            <a:off x="6163014" y="6373168"/>
            <a:ext cx="881973" cy="461665"/>
          </a:xfrm>
          <a:prstGeom prst="rect">
            <a:avLst/>
          </a:prstGeom>
        </p:spPr>
        <p:txBody>
          <a:bodyPr wrap="none">
            <a:spAutoFit/>
          </a:bodyPr>
          <a:lstStyle/>
          <a:p>
            <a:r>
              <a:rPr lang="da-DK" dirty="0">
                <a:solidFill>
                  <a:schemeClr val="bg1"/>
                </a:solidFill>
              </a:rPr>
              <a:t>Som</a:t>
            </a:r>
            <a:endParaRPr lang="da-DK" dirty="0"/>
          </a:p>
        </p:txBody>
      </p:sp>
    </p:spTree>
    <p:extLst>
      <p:ext uri="{BB962C8B-B14F-4D97-AF65-F5344CB8AC3E}">
        <p14:creationId xmlns:p14="http://schemas.microsoft.com/office/powerpoint/2010/main" val="1773894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verskrift og indhold_MIDTLYS">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1"/>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6" name="Title 5">
            <a:extLst>
              <a:ext uri="{FF2B5EF4-FFF2-40B4-BE49-F238E27FC236}">
                <a16:creationId xmlns:a16="http://schemas.microsoft.com/office/drawing/2014/main" id="{34B4BBE8-D957-54D7-44D1-9B6F8E439D06}"/>
              </a:ext>
            </a:extLst>
          </p:cNvPr>
          <p:cNvSpPr>
            <a:spLocks noGrp="1"/>
          </p:cNvSpPr>
          <p:nvPr>
            <p:ph type="title"/>
          </p:nvPr>
        </p:nvSpPr>
        <p:spPr/>
        <p:txBody>
          <a:bodyPr/>
          <a:lstStyle/>
          <a:p>
            <a:r>
              <a:rPr lang="en-US" dirty="0"/>
              <a:t>Click to edit Master title style</a:t>
            </a:r>
            <a:endParaRPr lang="en-IN" dirty="0"/>
          </a:p>
        </p:txBody>
      </p:sp>
      <p:sp>
        <p:nvSpPr>
          <p:cNvPr id="3" name="Pladsholder til indhold 2"/>
          <p:cNvSpPr>
            <a:spLocks noGrp="1"/>
          </p:cNvSpPr>
          <p:nvPr>
            <p:ph idx="1"/>
          </p:nvPr>
        </p:nvSpPr>
        <p:spPr>
          <a:xfrm>
            <a:off x="6383238" y="863358"/>
            <a:ext cx="4032448" cy="694228"/>
          </a:xfrm>
        </p:spPr>
        <p:txBody>
          <a:bodyPr anchor="t"/>
          <a:lstStyle>
            <a:lvl1pPr algn="ctr">
              <a:buClr>
                <a:schemeClr val="accent6"/>
              </a:buClr>
              <a:defRPr lang="da-DK" altLang="da-DK" sz="1400" kern="0" dirty="0" smtClean="0">
                <a:solidFill>
                  <a:srgbClr val="FFFFFF"/>
                </a:solidFill>
                <a:latin typeface="+mn-lt"/>
                <a:ea typeface="+mn-ea"/>
                <a:cs typeface="+mn-cs"/>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endParaRPr lang="da-DK" altLang="da-DK" dirty="0"/>
          </a:p>
        </p:txBody>
      </p:sp>
      <p:pic>
        <p:nvPicPr>
          <p:cNvPr id="2" name="Billede 11" descr="cid:image002.png@01D8FA87.DA4E6790">
            <a:extLst>
              <a:ext uri="{FF2B5EF4-FFF2-40B4-BE49-F238E27FC236}">
                <a16:creationId xmlns:a16="http://schemas.microsoft.com/office/drawing/2014/main" id="{0B7E87D8-68BC-6C41-3001-2342B4F28513}"/>
              </a:ext>
            </a:extLst>
          </p:cNvPr>
          <p:cNvPicPr/>
          <p:nvPr userDrawn="1"/>
        </p:nvPicPr>
        <p:blipFill rotWithShape="1">
          <a:blip r:embed="rId2" r:link="rId3">
            <a:extLst>
              <a:ext uri="{28A0092B-C50C-407E-A947-70E740481C1C}">
                <a14:useLocalDpi xmlns:a14="http://schemas.microsoft.com/office/drawing/2010/main" val="0"/>
              </a:ext>
            </a:extLst>
          </a:blip>
          <a:srcRect t="-1" b="6282"/>
          <a:stretch>
            <a:fillRect/>
          </a:stretch>
        </p:blipFill>
        <p:spPr bwMode="auto">
          <a:xfrm>
            <a:off x="10982969" y="0"/>
            <a:ext cx="1304925" cy="1080120"/>
          </a:xfrm>
          <a:prstGeom prst="rect">
            <a:avLst/>
          </a:prstGeom>
          <a:noFill/>
          <a:ln>
            <a:noFill/>
          </a:ln>
        </p:spPr>
      </p:pic>
      <p:pic>
        <p:nvPicPr>
          <p:cNvPr id="4" name="Billede 13" descr="Decorative">
            <a:extLst>
              <a:ext uri="{FF2B5EF4-FFF2-40B4-BE49-F238E27FC236}">
                <a16:creationId xmlns:a16="http://schemas.microsoft.com/office/drawing/2014/main" id="{891FCE66-F4C5-0C67-90DD-E05697623EF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46936" y="2367547"/>
            <a:ext cx="4059421" cy="3067426"/>
          </a:xfrm>
          <a:prstGeom prst="rect">
            <a:avLst/>
          </a:prstGeom>
        </p:spPr>
      </p:pic>
    </p:spTree>
    <p:extLst>
      <p:ext uri="{BB962C8B-B14F-4D97-AF65-F5344CB8AC3E}">
        <p14:creationId xmlns:p14="http://schemas.microsoft.com/office/powerpoint/2010/main" val="4215895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og indhold_MIDTRØD">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19906" y="2159502"/>
            <a:ext cx="10078688" cy="4032000"/>
          </a:xfrm>
        </p:spPr>
        <p:txBody>
          <a:bodyPr/>
          <a:lstStyle>
            <a:lvl1pPr>
              <a:buClr>
                <a:schemeClr val="bg1"/>
              </a:buClr>
              <a:defRPr>
                <a:solidFill>
                  <a:schemeClr val="bg2"/>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3164536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og indhold_LYSGRØN">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5"/>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19906" y="2159502"/>
            <a:ext cx="10078688" cy="4032000"/>
          </a:xfrm>
        </p:spPr>
        <p:txBody>
          <a:bodyPr/>
          <a:lstStyle>
            <a:lvl1pPr>
              <a:buClr>
                <a:schemeClr val="bg1"/>
              </a:buClr>
              <a:defRPr>
                <a:solidFill>
                  <a:schemeClr val="accent5"/>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3034385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skrift og indhold_ORANGE">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 name="Pladsholder til indhold 2"/>
          <p:cNvSpPr>
            <a:spLocks noGrp="1"/>
          </p:cNvSpPr>
          <p:nvPr>
            <p:ph idx="1" hasCustomPrompt="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3038164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verskrift og indhold_PETROL">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 name="Pladsholder til indhold 2"/>
          <p:cNvSpPr>
            <a:spLocks noGrp="1"/>
          </p:cNvSpPr>
          <p:nvPr>
            <p:ph idx="1" hasCustomPrompt="1"/>
          </p:nvPr>
        </p:nvSpPr>
        <p:spPr/>
        <p:txBody>
          <a:bodyPr/>
          <a:lstStyle>
            <a:lvl1pPr>
              <a:buClr>
                <a:schemeClr val="bg1"/>
              </a:buClr>
              <a:defRPr>
                <a:solidFill>
                  <a:schemeClr val="bg2"/>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363396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tekst, overskrift og indhold_HVI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800000"/>
            <a:ext cx="10080000" cy="720000"/>
          </a:xfrm>
        </p:spPr>
        <p:txBody>
          <a:bodyPr/>
          <a:lstStyle>
            <a:lvl1pPr>
              <a:defRPr/>
            </a:lvl1pPr>
          </a:lstStyle>
          <a:p>
            <a:r>
              <a:rPr lang="da-DK" dirty="0"/>
              <a:t>Skriv overskrift her</a:t>
            </a:r>
          </a:p>
        </p:txBody>
      </p:sp>
      <p:sp>
        <p:nvSpPr>
          <p:cNvPr id="5" name="Pladsholder til indhold 4"/>
          <p:cNvSpPr>
            <a:spLocks noGrp="1"/>
          </p:cNvSpPr>
          <p:nvPr>
            <p:ph sz="quarter" idx="11" hasCustomPrompt="1"/>
          </p:nvPr>
        </p:nvSpPr>
        <p:spPr>
          <a:xfrm>
            <a:off x="720000" y="2700000"/>
            <a:ext cx="10080000" cy="3600000"/>
          </a:xfrm>
        </p:spPr>
        <p:txBody>
          <a:bodyPr anchor="t" anchorCtr="0"/>
          <a:lstStyle/>
          <a:p>
            <a:pPr lvl="0"/>
            <a:r>
              <a:rPr lang="da-DK" altLang="da-DK" dirty="0"/>
              <a:t>Skriv tekst eller klik på ikon for at tilføje indhold</a:t>
            </a:r>
          </a:p>
        </p:txBody>
      </p:sp>
      <p:sp>
        <p:nvSpPr>
          <p:cNvPr id="4" name="Pladsholder til tekst 3"/>
          <p:cNvSpPr>
            <a:spLocks noGrp="1"/>
          </p:cNvSpPr>
          <p:nvPr>
            <p:ph type="body" sz="quarter" idx="12" hasCustomPrompt="1"/>
          </p:nvPr>
        </p:nvSpPr>
        <p:spPr>
          <a:xfrm>
            <a:off x="0" y="1188000"/>
            <a:ext cx="2502174" cy="453179"/>
          </a:xfrm>
          <a:solidFill>
            <a:schemeClr val="accent3"/>
          </a:solidFill>
          <a:ln>
            <a:noFill/>
          </a:ln>
        </p:spPr>
        <p:txBody>
          <a:bodyPr wrap="none" lIns="720000" tIns="71998" rIns="180000" bIns="71998">
            <a:spAutoFit/>
          </a:bodyPr>
          <a:lstStyle>
            <a:lvl1pPr marL="0" indent="0">
              <a:buNone/>
              <a:defRPr sz="2000" b="1" baseline="0">
                <a:solidFill>
                  <a:schemeClr val="bg1"/>
                </a:solidFill>
              </a:defRPr>
            </a:lvl1pPr>
            <a:lvl2pPr marL="833946" indent="0">
              <a:buNone/>
              <a:defRPr b="1">
                <a:solidFill>
                  <a:schemeClr val="bg1"/>
                </a:solidFill>
              </a:defRPr>
            </a:lvl2pPr>
            <a:lvl3pPr marL="1549361" indent="0">
              <a:buNone/>
              <a:defRPr b="1">
                <a:solidFill>
                  <a:schemeClr val="bg1"/>
                </a:solidFill>
              </a:defRPr>
            </a:lvl3pPr>
            <a:lvl4pPr marL="2279592" indent="0">
              <a:buNone/>
              <a:defRPr b="1">
                <a:solidFill>
                  <a:schemeClr val="bg1"/>
                </a:solidFill>
              </a:defRPr>
            </a:lvl4pPr>
            <a:lvl5pPr marL="2874361" indent="0">
              <a:buNone/>
              <a:defRPr b="1">
                <a:solidFill>
                  <a:schemeClr val="bg1"/>
                </a:solidFill>
              </a:defRPr>
            </a:lvl5pPr>
          </a:lstStyle>
          <a:p>
            <a:pPr lvl="0"/>
            <a:r>
              <a:rPr lang="da-DK" dirty="0"/>
              <a:t>SKRIV HER</a:t>
            </a:r>
          </a:p>
        </p:txBody>
      </p:sp>
    </p:spTree>
    <p:extLst>
      <p:ext uri="{BB962C8B-B14F-4D97-AF65-F5344CB8AC3E}">
        <p14:creationId xmlns:p14="http://schemas.microsoft.com/office/powerpoint/2010/main" val="165870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to i bred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0" y="576000"/>
            <a:ext cx="12190413"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1483631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to i høj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3420000" y="576000"/>
            <a:ext cx="4500000"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a:t>
            </a:r>
            <a:br>
              <a:rPr lang="da-DK" dirty="0"/>
            </a:br>
            <a:r>
              <a:rPr lang="da-DK" dirty="0"/>
              <a:t>for at tilføje et billede</a:t>
            </a:r>
            <a:br>
              <a:rPr lang="da-DK" dirty="0"/>
            </a:br>
            <a:br>
              <a:rPr lang="da-DK" dirty="0"/>
            </a:br>
            <a:br>
              <a:rPr lang="da-DK" dirty="0"/>
            </a:br>
            <a:endParaRPr lang="da-DK" dirty="0"/>
          </a:p>
        </p:txBody>
      </p:sp>
      <p:sp>
        <p:nvSpPr>
          <p:cNvPr id="3" name="Tekstboks 2"/>
          <p:cNvSpPr txBox="1"/>
          <p:nvPr userDrawn="1"/>
        </p:nvSpPr>
        <p:spPr>
          <a:xfrm>
            <a:off x="-1488649" y="3141698"/>
            <a:ext cx="1151978" cy="430986"/>
          </a:xfrm>
          <a:prstGeom prst="rect">
            <a:avLst/>
          </a:prstGeom>
          <a:noFill/>
        </p:spPr>
        <p:txBody>
          <a:bodyPr wrap="square" lIns="0" tIns="0" rIns="0" bIns="0" rtlCol="0">
            <a:spAutoFit/>
          </a:bodyPr>
          <a:lstStyle/>
          <a:p>
            <a:r>
              <a:rPr lang="da-DK" sz="900" dirty="0"/>
              <a:t>Foto kan også placeres længere til venstre på siden</a:t>
            </a:r>
          </a:p>
        </p:txBody>
      </p:sp>
    </p:spTree>
    <p:extLst>
      <p:ext uri="{BB962C8B-B14F-4D97-AF65-F5344CB8AC3E}">
        <p14:creationId xmlns:p14="http://schemas.microsoft.com/office/powerpoint/2010/main" val="200583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0" y="0"/>
            <a:ext cx="12190413" cy="6859588"/>
          </a:xfrm>
          <a:prstGeom prst="rect">
            <a:avLst/>
          </a:prstGeom>
          <a:solidFill>
            <a:srgbClr val="000000"/>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pic>
        <p:nvPicPr>
          <p:cNvPr id="3" name="Billede 2"/>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2000" y="1989634"/>
            <a:ext cx="4859463" cy="2342510"/>
          </a:xfrm>
          <a:prstGeom prst="rect">
            <a:avLst/>
          </a:prstGeom>
        </p:spPr>
      </p:pic>
      <p:sp>
        <p:nvSpPr>
          <p:cNvPr id="6" name="Title 5">
            <a:extLst>
              <a:ext uri="{FF2B5EF4-FFF2-40B4-BE49-F238E27FC236}">
                <a16:creationId xmlns:a16="http://schemas.microsoft.com/office/drawing/2014/main" id="{66D24FC3-458B-D284-0C5F-EB1D506ACF40}"/>
              </a:ext>
            </a:extLst>
          </p:cNvPr>
          <p:cNvSpPr>
            <a:spLocks noGrp="1"/>
          </p:cNvSpPr>
          <p:nvPr>
            <p:ph type="title"/>
          </p:nvPr>
        </p:nvSpPr>
        <p:spPr>
          <a:xfrm>
            <a:off x="3582000" y="5278592"/>
            <a:ext cx="5256584" cy="1175538"/>
          </a:xfrm>
        </p:spPr>
        <p:txBody>
          <a:bodyPr anchor="t"/>
          <a:lstStyle>
            <a:lvl1pPr algn="ctr">
              <a:defRPr lang="en-IN" sz="2600" b="1" dirty="0">
                <a:solidFill>
                  <a:srgbClr val="F4BC30"/>
                </a:solidFill>
                <a:latin typeface="+mn-lt"/>
                <a:ea typeface="+mn-ea"/>
                <a:cs typeface="+mn-cs"/>
              </a:defRPr>
            </a:lvl1pPr>
          </a:lstStyle>
          <a:p>
            <a:endParaRPr lang="en-IN" dirty="0"/>
          </a:p>
        </p:txBody>
      </p:sp>
      <p:cxnSp>
        <p:nvCxnSpPr>
          <p:cNvPr id="8" name="Buet forbindelse 9">
            <a:extLst>
              <a:ext uri="{FF2B5EF4-FFF2-40B4-BE49-F238E27FC236}">
                <a16:creationId xmlns:a16="http://schemas.microsoft.com/office/drawing/2014/main" id="{75A88C61-4B2A-722C-93A7-44FB5D09E408}"/>
              </a:ext>
            </a:extLst>
          </p:cNvPr>
          <p:cNvCxnSpPr/>
          <p:nvPr userDrawn="1"/>
        </p:nvCxnSpPr>
        <p:spPr bwMode="auto">
          <a:xfrm rot="5400000" flipH="1" flipV="1">
            <a:off x="9367994" y="3271250"/>
            <a:ext cx="927052" cy="559860"/>
          </a:xfrm>
          <a:prstGeom prst="curvedConnector3">
            <a:avLst>
              <a:gd name="adj1" fmla="val 37408"/>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B82D2938-965B-68A7-56CD-03F45236B538}"/>
              </a:ext>
            </a:extLst>
          </p:cNvPr>
          <p:cNvSpPr>
            <a:spLocks noGrp="1"/>
          </p:cNvSpPr>
          <p:nvPr>
            <p:ph sz="quarter" idx="10"/>
          </p:nvPr>
        </p:nvSpPr>
        <p:spPr>
          <a:xfrm rot="20760000">
            <a:off x="9280800" y="3812400"/>
            <a:ext cx="2736850" cy="1176338"/>
          </a:xfrm>
        </p:spPr>
        <p:txBody>
          <a:bodyPr anchor="t"/>
          <a:lstStyle>
            <a:lvl1pPr>
              <a:defRPr lang="en-IN" sz="1300" kern="1200" dirty="0">
                <a:solidFill>
                  <a:srgbClr val="F4BC30"/>
                </a:solidFill>
                <a:latin typeface="+mn-lt"/>
                <a:ea typeface="+mn-ea"/>
                <a:cs typeface="+mn-cs"/>
              </a:defRPr>
            </a:lvl1pPr>
          </a:lstStyle>
          <a:p>
            <a:pPr lvl="0"/>
            <a:endParaRPr lang="en-IN" dirty="0"/>
          </a:p>
        </p:txBody>
      </p:sp>
    </p:spTree>
    <p:extLst>
      <p:ext uri="{BB962C8B-B14F-4D97-AF65-F5344CB8AC3E}">
        <p14:creationId xmlns:p14="http://schemas.microsoft.com/office/powerpoint/2010/main" val="3580096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med overskrift og billedtekst">
    <p:spTree>
      <p:nvGrpSpPr>
        <p:cNvPr id="1" name=""/>
        <p:cNvGrpSpPr/>
        <p:nvPr/>
      </p:nvGrpSpPr>
      <p:grpSpPr>
        <a:xfrm>
          <a:off x="0" y="0"/>
          <a:ext cx="0" cy="0"/>
          <a:chOff x="0" y="0"/>
          <a:chExt cx="0" cy="0"/>
        </a:xfrm>
      </p:grpSpPr>
      <p:sp>
        <p:nvSpPr>
          <p:cNvPr id="5" name="Pladsholder til billede 2"/>
          <p:cNvSpPr>
            <a:spLocks noGrp="1"/>
          </p:cNvSpPr>
          <p:nvPr>
            <p:ph type="pic" idx="11" hasCustomPrompt="1"/>
          </p:nvPr>
        </p:nvSpPr>
        <p:spPr>
          <a:xfrm>
            <a:off x="720000" y="1800000"/>
            <a:ext cx="10080000" cy="4176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
        <p:nvSpPr>
          <p:cNvPr id="3" name="Titel 1"/>
          <p:cNvSpPr>
            <a:spLocks noGrp="1" noChangeAspect="1"/>
          </p:cNvSpPr>
          <p:nvPr>
            <p:ph type="title" hasCustomPrompt="1"/>
          </p:nvPr>
        </p:nvSpPr>
        <p:spPr>
          <a:xfrm>
            <a:off x="720000" y="828000"/>
            <a:ext cx="10080000" cy="900000"/>
          </a:xfrm>
        </p:spPr>
        <p:txBody>
          <a:bodyPr/>
          <a:lstStyle>
            <a:lvl1pPr>
              <a:defRPr/>
            </a:lvl1pPr>
          </a:lstStyle>
          <a:p>
            <a:r>
              <a:rPr lang="da-DK" dirty="0"/>
              <a:t>Skriv overskrift her</a:t>
            </a:r>
          </a:p>
        </p:txBody>
      </p:sp>
      <p:sp>
        <p:nvSpPr>
          <p:cNvPr id="4" name="Pladsholder til tekst 3"/>
          <p:cNvSpPr>
            <a:spLocks noGrp="1"/>
          </p:cNvSpPr>
          <p:nvPr>
            <p:ph type="body" sz="quarter" idx="12" hasCustomPrompt="1"/>
          </p:nvPr>
        </p:nvSpPr>
        <p:spPr>
          <a:xfrm>
            <a:off x="720000" y="6048000"/>
            <a:ext cx="10080000" cy="360083"/>
          </a:xfrm>
        </p:spPr>
        <p:txBody>
          <a:bodyPr anchor="t" anchorCtr="0">
            <a:normAutofit/>
          </a:bodyPr>
          <a:lstStyle>
            <a:lvl1pPr marL="0" indent="0">
              <a:buNone/>
              <a:defRPr sz="1800" baseline="0">
                <a:solidFill>
                  <a:schemeClr val="tx1"/>
                </a:solidFill>
              </a:defRPr>
            </a:lvl1pPr>
            <a:lvl2pPr marL="833946" indent="0">
              <a:buNone/>
              <a:defRPr sz="1900">
                <a:solidFill>
                  <a:schemeClr val="tx1"/>
                </a:solidFill>
              </a:defRPr>
            </a:lvl2pPr>
            <a:lvl3pPr marL="1549361" indent="0">
              <a:buNone/>
              <a:defRPr sz="1900">
                <a:solidFill>
                  <a:schemeClr val="tx1"/>
                </a:solidFill>
              </a:defRPr>
            </a:lvl3pPr>
            <a:lvl4pPr marL="2279592" indent="0">
              <a:buNone/>
              <a:defRPr sz="1900">
                <a:solidFill>
                  <a:schemeClr val="tx1"/>
                </a:solidFill>
              </a:defRPr>
            </a:lvl4pPr>
            <a:lvl5pPr marL="2874361" indent="0">
              <a:buNone/>
              <a:defRPr sz="1900">
                <a:solidFill>
                  <a:schemeClr val="tx1"/>
                </a:solidFill>
              </a:defRPr>
            </a:lvl5pPr>
          </a:lstStyle>
          <a:p>
            <a:pPr lvl="0"/>
            <a:r>
              <a:rPr lang="da-DK" dirty="0"/>
              <a:t>Skriv tekst her</a:t>
            </a:r>
          </a:p>
        </p:txBody>
      </p:sp>
    </p:spTree>
    <p:extLst>
      <p:ext uri="{BB962C8B-B14F-4D97-AF65-F5344CB8AC3E}">
        <p14:creationId xmlns:p14="http://schemas.microsoft.com/office/powerpoint/2010/main" val="1713122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0" y="0"/>
            <a:ext cx="12190413" cy="6859588"/>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1800121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el 1"/>
          <p:cNvSpPr>
            <a:spLocks noGrp="1" noChangeAspect="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Tree>
    <p:extLst>
      <p:ext uri="{BB962C8B-B14F-4D97-AF65-F5344CB8AC3E}">
        <p14:creationId xmlns:p14="http://schemas.microsoft.com/office/powerpoint/2010/main" val="1023454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851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to højformat - 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0000" y="1908000"/>
            <a:ext cx="6300000" cy="900000"/>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0000" y="2880000"/>
            <a:ext cx="306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6" name="Pladsholder til indhold 2"/>
          <p:cNvSpPr>
            <a:spLocks noGrp="1"/>
          </p:cNvSpPr>
          <p:nvPr>
            <p:ph sz="half" idx="11" hasCustomPrompt="1"/>
          </p:nvPr>
        </p:nvSpPr>
        <p:spPr>
          <a:xfrm>
            <a:off x="7740000" y="2880000"/>
            <a:ext cx="306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7" name="Pladsholder til billede 2"/>
          <p:cNvSpPr>
            <a:spLocks noGrp="1" noChangeAspect="1"/>
          </p:cNvSpPr>
          <p:nvPr>
            <p:ph type="pic" idx="12" hasCustomPrompt="1"/>
          </p:nvPr>
        </p:nvSpPr>
        <p:spPr>
          <a:xfrm>
            <a:off x="0" y="1"/>
            <a:ext cx="4140000"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2890177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to højformat - overskrift og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0000" y="1908000"/>
            <a:ext cx="6300000" cy="900000"/>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0000" y="2880000"/>
            <a:ext cx="630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p:txBody>
      </p:sp>
      <p:sp>
        <p:nvSpPr>
          <p:cNvPr id="7" name="Pladsholder til billede 2"/>
          <p:cNvSpPr>
            <a:spLocks noGrp="1" noChangeAspect="1"/>
          </p:cNvSpPr>
          <p:nvPr>
            <p:ph type="pic" idx="12" hasCustomPrompt="1"/>
          </p:nvPr>
        </p:nvSpPr>
        <p:spPr>
          <a:xfrm>
            <a:off x="0" y="0"/>
            <a:ext cx="4140000"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2318858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to bredformat - overskrift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540000"/>
          </a:xfrm>
        </p:spPr>
        <p:txBody>
          <a:bodyPr anchor="t" anchorCtr="0"/>
          <a:lstStyle>
            <a:lvl1pPr>
              <a:defRPr/>
            </a:lvl1pPr>
          </a:lstStyle>
          <a:p>
            <a:r>
              <a:rPr lang="da-DK" dirty="0"/>
              <a:t>Skriv overskrift her</a:t>
            </a:r>
          </a:p>
        </p:txBody>
      </p:sp>
      <p:sp>
        <p:nvSpPr>
          <p:cNvPr id="6" name="Pladsholder til indhold 2"/>
          <p:cNvSpPr>
            <a:spLocks noGrp="1"/>
          </p:cNvSpPr>
          <p:nvPr>
            <p:ph sz="half" idx="11" hasCustomPrompt="1"/>
          </p:nvPr>
        </p:nvSpPr>
        <p:spPr>
          <a:xfrm>
            <a:off x="7560000" y="1800000"/>
            <a:ext cx="3240000" cy="439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7" name="Pladsholder til billede 2"/>
          <p:cNvSpPr>
            <a:spLocks noGrp="1" noChangeAspect="1"/>
          </p:cNvSpPr>
          <p:nvPr>
            <p:ph type="pic" idx="12" hasCustomPrompt="1"/>
          </p:nvPr>
        </p:nvSpPr>
        <p:spPr>
          <a:xfrm>
            <a:off x="720000" y="1800000"/>
            <a:ext cx="6660000" cy="4392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524582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baseline="0"/>
            </a:lvl1pPr>
          </a:lstStyle>
          <a:p>
            <a:r>
              <a:rPr lang="da-DK" dirty="0"/>
              <a:t>Skriv overskrift her</a:t>
            </a:r>
          </a:p>
        </p:txBody>
      </p:sp>
      <p:sp>
        <p:nvSpPr>
          <p:cNvPr id="3" name="Pladsholder til indhold 2"/>
          <p:cNvSpPr>
            <a:spLocks noGrp="1" noChangeAspect="1"/>
          </p:cNvSpPr>
          <p:nvPr>
            <p:ph sz="half" idx="1" hasCustomPrompt="1"/>
          </p:nvPr>
        </p:nvSpPr>
        <p:spPr>
          <a:xfrm>
            <a:off x="720000" y="2159502"/>
            <a:ext cx="4860000" cy="4032000"/>
          </a:xfrm>
        </p:spPr>
        <p:txBody>
          <a:bodyPr anchor="t" anchorCtr="0"/>
          <a:lstStyle>
            <a:lvl1pPr>
              <a:defRPr sz="3200"/>
            </a:lvl1pPr>
            <a:lvl2pPr marL="628650" indent="-271463">
              <a:defRPr sz="3200"/>
            </a:lvl2pPr>
            <a:lvl3pPr marL="985838" indent="-269875">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0"/>
            <a:r>
              <a:rPr lang="da-DK" altLang="da-DK" dirty="0"/>
              <a:t>Skriv tekst eller klik </a:t>
            </a:r>
            <a:br>
              <a:rPr lang="da-DK" altLang="da-DK" dirty="0"/>
            </a:br>
            <a:r>
              <a:rPr lang="da-DK" altLang="da-DK" dirty="0"/>
              <a:t>på ikon for at tilføje indhold</a:t>
            </a:r>
          </a:p>
        </p:txBody>
      </p:sp>
      <p:sp>
        <p:nvSpPr>
          <p:cNvPr id="6" name="Pladsholder til indhold 2"/>
          <p:cNvSpPr>
            <a:spLocks noGrp="1" noChangeAspect="1"/>
          </p:cNvSpPr>
          <p:nvPr>
            <p:ph sz="half" idx="10" hasCustomPrompt="1"/>
          </p:nvPr>
        </p:nvSpPr>
        <p:spPr>
          <a:xfrm>
            <a:off x="5940000" y="2160000"/>
            <a:ext cx="4860000" cy="4032000"/>
          </a:xfrm>
        </p:spPr>
        <p:txBody>
          <a:bodyPr anchor="t" anchorCtr="0"/>
          <a:lstStyle>
            <a:lvl1pPr>
              <a:defRPr sz="3200"/>
            </a:lvl1pPr>
            <a:lvl2pPr marL="357188" indent="-357188">
              <a:defRPr sz="3200"/>
            </a:lvl2pPr>
            <a:lvl3pPr marL="985838" indent="-269875">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1"/>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1285695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Overskrift og tre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
        <p:nvSpPr>
          <p:cNvPr id="3" name="Pladsholder til indhold 2"/>
          <p:cNvSpPr>
            <a:spLocks noGrp="1"/>
          </p:cNvSpPr>
          <p:nvPr>
            <p:ph sz="half" idx="1" hasCustomPrompt="1"/>
          </p:nvPr>
        </p:nvSpPr>
        <p:spPr>
          <a:xfrm>
            <a:off x="720000" y="2159502"/>
            <a:ext cx="3240000" cy="4032000"/>
          </a:xfrm>
        </p:spPr>
        <p:txBody>
          <a:bodyPr anchor="t" anchorCtr="0"/>
          <a:lstStyle>
            <a:lvl1pPr marL="0" indent="0">
              <a:buNone/>
              <a:defRPr sz="2600"/>
            </a:lvl1pPr>
            <a:lvl2pPr marL="182563" indent="-182563">
              <a:defRPr sz="2600"/>
            </a:lvl2pPr>
            <a:lvl3pPr marL="1549361" indent="0">
              <a:buNone/>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5" name="Pladsholder til indhold 2"/>
          <p:cNvSpPr>
            <a:spLocks noGrp="1"/>
          </p:cNvSpPr>
          <p:nvPr>
            <p:ph sz="half" idx="10" hasCustomPrompt="1"/>
          </p:nvPr>
        </p:nvSpPr>
        <p:spPr>
          <a:xfrm>
            <a:off x="4140000" y="2160000"/>
            <a:ext cx="3240000" cy="403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6" name="Pladsholder til indhold 2"/>
          <p:cNvSpPr>
            <a:spLocks noGrp="1"/>
          </p:cNvSpPr>
          <p:nvPr>
            <p:ph sz="half" idx="11" hasCustomPrompt="1"/>
          </p:nvPr>
        </p:nvSpPr>
        <p:spPr>
          <a:xfrm>
            <a:off x="7560000" y="2160000"/>
            <a:ext cx="3240000" cy="403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Tree>
    <p:extLst>
      <p:ext uri="{BB962C8B-B14F-4D97-AF65-F5344CB8AC3E}">
        <p14:creationId xmlns:p14="http://schemas.microsoft.com/office/powerpoint/2010/main" val="4166801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ft og tre bille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
        <p:nvSpPr>
          <p:cNvPr id="9" name="Pladsholder til billede 8"/>
          <p:cNvSpPr>
            <a:spLocks noGrp="1" noChangeAspect="1"/>
          </p:cNvSpPr>
          <p:nvPr>
            <p:ph type="pic" sz="quarter" idx="10" hasCustomPrompt="1"/>
          </p:nvPr>
        </p:nvSpPr>
        <p:spPr>
          <a:xfrm>
            <a:off x="72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1" hasCustomPrompt="1"/>
          </p:nvPr>
        </p:nvSpPr>
        <p:spPr>
          <a:xfrm>
            <a:off x="414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2" hasCustomPrompt="1"/>
          </p:nvPr>
        </p:nvSpPr>
        <p:spPr>
          <a:xfrm>
            <a:off x="756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3075175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s_MIDTRØD">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886672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e billeder - højformat">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6" name="Pladsholder til billede 8"/>
          <p:cNvSpPr>
            <a:spLocks noGrp="1" noChangeAspect="1"/>
          </p:cNvSpPr>
          <p:nvPr>
            <p:ph type="pic" sz="quarter" idx="11" hasCustomPrompt="1"/>
          </p:nvPr>
        </p:nvSpPr>
        <p:spPr>
          <a:xfrm>
            <a:off x="414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2930559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em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3970725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ks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8" name="Pladsholder til billede 8"/>
          <p:cNvSpPr>
            <a:spLocks noGrp="1" noChangeAspect="1"/>
          </p:cNvSpPr>
          <p:nvPr>
            <p:ph type="pic" sz="quarter" idx="16" hasCustomPrompt="1"/>
          </p:nvPr>
        </p:nvSpPr>
        <p:spPr>
          <a:xfrm>
            <a:off x="756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7" hasCustomPrompt="1"/>
          </p:nvPr>
        </p:nvSpPr>
        <p:spPr>
          <a:xfrm>
            <a:off x="756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2633279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0" y="0"/>
            <a:ext cx="12190413" cy="6859588"/>
          </a:xfrm>
          <a:prstGeom prst="rect">
            <a:avLst/>
          </a:prstGeom>
          <a:solidFill>
            <a:srgbClr val="000000"/>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6" name="Title 5">
            <a:extLst>
              <a:ext uri="{FF2B5EF4-FFF2-40B4-BE49-F238E27FC236}">
                <a16:creationId xmlns:a16="http://schemas.microsoft.com/office/drawing/2014/main" id="{66D24FC3-458B-D284-0C5F-EB1D506ACF40}"/>
              </a:ext>
            </a:extLst>
          </p:cNvPr>
          <p:cNvSpPr>
            <a:spLocks noGrp="1"/>
          </p:cNvSpPr>
          <p:nvPr>
            <p:ph type="title"/>
          </p:nvPr>
        </p:nvSpPr>
        <p:spPr>
          <a:xfrm>
            <a:off x="3582000" y="5278592"/>
            <a:ext cx="5256584" cy="1175538"/>
          </a:xfrm>
        </p:spPr>
        <p:txBody>
          <a:bodyPr anchor="t"/>
          <a:lstStyle>
            <a:lvl1pPr algn="ctr">
              <a:defRPr lang="en-IN" sz="2600" b="1" dirty="0">
                <a:solidFill>
                  <a:srgbClr val="F4BC30"/>
                </a:solidFill>
                <a:latin typeface="+mn-lt"/>
                <a:ea typeface="+mn-ea"/>
                <a:cs typeface="+mn-cs"/>
              </a:defRPr>
            </a:lvl1pPr>
          </a:lstStyle>
          <a:p>
            <a:endParaRPr lang="en-IN" dirty="0"/>
          </a:p>
        </p:txBody>
      </p:sp>
      <p:cxnSp>
        <p:nvCxnSpPr>
          <p:cNvPr id="8" name="Buet forbindelse 9">
            <a:extLst>
              <a:ext uri="{FF2B5EF4-FFF2-40B4-BE49-F238E27FC236}">
                <a16:creationId xmlns:a16="http://schemas.microsoft.com/office/drawing/2014/main" id="{75A88C61-4B2A-722C-93A7-44FB5D09E408}"/>
              </a:ext>
            </a:extLst>
          </p:cNvPr>
          <p:cNvCxnSpPr/>
          <p:nvPr userDrawn="1"/>
        </p:nvCxnSpPr>
        <p:spPr bwMode="auto">
          <a:xfrm rot="5400000" flipH="1" flipV="1">
            <a:off x="9367994" y="3271250"/>
            <a:ext cx="927052" cy="559860"/>
          </a:xfrm>
          <a:prstGeom prst="curvedConnector3">
            <a:avLst>
              <a:gd name="adj1" fmla="val 37408"/>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B82D2938-965B-68A7-56CD-03F45236B538}"/>
              </a:ext>
            </a:extLst>
          </p:cNvPr>
          <p:cNvSpPr>
            <a:spLocks noGrp="1"/>
          </p:cNvSpPr>
          <p:nvPr>
            <p:ph sz="quarter" idx="10"/>
          </p:nvPr>
        </p:nvSpPr>
        <p:spPr>
          <a:xfrm rot="20760000">
            <a:off x="9280800" y="3812400"/>
            <a:ext cx="2736850" cy="1176338"/>
          </a:xfrm>
        </p:spPr>
        <p:txBody>
          <a:bodyPr anchor="t"/>
          <a:lstStyle>
            <a:lvl1pPr>
              <a:defRPr lang="en-IN" sz="1300" kern="1200" dirty="0">
                <a:solidFill>
                  <a:srgbClr val="F4BC30"/>
                </a:solidFill>
                <a:latin typeface="+mn-lt"/>
                <a:ea typeface="+mn-ea"/>
                <a:cs typeface="+mn-cs"/>
              </a:defRPr>
            </a:lvl1pPr>
          </a:lstStyle>
          <a:p>
            <a:pPr lvl="0"/>
            <a:endParaRPr lang="en-IN" dirty="0"/>
          </a:p>
        </p:txBody>
      </p:sp>
    </p:spTree>
    <p:extLst>
      <p:ext uri="{BB962C8B-B14F-4D97-AF65-F5344CB8AC3E}">
        <p14:creationId xmlns:p14="http://schemas.microsoft.com/office/powerpoint/2010/main" val="41453712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dias_MIDTRØD">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34972956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eldias_LYSGRØN">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633215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eldias_ORANGE">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1622856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eldias_PETROL">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1436447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19906" y="2159502"/>
            <a:ext cx="10078688" cy="4032000"/>
          </a:xfrm>
        </p:spPr>
        <p:txBody>
          <a:bodyPr/>
          <a:lstStyle>
            <a:lvl1pPr>
              <a:buClr>
                <a:schemeClr val="bg1"/>
              </a:buClr>
              <a:defRPr/>
            </a:lvl1pPr>
            <a:lvl2pPr>
              <a:buClr>
                <a:schemeClr val="accent3"/>
              </a:buClr>
              <a:defRPr/>
            </a:lvl2pPr>
            <a:lvl3pPr>
              <a:buClr>
                <a:schemeClr val="accent3"/>
              </a:buClr>
              <a:defRPr/>
            </a:lvl3pPr>
            <a:lvl4pPr>
              <a:buClr>
                <a:schemeClr val="accent3"/>
              </a:buClr>
              <a:defRPr/>
            </a:lvl4pPr>
            <a:lvl5pPr marL="3160111" indent="-285750">
              <a:buClr>
                <a:schemeClr val="accent3"/>
              </a:buClr>
              <a:buFont typeface="Wingdings" panose="05000000000000000000" pitchFamily="2" charset="2"/>
              <a:buChar cha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24887944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verskrift og tekst bullit-form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19906" y="2159502"/>
            <a:ext cx="10078688" cy="4032000"/>
          </a:xfrm>
        </p:spPr>
        <p:txBody>
          <a:bodyPr/>
          <a:lstStyle>
            <a:lvl1pPr marL="457200" indent="-457200">
              <a:buClr>
                <a:schemeClr val="accent3"/>
              </a:buClr>
              <a:buFont typeface="Wingdings" panose="05000000000000000000" pitchFamily="2" charset="2"/>
              <a:buChar char="§"/>
              <a:defRPr/>
            </a:lvl1pPr>
            <a:lvl2pPr>
              <a:buClr>
                <a:schemeClr val="accent3"/>
              </a:buClr>
              <a:defRPr/>
            </a:lvl2pPr>
            <a:lvl3pPr>
              <a:buClr>
                <a:schemeClr val="accent3"/>
              </a:buClr>
              <a:defRPr/>
            </a:lvl3pPr>
            <a:lvl4pPr>
              <a:buClr>
                <a:schemeClr val="accent3"/>
              </a:buClr>
              <a:defRPr/>
            </a:lvl4pPr>
            <a:lvl5pPr marL="3160111" indent="-285750">
              <a:buClr>
                <a:schemeClr val="accent3"/>
              </a:buClr>
              <a:buFont typeface="Wingdings" panose="05000000000000000000" pitchFamily="2" charset="2"/>
              <a:buChar char="§"/>
              <a:defRPr/>
            </a:lvl5pPr>
          </a:lstStyle>
          <a:p>
            <a:pPr lvl="0"/>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367217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dias_LYSGRØN">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10929170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verskrift og indhold_MIDTLYS">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1"/>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6" name="Title 5">
            <a:extLst>
              <a:ext uri="{FF2B5EF4-FFF2-40B4-BE49-F238E27FC236}">
                <a16:creationId xmlns:a16="http://schemas.microsoft.com/office/drawing/2014/main" id="{34B4BBE8-D957-54D7-44D1-9B6F8E439D06}"/>
              </a:ext>
            </a:extLst>
          </p:cNvPr>
          <p:cNvSpPr>
            <a:spLocks noGrp="1"/>
          </p:cNvSpPr>
          <p:nvPr>
            <p:ph type="title"/>
          </p:nvPr>
        </p:nvSpPr>
        <p:spPr/>
        <p:txBody>
          <a:bodyPr/>
          <a:lstStyle/>
          <a:p>
            <a:r>
              <a:rPr lang="en-US" dirty="0"/>
              <a:t>Click to edit Master title style</a:t>
            </a:r>
            <a:endParaRPr lang="en-IN" dirty="0"/>
          </a:p>
        </p:txBody>
      </p:sp>
      <p:sp>
        <p:nvSpPr>
          <p:cNvPr id="3" name="Pladsholder til indhold 2"/>
          <p:cNvSpPr>
            <a:spLocks noGrp="1"/>
          </p:cNvSpPr>
          <p:nvPr>
            <p:ph idx="1"/>
          </p:nvPr>
        </p:nvSpPr>
        <p:spPr>
          <a:xfrm>
            <a:off x="6383238" y="863358"/>
            <a:ext cx="4032448" cy="694228"/>
          </a:xfrm>
        </p:spPr>
        <p:txBody>
          <a:bodyPr anchor="t"/>
          <a:lstStyle>
            <a:lvl1pPr algn="ctr">
              <a:buClr>
                <a:schemeClr val="accent6"/>
              </a:buClr>
              <a:defRPr lang="da-DK" altLang="da-DK" sz="1400" kern="0" dirty="0" smtClean="0">
                <a:solidFill>
                  <a:srgbClr val="FFFFFF"/>
                </a:solidFill>
                <a:latin typeface="+mn-lt"/>
                <a:ea typeface="+mn-ea"/>
                <a:cs typeface="+mn-cs"/>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endParaRPr lang="da-DK" altLang="da-DK" dirty="0"/>
          </a:p>
        </p:txBody>
      </p:sp>
      <p:pic>
        <p:nvPicPr>
          <p:cNvPr id="2" name="Billede 11" descr="cid:image002.png@01D8FA87.DA4E6790">
            <a:extLst>
              <a:ext uri="{FF2B5EF4-FFF2-40B4-BE49-F238E27FC236}">
                <a16:creationId xmlns:a16="http://schemas.microsoft.com/office/drawing/2014/main" id="{0B7E87D8-68BC-6C41-3001-2342B4F28513}"/>
              </a:ext>
            </a:extLst>
          </p:cNvPr>
          <p:cNvPicPr/>
          <p:nvPr userDrawn="1"/>
        </p:nvPicPr>
        <p:blipFill rotWithShape="1">
          <a:blip r:embed="rId2" r:link="rId3">
            <a:extLst>
              <a:ext uri="{28A0092B-C50C-407E-A947-70E740481C1C}">
                <a14:useLocalDpi xmlns:a14="http://schemas.microsoft.com/office/drawing/2010/main" val="0"/>
              </a:ext>
            </a:extLst>
          </a:blip>
          <a:srcRect t="-1" b="6282"/>
          <a:stretch>
            <a:fillRect/>
          </a:stretch>
        </p:blipFill>
        <p:spPr bwMode="auto">
          <a:xfrm>
            <a:off x="10982969" y="0"/>
            <a:ext cx="1304925" cy="1080120"/>
          </a:xfrm>
          <a:prstGeom prst="rect">
            <a:avLst/>
          </a:prstGeom>
          <a:noFill/>
          <a:ln>
            <a:noFill/>
          </a:ln>
        </p:spPr>
      </p:pic>
    </p:spTree>
    <p:extLst>
      <p:ext uri="{BB962C8B-B14F-4D97-AF65-F5344CB8AC3E}">
        <p14:creationId xmlns:p14="http://schemas.microsoft.com/office/powerpoint/2010/main" val="26943815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Overskrift og indhold_MIDTLYS">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1"/>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6" name="Title 5">
            <a:extLst>
              <a:ext uri="{FF2B5EF4-FFF2-40B4-BE49-F238E27FC236}">
                <a16:creationId xmlns:a16="http://schemas.microsoft.com/office/drawing/2014/main" id="{34B4BBE8-D957-54D7-44D1-9B6F8E439D06}"/>
              </a:ext>
            </a:extLst>
          </p:cNvPr>
          <p:cNvSpPr>
            <a:spLocks noGrp="1"/>
          </p:cNvSpPr>
          <p:nvPr>
            <p:ph type="title"/>
          </p:nvPr>
        </p:nvSpPr>
        <p:spPr/>
        <p:txBody>
          <a:bodyPr/>
          <a:lstStyle/>
          <a:p>
            <a:r>
              <a:rPr lang="en-US" dirty="0"/>
              <a:t>Click to edit Master title style</a:t>
            </a:r>
            <a:endParaRPr lang="en-IN" dirty="0"/>
          </a:p>
        </p:txBody>
      </p:sp>
      <p:sp>
        <p:nvSpPr>
          <p:cNvPr id="3" name="Pladsholder til indhold 2"/>
          <p:cNvSpPr>
            <a:spLocks noGrp="1"/>
          </p:cNvSpPr>
          <p:nvPr>
            <p:ph idx="1"/>
          </p:nvPr>
        </p:nvSpPr>
        <p:spPr>
          <a:xfrm>
            <a:off x="6383238" y="863358"/>
            <a:ext cx="4032448" cy="694228"/>
          </a:xfrm>
        </p:spPr>
        <p:txBody>
          <a:bodyPr anchor="t"/>
          <a:lstStyle>
            <a:lvl1pPr algn="ctr">
              <a:buClr>
                <a:schemeClr val="accent6"/>
              </a:buClr>
              <a:defRPr lang="da-DK" altLang="da-DK" sz="1400" kern="0" dirty="0" smtClean="0">
                <a:solidFill>
                  <a:srgbClr val="FFFFFF"/>
                </a:solidFill>
                <a:latin typeface="+mn-lt"/>
                <a:ea typeface="+mn-ea"/>
                <a:cs typeface="+mn-cs"/>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endParaRPr lang="da-DK" altLang="da-DK" dirty="0"/>
          </a:p>
        </p:txBody>
      </p:sp>
      <p:pic>
        <p:nvPicPr>
          <p:cNvPr id="2" name="Billede 11" descr="cid:image002.png@01D8FA87.DA4E6790">
            <a:extLst>
              <a:ext uri="{FF2B5EF4-FFF2-40B4-BE49-F238E27FC236}">
                <a16:creationId xmlns:a16="http://schemas.microsoft.com/office/drawing/2014/main" id="{0B7E87D8-68BC-6C41-3001-2342B4F28513}"/>
              </a:ext>
            </a:extLst>
          </p:cNvPr>
          <p:cNvPicPr/>
          <p:nvPr userDrawn="1"/>
        </p:nvPicPr>
        <p:blipFill rotWithShape="1">
          <a:blip r:embed="rId2" r:link="rId3">
            <a:extLst>
              <a:ext uri="{28A0092B-C50C-407E-A947-70E740481C1C}">
                <a14:useLocalDpi xmlns:a14="http://schemas.microsoft.com/office/drawing/2010/main" val="0"/>
              </a:ext>
            </a:extLst>
          </a:blip>
          <a:srcRect t="-1" b="6282"/>
          <a:stretch>
            <a:fillRect/>
          </a:stretch>
        </p:blipFill>
        <p:spPr bwMode="auto">
          <a:xfrm>
            <a:off x="10982969" y="0"/>
            <a:ext cx="1304925" cy="1080120"/>
          </a:xfrm>
          <a:prstGeom prst="rect">
            <a:avLst/>
          </a:prstGeom>
          <a:noFill/>
          <a:ln>
            <a:noFill/>
          </a:ln>
        </p:spPr>
      </p:pic>
      <p:pic>
        <p:nvPicPr>
          <p:cNvPr id="4" name="Billede 15">
            <a:extLst>
              <a:ext uri="{FF2B5EF4-FFF2-40B4-BE49-F238E27FC236}">
                <a16:creationId xmlns:a16="http://schemas.microsoft.com/office/drawing/2014/main" id="{461BA822-A5EF-81E9-150B-7684E8B280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44102" y="2368219"/>
            <a:ext cx="4059421" cy="3067426"/>
          </a:xfrm>
          <a:prstGeom prst="rect">
            <a:avLst/>
          </a:prstGeom>
        </p:spPr>
      </p:pic>
    </p:spTree>
    <p:extLst>
      <p:ext uri="{BB962C8B-B14F-4D97-AF65-F5344CB8AC3E}">
        <p14:creationId xmlns:p14="http://schemas.microsoft.com/office/powerpoint/2010/main" val="1827757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verskrift og indhold_MIDTRØD">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19906" y="2159502"/>
            <a:ext cx="10078688" cy="4032000"/>
          </a:xfrm>
        </p:spPr>
        <p:txBody>
          <a:bodyPr/>
          <a:lstStyle>
            <a:lvl1pPr>
              <a:buClr>
                <a:schemeClr val="bg1"/>
              </a:buClr>
              <a:defRPr>
                <a:solidFill>
                  <a:schemeClr val="bg2"/>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4417100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verskrift og indhold_LYSGRØN">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5"/>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19906" y="2159502"/>
            <a:ext cx="10078688" cy="4032000"/>
          </a:xfrm>
        </p:spPr>
        <p:txBody>
          <a:bodyPr/>
          <a:lstStyle>
            <a:lvl1pPr>
              <a:buClr>
                <a:schemeClr val="bg1"/>
              </a:buClr>
              <a:defRPr>
                <a:solidFill>
                  <a:schemeClr val="accent5"/>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26083049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verskrift og indhold_ORANGE">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 name="Pladsholder til indhold 2"/>
          <p:cNvSpPr>
            <a:spLocks noGrp="1"/>
          </p:cNvSpPr>
          <p:nvPr>
            <p:ph idx="1" hasCustomPrompt="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3886878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verskrift og indhold_PETROL">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 name="Pladsholder til indhold 2"/>
          <p:cNvSpPr>
            <a:spLocks noGrp="1"/>
          </p:cNvSpPr>
          <p:nvPr>
            <p:ph idx="1" hasCustomPrompt="1"/>
          </p:nvPr>
        </p:nvSpPr>
        <p:spPr/>
        <p:txBody>
          <a:bodyPr/>
          <a:lstStyle>
            <a:lvl1pPr>
              <a:buClr>
                <a:schemeClr val="bg1"/>
              </a:buClr>
              <a:defRPr>
                <a:solidFill>
                  <a:schemeClr val="bg2"/>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19486084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tekst, overskrift og indhold_HVI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800000"/>
            <a:ext cx="10080000" cy="720000"/>
          </a:xfrm>
        </p:spPr>
        <p:txBody>
          <a:bodyPr/>
          <a:lstStyle>
            <a:lvl1pPr>
              <a:defRPr/>
            </a:lvl1pPr>
          </a:lstStyle>
          <a:p>
            <a:r>
              <a:rPr lang="da-DK" dirty="0"/>
              <a:t>Skriv overskrift her</a:t>
            </a:r>
          </a:p>
        </p:txBody>
      </p:sp>
      <p:sp>
        <p:nvSpPr>
          <p:cNvPr id="5" name="Pladsholder til indhold 4"/>
          <p:cNvSpPr>
            <a:spLocks noGrp="1"/>
          </p:cNvSpPr>
          <p:nvPr>
            <p:ph sz="quarter" idx="11" hasCustomPrompt="1"/>
          </p:nvPr>
        </p:nvSpPr>
        <p:spPr>
          <a:xfrm>
            <a:off x="720000" y="2700000"/>
            <a:ext cx="10080000" cy="3600000"/>
          </a:xfrm>
        </p:spPr>
        <p:txBody>
          <a:bodyPr anchor="t" anchorCtr="0"/>
          <a:lstStyle/>
          <a:p>
            <a:pPr lvl="0"/>
            <a:r>
              <a:rPr lang="da-DK" altLang="da-DK" dirty="0"/>
              <a:t>Skriv tekst eller klik på ikon for at tilføje indhold</a:t>
            </a:r>
          </a:p>
        </p:txBody>
      </p:sp>
      <p:sp>
        <p:nvSpPr>
          <p:cNvPr id="4" name="Pladsholder til tekst 3"/>
          <p:cNvSpPr>
            <a:spLocks noGrp="1"/>
          </p:cNvSpPr>
          <p:nvPr>
            <p:ph type="body" sz="quarter" idx="12" hasCustomPrompt="1"/>
          </p:nvPr>
        </p:nvSpPr>
        <p:spPr>
          <a:xfrm>
            <a:off x="0" y="1188000"/>
            <a:ext cx="2502174" cy="453179"/>
          </a:xfrm>
          <a:solidFill>
            <a:schemeClr val="accent3"/>
          </a:solidFill>
          <a:ln>
            <a:noFill/>
          </a:ln>
        </p:spPr>
        <p:txBody>
          <a:bodyPr wrap="none" lIns="720000" tIns="71998" rIns="180000" bIns="71998">
            <a:spAutoFit/>
          </a:bodyPr>
          <a:lstStyle>
            <a:lvl1pPr marL="0" indent="0">
              <a:buNone/>
              <a:defRPr sz="2000" b="1" baseline="0">
                <a:solidFill>
                  <a:schemeClr val="bg1"/>
                </a:solidFill>
              </a:defRPr>
            </a:lvl1pPr>
            <a:lvl2pPr marL="833946" indent="0">
              <a:buNone/>
              <a:defRPr b="1">
                <a:solidFill>
                  <a:schemeClr val="bg1"/>
                </a:solidFill>
              </a:defRPr>
            </a:lvl2pPr>
            <a:lvl3pPr marL="1549361" indent="0">
              <a:buNone/>
              <a:defRPr b="1">
                <a:solidFill>
                  <a:schemeClr val="bg1"/>
                </a:solidFill>
              </a:defRPr>
            </a:lvl3pPr>
            <a:lvl4pPr marL="2279592" indent="0">
              <a:buNone/>
              <a:defRPr b="1">
                <a:solidFill>
                  <a:schemeClr val="bg1"/>
                </a:solidFill>
              </a:defRPr>
            </a:lvl4pPr>
            <a:lvl5pPr marL="2874361" indent="0">
              <a:buNone/>
              <a:defRPr b="1">
                <a:solidFill>
                  <a:schemeClr val="bg1"/>
                </a:solidFill>
              </a:defRPr>
            </a:lvl5pPr>
          </a:lstStyle>
          <a:p>
            <a:pPr lvl="0"/>
            <a:r>
              <a:rPr lang="da-DK" dirty="0"/>
              <a:t>SKRIV HER</a:t>
            </a:r>
          </a:p>
        </p:txBody>
      </p:sp>
    </p:spTree>
    <p:extLst>
      <p:ext uri="{BB962C8B-B14F-4D97-AF65-F5344CB8AC3E}">
        <p14:creationId xmlns:p14="http://schemas.microsoft.com/office/powerpoint/2010/main" val="1949237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oto i bred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0" y="576000"/>
            <a:ext cx="12190413"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11619060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oto i høj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3420000" y="576000"/>
            <a:ext cx="4500000"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a:t>
            </a:r>
            <a:br>
              <a:rPr lang="da-DK" dirty="0"/>
            </a:br>
            <a:r>
              <a:rPr lang="da-DK" dirty="0"/>
              <a:t>for at tilføje et billede</a:t>
            </a:r>
            <a:br>
              <a:rPr lang="da-DK" dirty="0"/>
            </a:br>
            <a:br>
              <a:rPr lang="da-DK" dirty="0"/>
            </a:br>
            <a:br>
              <a:rPr lang="da-DK" dirty="0"/>
            </a:br>
            <a:endParaRPr lang="da-DK" dirty="0"/>
          </a:p>
        </p:txBody>
      </p:sp>
      <p:sp>
        <p:nvSpPr>
          <p:cNvPr id="3" name="Tekstboks 2"/>
          <p:cNvSpPr txBox="1"/>
          <p:nvPr userDrawn="1"/>
        </p:nvSpPr>
        <p:spPr>
          <a:xfrm>
            <a:off x="-1488649" y="3141698"/>
            <a:ext cx="1151978" cy="430986"/>
          </a:xfrm>
          <a:prstGeom prst="rect">
            <a:avLst/>
          </a:prstGeom>
          <a:noFill/>
        </p:spPr>
        <p:txBody>
          <a:bodyPr wrap="square" lIns="0" tIns="0" rIns="0" bIns="0" rtlCol="0">
            <a:spAutoFit/>
          </a:bodyPr>
          <a:lstStyle/>
          <a:p>
            <a:r>
              <a:rPr lang="da-DK" sz="900" dirty="0"/>
              <a:t>Foto kan også placeres længere til venstre på siden</a:t>
            </a:r>
          </a:p>
        </p:txBody>
      </p:sp>
    </p:spTree>
    <p:extLst>
      <p:ext uri="{BB962C8B-B14F-4D97-AF65-F5344CB8AC3E}">
        <p14:creationId xmlns:p14="http://schemas.microsoft.com/office/powerpoint/2010/main" val="37716133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to med overskrift og billedtekst">
    <p:spTree>
      <p:nvGrpSpPr>
        <p:cNvPr id="1" name=""/>
        <p:cNvGrpSpPr/>
        <p:nvPr/>
      </p:nvGrpSpPr>
      <p:grpSpPr>
        <a:xfrm>
          <a:off x="0" y="0"/>
          <a:ext cx="0" cy="0"/>
          <a:chOff x="0" y="0"/>
          <a:chExt cx="0" cy="0"/>
        </a:xfrm>
      </p:grpSpPr>
      <p:sp>
        <p:nvSpPr>
          <p:cNvPr id="5" name="Pladsholder til billede 2"/>
          <p:cNvSpPr>
            <a:spLocks noGrp="1"/>
          </p:cNvSpPr>
          <p:nvPr>
            <p:ph type="pic" idx="11" hasCustomPrompt="1"/>
          </p:nvPr>
        </p:nvSpPr>
        <p:spPr>
          <a:xfrm>
            <a:off x="720000" y="1800000"/>
            <a:ext cx="10080000" cy="4176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
        <p:nvSpPr>
          <p:cNvPr id="3" name="Titel 1"/>
          <p:cNvSpPr>
            <a:spLocks noGrp="1" noChangeAspect="1"/>
          </p:cNvSpPr>
          <p:nvPr>
            <p:ph type="title" hasCustomPrompt="1"/>
          </p:nvPr>
        </p:nvSpPr>
        <p:spPr>
          <a:xfrm>
            <a:off x="720000" y="828000"/>
            <a:ext cx="10080000" cy="900000"/>
          </a:xfrm>
        </p:spPr>
        <p:txBody>
          <a:bodyPr/>
          <a:lstStyle>
            <a:lvl1pPr>
              <a:defRPr/>
            </a:lvl1pPr>
          </a:lstStyle>
          <a:p>
            <a:r>
              <a:rPr lang="da-DK" dirty="0"/>
              <a:t>Skriv overskrift her</a:t>
            </a:r>
          </a:p>
        </p:txBody>
      </p:sp>
      <p:sp>
        <p:nvSpPr>
          <p:cNvPr id="4" name="Pladsholder til tekst 3"/>
          <p:cNvSpPr>
            <a:spLocks noGrp="1"/>
          </p:cNvSpPr>
          <p:nvPr>
            <p:ph type="body" sz="quarter" idx="12" hasCustomPrompt="1"/>
          </p:nvPr>
        </p:nvSpPr>
        <p:spPr>
          <a:xfrm>
            <a:off x="720000" y="6048000"/>
            <a:ext cx="10080000" cy="360083"/>
          </a:xfrm>
        </p:spPr>
        <p:txBody>
          <a:bodyPr anchor="t" anchorCtr="0">
            <a:normAutofit/>
          </a:bodyPr>
          <a:lstStyle>
            <a:lvl1pPr marL="0" indent="0">
              <a:buNone/>
              <a:defRPr sz="1800" baseline="0">
                <a:solidFill>
                  <a:schemeClr val="tx1"/>
                </a:solidFill>
              </a:defRPr>
            </a:lvl1pPr>
            <a:lvl2pPr marL="833946" indent="0">
              <a:buNone/>
              <a:defRPr sz="1900">
                <a:solidFill>
                  <a:schemeClr val="tx1"/>
                </a:solidFill>
              </a:defRPr>
            </a:lvl2pPr>
            <a:lvl3pPr marL="1549361" indent="0">
              <a:buNone/>
              <a:defRPr sz="1900">
                <a:solidFill>
                  <a:schemeClr val="tx1"/>
                </a:solidFill>
              </a:defRPr>
            </a:lvl3pPr>
            <a:lvl4pPr marL="2279592" indent="0">
              <a:buNone/>
              <a:defRPr sz="1900">
                <a:solidFill>
                  <a:schemeClr val="tx1"/>
                </a:solidFill>
              </a:defRPr>
            </a:lvl4pPr>
            <a:lvl5pPr marL="2874361" indent="0">
              <a:buNone/>
              <a:defRPr sz="1900">
                <a:solidFill>
                  <a:schemeClr val="tx1"/>
                </a:solidFill>
              </a:defRPr>
            </a:lvl5pPr>
          </a:lstStyle>
          <a:p>
            <a:pPr lvl="0"/>
            <a:r>
              <a:rPr lang="da-DK" dirty="0"/>
              <a:t>Skriv tekst her</a:t>
            </a:r>
          </a:p>
        </p:txBody>
      </p:sp>
    </p:spTree>
    <p:extLst>
      <p:ext uri="{BB962C8B-B14F-4D97-AF65-F5344CB8AC3E}">
        <p14:creationId xmlns:p14="http://schemas.microsoft.com/office/powerpoint/2010/main" val="336927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dias_ORANGE">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17291249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0" y="0"/>
            <a:ext cx="12190413" cy="6859588"/>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664937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el 1"/>
          <p:cNvSpPr>
            <a:spLocks noGrp="1" noChangeAspect="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Tree>
    <p:extLst>
      <p:ext uri="{BB962C8B-B14F-4D97-AF65-F5344CB8AC3E}">
        <p14:creationId xmlns:p14="http://schemas.microsoft.com/office/powerpoint/2010/main" val="26117141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9978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to højformat - 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0000" y="1908000"/>
            <a:ext cx="6300000" cy="900000"/>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0000" y="2880000"/>
            <a:ext cx="306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6" name="Pladsholder til indhold 2"/>
          <p:cNvSpPr>
            <a:spLocks noGrp="1"/>
          </p:cNvSpPr>
          <p:nvPr>
            <p:ph sz="half" idx="11" hasCustomPrompt="1"/>
          </p:nvPr>
        </p:nvSpPr>
        <p:spPr>
          <a:xfrm>
            <a:off x="7740000" y="2880000"/>
            <a:ext cx="306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7" name="Pladsholder til billede 2"/>
          <p:cNvSpPr>
            <a:spLocks noGrp="1" noChangeAspect="1"/>
          </p:cNvSpPr>
          <p:nvPr>
            <p:ph type="pic" idx="12" hasCustomPrompt="1"/>
          </p:nvPr>
        </p:nvSpPr>
        <p:spPr>
          <a:xfrm>
            <a:off x="0" y="1"/>
            <a:ext cx="4140000"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21002161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to højformat - overskrift og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0000" y="1908000"/>
            <a:ext cx="6300000" cy="900000"/>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0000" y="2880000"/>
            <a:ext cx="630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p:txBody>
      </p:sp>
      <p:sp>
        <p:nvSpPr>
          <p:cNvPr id="7" name="Pladsholder til billede 2"/>
          <p:cNvSpPr>
            <a:spLocks noGrp="1" noChangeAspect="1"/>
          </p:cNvSpPr>
          <p:nvPr>
            <p:ph type="pic" idx="12" hasCustomPrompt="1"/>
          </p:nvPr>
        </p:nvSpPr>
        <p:spPr>
          <a:xfrm>
            <a:off x="0" y="0"/>
            <a:ext cx="4140000"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38478284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to bredformat - overskrift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540000"/>
          </a:xfrm>
        </p:spPr>
        <p:txBody>
          <a:bodyPr anchor="t" anchorCtr="0"/>
          <a:lstStyle>
            <a:lvl1pPr>
              <a:defRPr/>
            </a:lvl1pPr>
          </a:lstStyle>
          <a:p>
            <a:r>
              <a:rPr lang="da-DK" dirty="0"/>
              <a:t>Skriv overskrift her</a:t>
            </a:r>
          </a:p>
        </p:txBody>
      </p:sp>
      <p:sp>
        <p:nvSpPr>
          <p:cNvPr id="6" name="Pladsholder til indhold 2"/>
          <p:cNvSpPr>
            <a:spLocks noGrp="1"/>
          </p:cNvSpPr>
          <p:nvPr>
            <p:ph sz="half" idx="11" hasCustomPrompt="1"/>
          </p:nvPr>
        </p:nvSpPr>
        <p:spPr>
          <a:xfrm>
            <a:off x="7560000" y="1800000"/>
            <a:ext cx="3240000" cy="439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7" name="Pladsholder til billede 2"/>
          <p:cNvSpPr>
            <a:spLocks noGrp="1" noChangeAspect="1"/>
          </p:cNvSpPr>
          <p:nvPr>
            <p:ph type="pic" idx="12" hasCustomPrompt="1"/>
          </p:nvPr>
        </p:nvSpPr>
        <p:spPr>
          <a:xfrm>
            <a:off x="720000" y="1800000"/>
            <a:ext cx="6660000" cy="4392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20630553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baseline="0"/>
            </a:lvl1pPr>
          </a:lstStyle>
          <a:p>
            <a:r>
              <a:rPr lang="da-DK" dirty="0"/>
              <a:t>Skriv overskrift her</a:t>
            </a:r>
          </a:p>
        </p:txBody>
      </p:sp>
      <p:sp>
        <p:nvSpPr>
          <p:cNvPr id="3" name="Pladsholder til indhold 2"/>
          <p:cNvSpPr>
            <a:spLocks noGrp="1" noChangeAspect="1"/>
          </p:cNvSpPr>
          <p:nvPr>
            <p:ph sz="half" idx="1" hasCustomPrompt="1"/>
          </p:nvPr>
        </p:nvSpPr>
        <p:spPr>
          <a:xfrm>
            <a:off x="720000" y="2159502"/>
            <a:ext cx="4860000" cy="4032000"/>
          </a:xfrm>
        </p:spPr>
        <p:txBody>
          <a:bodyPr anchor="t" anchorCtr="0"/>
          <a:lstStyle>
            <a:lvl1pPr>
              <a:defRPr sz="3200"/>
            </a:lvl1pPr>
            <a:lvl2pPr marL="628650" indent="-271463">
              <a:defRPr sz="3200"/>
            </a:lvl2pPr>
            <a:lvl3pPr marL="985838" indent="-269875">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0"/>
            <a:r>
              <a:rPr lang="da-DK" altLang="da-DK" dirty="0"/>
              <a:t>Skriv tekst eller klik </a:t>
            </a:r>
            <a:br>
              <a:rPr lang="da-DK" altLang="da-DK" dirty="0"/>
            </a:br>
            <a:r>
              <a:rPr lang="da-DK" altLang="da-DK" dirty="0"/>
              <a:t>på ikon for at tilføje indhold</a:t>
            </a:r>
          </a:p>
        </p:txBody>
      </p:sp>
      <p:sp>
        <p:nvSpPr>
          <p:cNvPr id="6" name="Pladsholder til indhold 2"/>
          <p:cNvSpPr>
            <a:spLocks noGrp="1" noChangeAspect="1"/>
          </p:cNvSpPr>
          <p:nvPr>
            <p:ph sz="half" idx="10" hasCustomPrompt="1"/>
          </p:nvPr>
        </p:nvSpPr>
        <p:spPr>
          <a:xfrm>
            <a:off x="5940000" y="2160000"/>
            <a:ext cx="4860000" cy="4032000"/>
          </a:xfrm>
        </p:spPr>
        <p:txBody>
          <a:bodyPr anchor="t" anchorCtr="0"/>
          <a:lstStyle>
            <a:lvl1pPr>
              <a:defRPr sz="3200"/>
            </a:lvl1pPr>
            <a:lvl2pPr marL="357188" indent="-357188">
              <a:defRPr sz="3200"/>
            </a:lvl2pPr>
            <a:lvl3pPr marL="985838" indent="-269875">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1"/>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24377347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Overskrift og tre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
        <p:nvSpPr>
          <p:cNvPr id="3" name="Pladsholder til indhold 2"/>
          <p:cNvSpPr>
            <a:spLocks noGrp="1"/>
          </p:cNvSpPr>
          <p:nvPr>
            <p:ph sz="half" idx="1" hasCustomPrompt="1"/>
          </p:nvPr>
        </p:nvSpPr>
        <p:spPr>
          <a:xfrm>
            <a:off x="720000" y="2159502"/>
            <a:ext cx="3240000" cy="4032000"/>
          </a:xfrm>
        </p:spPr>
        <p:txBody>
          <a:bodyPr anchor="t" anchorCtr="0"/>
          <a:lstStyle>
            <a:lvl1pPr marL="0" indent="0">
              <a:buNone/>
              <a:defRPr sz="2600"/>
            </a:lvl1pPr>
            <a:lvl2pPr marL="182563" indent="-182563">
              <a:defRPr sz="2600"/>
            </a:lvl2pPr>
            <a:lvl3pPr marL="1549361" indent="0">
              <a:buNone/>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5" name="Pladsholder til indhold 2"/>
          <p:cNvSpPr>
            <a:spLocks noGrp="1"/>
          </p:cNvSpPr>
          <p:nvPr>
            <p:ph sz="half" idx="10" hasCustomPrompt="1"/>
          </p:nvPr>
        </p:nvSpPr>
        <p:spPr>
          <a:xfrm>
            <a:off x="4140000" y="2160000"/>
            <a:ext cx="3240000" cy="403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6" name="Pladsholder til indhold 2"/>
          <p:cNvSpPr>
            <a:spLocks noGrp="1"/>
          </p:cNvSpPr>
          <p:nvPr>
            <p:ph sz="half" idx="11" hasCustomPrompt="1"/>
          </p:nvPr>
        </p:nvSpPr>
        <p:spPr>
          <a:xfrm>
            <a:off x="7560000" y="2160000"/>
            <a:ext cx="3240000" cy="403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Tree>
    <p:extLst>
      <p:ext uri="{BB962C8B-B14F-4D97-AF65-F5344CB8AC3E}">
        <p14:creationId xmlns:p14="http://schemas.microsoft.com/office/powerpoint/2010/main" val="2417053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verskrift og tre bille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
        <p:nvSpPr>
          <p:cNvPr id="9" name="Pladsholder til billede 8"/>
          <p:cNvSpPr>
            <a:spLocks noGrp="1" noChangeAspect="1"/>
          </p:cNvSpPr>
          <p:nvPr>
            <p:ph type="pic" sz="quarter" idx="10" hasCustomPrompt="1"/>
          </p:nvPr>
        </p:nvSpPr>
        <p:spPr>
          <a:xfrm>
            <a:off x="72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1" hasCustomPrompt="1"/>
          </p:nvPr>
        </p:nvSpPr>
        <p:spPr>
          <a:xfrm>
            <a:off x="414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2" hasCustomPrompt="1"/>
          </p:nvPr>
        </p:nvSpPr>
        <p:spPr>
          <a:xfrm>
            <a:off x="756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1637981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e billeder - højformat">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6" name="Pladsholder til billede 8"/>
          <p:cNvSpPr>
            <a:spLocks noGrp="1" noChangeAspect="1"/>
          </p:cNvSpPr>
          <p:nvPr>
            <p:ph type="pic" sz="quarter" idx="11" hasCustomPrompt="1"/>
          </p:nvPr>
        </p:nvSpPr>
        <p:spPr>
          <a:xfrm>
            <a:off x="414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1092155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dias_PETROL">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20857562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em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22779851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ks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8" name="Pladsholder til billede 8"/>
          <p:cNvSpPr>
            <a:spLocks noGrp="1" noChangeAspect="1"/>
          </p:cNvSpPr>
          <p:nvPr>
            <p:ph type="pic" sz="quarter" idx="16" hasCustomPrompt="1"/>
          </p:nvPr>
        </p:nvSpPr>
        <p:spPr>
          <a:xfrm>
            <a:off x="756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7" hasCustomPrompt="1"/>
          </p:nvPr>
        </p:nvSpPr>
        <p:spPr>
          <a:xfrm>
            <a:off x="756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5993511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0" y="0"/>
            <a:ext cx="12190413" cy="6859588"/>
          </a:xfrm>
          <a:prstGeom prst="rect">
            <a:avLst/>
          </a:prstGeom>
          <a:solidFill>
            <a:srgbClr val="000000"/>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7" name="Rectangle 113"/>
          <p:cNvSpPr>
            <a:spLocks noGrp="1" noChangeAspect="1" noChangeArrowheads="1"/>
          </p:cNvSpPr>
          <p:nvPr>
            <p:ph type="subTitle" sz="quarter" idx="1" hasCustomPrompt="1"/>
          </p:nvPr>
        </p:nvSpPr>
        <p:spPr>
          <a:xfrm>
            <a:off x="694606" y="5342988"/>
            <a:ext cx="10801200" cy="637334"/>
          </a:xfrm>
        </p:spPr>
        <p:txBody>
          <a:bodyPr anchor="t"/>
          <a:lstStyle>
            <a:lvl1pPr marL="0" indent="0" algn="ctr">
              <a:buFont typeface="Wingdings" pitchFamily="2" charset="2"/>
              <a:buNone/>
              <a:tabLst>
                <a:tab pos="1168400" algn="l"/>
              </a:tabLst>
              <a:defRPr sz="2600">
                <a:solidFill>
                  <a:schemeClr val="bg1"/>
                </a:solidFill>
              </a:defRPr>
            </a:lvl1pPr>
          </a:lstStyle>
          <a:p>
            <a:pPr lvl="0"/>
            <a:r>
              <a:rPr lang="da-DK" altLang="da-DK" noProof="0" dirty="0"/>
              <a:t>Skriv titel her</a:t>
            </a:r>
          </a:p>
        </p:txBody>
      </p:sp>
    </p:spTree>
    <p:extLst>
      <p:ext uri="{BB962C8B-B14F-4D97-AF65-F5344CB8AC3E}">
        <p14:creationId xmlns:p14="http://schemas.microsoft.com/office/powerpoint/2010/main" val="15383422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0" y="0"/>
            <a:ext cx="12190413" cy="6859588"/>
          </a:xfrm>
          <a:prstGeom prst="rect">
            <a:avLst/>
          </a:prstGeom>
          <a:solidFill>
            <a:srgbClr val="000000"/>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6" name="Title 5">
            <a:extLst>
              <a:ext uri="{FF2B5EF4-FFF2-40B4-BE49-F238E27FC236}">
                <a16:creationId xmlns:a16="http://schemas.microsoft.com/office/drawing/2014/main" id="{66D24FC3-458B-D284-0C5F-EB1D506ACF40}"/>
              </a:ext>
            </a:extLst>
          </p:cNvPr>
          <p:cNvSpPr>
            <a:spLocks noGrp="1"/>
          </p:cNvSpPr>
          <p:nvPr>
            <p:ph type="title"/>
          </p:nvPr>
        </p:nvSpPr>
        <p:spPr>
          <a:xfrm>
            <a:off x="3582000" y="5278592"/>
            <a:ext cx="5256584" cy="1175538"/>
          </a:xfrm>
        </p:spPr>
        <p:txBody>
          <a:bodyPr anchor="t"/>
          <a:lstStyle>
            <a:lvl1pPr algn="ctr">
              <a:defRPr lang="en-IN" sz="2600" b="1" dirty="0">
                <a:solidFill>
                  <a:srgbClr val="F4BC30"/>
                </a:solidFill>
                <a:latin typeface="+mn-lt"/>
                <a:ea typeface="+mn-ea"/>
                <a:cs typeface="+mn-cs"/>
              </a:defRPr>
            </a:lvl1pPr>
          </a:lstStyle>
          <a:p>
            <a:endParaRPr lang="en-IN" dirty="0"/>
          </a:p>
        </p:txBody>
      </p:sp>
      <p:cxnSp>
        <p:nvCxnSpPr>
          <p:cNvPr id="8" name="Buet forbindelse 9">
            <a:extLst>
              <a:ext uri="{FF2B5EF4-FFF2-40B4-BE49-F238E27FC236}">
                <a16:creationId xmlns:a16="http://schemas.microsoft.com/office/drawing/2014/main" id="{75A88C61-4B2A-722C-93A7-44FB5D09E408}"/>
              </a:ext>
            </a:extLst>
          </p:cNvPr>
          <p:cNvCxnSpPr/>
          <p:nvPr userDrawn="1"/>
        </p:nvCxnSpPr>
        <p:spPr bwMode="auto">
          <a:xfrm rot="5400000" flipH="1" flipV="1">
            <a:off x="9367994" y="3271250"/>
            <a:ext cx="927052" cy="559860"/>
          </a:xfrm>
          <a:prstGeom prst="curvedConnector3">
            <a:avLst>
              <a:gd name="adj1" fmla="val 37408"/>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B82D2938-965B-68A7-56CD-03F45236B538}"/>
              </a:ext>
            </a:extLst>
          </p:cNvPr>
          <p:cNvSpPr>
            <a:spLocks noGrp="1"/>
          </p:cNvSpPr>
          <p:nvPr>
            <p:ph sz="quarter" idx="10"/>
          </p:nvPr>
        </p:nvSpPr>
        <p:spPr>
          <a:xfrm rot="20760000">
            <a:off x="9280800" y="3812400"/>
            <a:ext cx="2736850" cy="1176338"/>
          </a:xfrm>
        </p:spPr>
        <p:txBody>
          <a:bodyPr anchor="t"/>
          <a:lstStyle>
            <a:lvl1pPr>
              <a:defRPr lang="en-IN" sz="1300" kern="1200" dirty="0">
                <a:solidFill>
                  <a:srgbClr val="F4BC30"/>
                </a:solidFill>
                <a:latin typeface="+mn-lt"/>
                <a:ea typeface="+mn-ea"/>
                <a:cs typeface="+mn-cs"/>
              </a:defRPr>
            </a:lvl1pPr>
          </a:lstStyle>
          <a:p>
            <a:pPr lvl="0"/>
            <a:endParaRPr lang="en-IN" dirty="0"/>
          </a:p>
        </p:txBody>
      </p:sp>
    </p:spTree>
    <p:extLst>
      <p:ext uri="{BB962C8B-B14F-4D97-AF65-F5344CB8AC3E}">
        <p14:creationId xmlns:p14="http://schemas.microsoft.com/office/powerpoint/2010/main" val="25608347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eldias_MIDTRØD">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38442245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eldias_LYSGRØN">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17918160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eldias_ORANGE">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35470006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eldias_PETROL">
    <p:spTree>
      <p:nvGrpSpPr>
        <p:cNvPr id="1" name=""/>
        <p:cNvGrpSpPr/>
        <p:nvPr/>
      </p:nvGrpSpPr>
      <p:grpSpPr>
        <a:xfrm>
          <a:off x="0" y="0"/>
          <a:ext cx="0" cy="0"/>
          <a:chOff x="0" y="0"/>
          <a:chExt cx="0" cy="0"/>
        </a:xfrm>
      </p:grpSpPr>
      <p:sp>
        <p:nvSpPr>
          <p:cNvPr id="2" name="Rektangel 1"/>
          <p:cNvSpPr>
            <a:spLocks noChangeAspect="1"/>
          </p:cNvSpPr>
          <p:nvPr/>
        </p:nvSpPr>
        <p:spPr>
          <a:xfrm>
            <a:off x="0" y="576000"/>
            <a:ext cx="12190413"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9024" name="Rectangle 112"/>
          <p:cNvSpPr>
            <a:spLocks noGrp="1" noChangeAspect="1" noChangeArrowheads="1"/>
          </p:cNvSpPr>
          <p:nvPr>
            <p:ph type="ctrTitle" sz="quarter" hasCustomPrompt="1"/>
          </p:nvPr>
        </p:nvSpPr>
        <p:spPr>
          <a:xfrm>
            <a:off x="1080000" y="3600000"/>
            <a:ext cx="9720000" cy="1440196"/>
          </a:xfrm>
        </p:spPr>
        <p:txBody>
          <a:bodyPr/>
          <a:lstStyle>
            <a:lvl1pPr>
              <a:lnSpc>
                <a:spcPct val="100000"/>
              </a:lnSpc>
              <a:spcAft>
                <a:spcPct val="20000"/>
              </a:spcAft>
              <a:defRPr sz="5000">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000" y="5112000"/>
            <a:ext cx="9720000" cy="719305"/>
          </a:xfrm>
        </p:spPr>
        <p:txBody>
          <a:bodyPr anchor="t"/>
          <a:lstStyle>
            <a:lvl1pPr marL="0" indent="0">
              <a:buFont typeface="Wingdings" pitchFamily="2" charset="2"/>
              <a:buNone/>
              <a:defRPr sz="2600"/>
            </a:lvl1pPr>
          </a:lstStyle>
          <a:p>
            <a:pPr lvl="0"/>
            <a:r>
              <a:rPr lang="da-DK" altLang="da-DK" noProof="0" dirty="0"/>
              <a:t>Skriv undertitel her</a:t>
            </a:r>
          </a:p>
        </p:txBody>
      </p:sp>
    </p:spTree>
    <p:extLst>
      <p:ext uri="{BB962C8B-B14F-4D97-AF65-F5344CB8AC3E}">
        <p14:creationId xmlns:p14="http://schemas.microsoft.com/office/powerpoint/2010/main" val="3563466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19906" y="2159502"/>
            <a:ext cx="10078688" cy="4032000"/>
          </a:xfrm>
        </p:spPr>
        <p:txBody>
          <a:bodyPr/>
          <a:lstStyle>
            <a:lvl1pPr>
              <a:buClr>
                <a:schemeClr val="bg1"/>
              </a:buClr>
              <a:defRPr/>
            </a:lvl1pPr>
            <a:lvl2pPr>
              <a:buClr>
                <a:schemeClr val="accent3"/>
              </a:buClr>
              <a:defRPr/>
            </a:lvl2pPr>
            <a:lvl3pPr>
              <a:buClr>
                <a:schemeClr val="accent3"/>
              </a:buClr>
              <a:defRPr/>
            </a:lvl3pPr>
            <a:lvl4pPr>
              <a:buClr>
                <a:schemeClr val="accent3"/>
              </a:buClr>
              <a:defRPr/>
            </a:lvl4pPr>
            <a:lvl5pPr marL="3160111" indent="-285750">
              <a:buClr>
                <a:schemeClr val="accent3"/>
              </a:buClr>
              <a:buFont typeface="Wingdings" panose="05000000000000000000" pitchFamily="2" charset="2"/>
              <a:buChar cha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28547179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verskrift og tekst bullit-form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19906" y="2159502"/>
            <a:ext cx="10078688" cy="4032000"/>
          </a:xfrm>
        </p:spPr>
        <p:txBody>
          <a:bodyPr/>
          <a:lstStyle>
            <a:lvl1pPr marL="457200" indent="-457200">
              <a:buClr>
                <a:schemeClr val="accent3"/>
              </a:buClr>
              <a:buFont typeface="Wingdings" panose="05000000000000000000" pitchFamily="2" charset="2"/>
              <a:buChar char="§"/>
              <a:defRPr/>
            </a:lvl1pPr>
            <a:lvl2pPr>
              <a:buClr>
                <a:schemeClr val="accent3"/>
              </a:buClr>
              <a:defRPr/>
            </a:lvl2pPr>
            <a:lvl3pPr>
              <a:buClr>
                <a:schemeClr val="accent3"/>
              </a:buClr>
              <a:defRPr/>
            </a:lvl3pPr>
            <a:lvl4pPr>
              <a:buClr>
                <a:schemeClr val="accent3"/>
              </a:buClr>
              <a:defRPr/>
            </a:lvl4pPr>
            <a:lvl5pPr marL="3160111" indent="-285750">
              <a:buClr>
                <a:schemeClr val="accent3"/>
              </a:buClr>
              <a:buFont typeface="Wingdings" panose="05000000000000000000" pitchFamily="2" charset="2"/>
              <a:buChar char="§"/>
              <a:defRPr/>
            </a:lvl5pPr>
          </a:lstStyle>
          <a:p>
            <a:pPr lvl="0"/>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320374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19906" y="2159502"/>
            <a:ext cx="10078688" cy="4032000"/>
          </a:xfrm>
        </p:spPr>
        <p:txBody>
          <a:bodyPr/>
          <a:lstStyle>
            <a:lvl1pPr>
              <a:buClr>
                <a:schemeClr val="bg1"/>
              </a:buClr>
              <a:defRPr/>
            </a:lvl1pPr>
            <a:lvl2pPr>
              <a:buClr>
                <a:schemeClr val="accent3"/>
              </a:buClr>
              <a:defRPr/>
            </a:lvl2pPr>
            <a:lvl3pPr>
              <a:buClr>
                <a:schemeClr val="accent3"/>
              </a:buClr>
              <a:defRPr/>
            </a:lvl3pPr>
            <a:lvl4pPr>
              <a:buClr>
                <a:schemeClr val="accent3"/>
              </a:buClr>
              <a:defRPr/>
            </a:lvl4pPr>
            <a:lvl5pPr marL="3160111" indent="-285750">
              <a:buClr>
                <a:schemeClr val="accent3"/>
              </a:buClr>
              <a:buFont typeface="Wingdings" panose="05000000000000000000" pitchFamily="2" charset="2"/>
              <a:buChar cha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24304916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verskrift og indhold_MIDTLYS">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1"/>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 name="Pladsholder til indhold 2"/>
          <p:cNvSpPr>
            <a:spLocks noGrp="1"/>
          </p:cNvSpPr>
          <p:nvPr>
            <p:ph idx="1" hasCustomPrompt="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rgbClr val="F4BC30"/>
                </a:solidFill>
              </a:defRPr>
            </a:lvl1pPr>
          </a:lstStyle>
          <a:p>
            <a:pPr lvl="0"/>
            <a:r>
              <a:rPr lang="da-DK" altLang="da-DK" dirty="0"/>
              <a:t>Skriv overskrift her</a:t>
            </a:r>
          </a:p>
        </p:txBody>
      </p:sp>
      <p:pic>
        <p:nvPicPr>
          <p:cNvPr id="2" name="Billede 5" descr="cid:image002.png@01D8FA87.DA4E6790">
            <a:extLst>
              <a:ext uri="{FF2B5EF4-FFF2-40B4-BE49-F238E27FC236}">
                <a16:creationId xmlns:a16="http://schemas.microsoft.com/office/drawing/2014/main" id="{E73ED99A-CCC9-AC7B-D3C4-AD8D7842400D}"/>
              </a:ext>
            </a:extLst>
          </p:cNvPr>
          <p:cNvPicPr/>
          <p:nvPr userDrawn="1"/>
        </p:nvPicPr>
        <p:blipFill rotWithShape="1">
          <a:blip r:embed="rId2" r:link="rId3">
            <a:extLst>
              <a:ext uri="{28A0092B-C50C-407E-A947-70E740481C1C}">
                <a14:useLocalDpi xmlns:a14="http://schemas.microsoft.com/office/drawing/2010/main" val="0"/>
              </a:ext>
            </a:extLst>
          </a:blip>
          <a:srcRect t="-1" b="6282"/>
          <a:stretch>
            <a:fillRect/>
          </a:stretch>
        </p:blipFill>
        <p:spPr bwMode="auto">
          <a:xfrm>
            <a:off x="10982969" y="0"/>
            <a:ext cx="1304925" cy="1080120"/>
          </a:xfrm>
          <a:prstGeom prst="rect">
            <a:avLst/>
          </a:prstGeom>
          <a:noFill/>
          <a:ln>
            <a:noFill/>
          </a:ln>
        </p:spPr>
      </p:pic>
    </p:spTree>
    <p:extLst>
      <p:ext uri="{BB962C8B-B14F-4D97-AF65-F5344CB8AC3E}">
        <p14:creationId xmlns:p14="http://schemas.microsoft.com/office/powerpoint/2010/main" val="29310098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Overskrift og indhold_MIDTLYS">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1"/>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6" name="Title 5">
            <a:extLst>
              <a:ext uri="{FF2B5EF4-FFF2-40B4-BE49-F238E27FC236}">
                <a16:creationId xmlns:a16="http://schemas.microsoft.com/office/drawing/2014/main" id="{34B4BBE8-D957-54D7-44D1-9B6F8E439D06}"/>
              </a:ext>
            </a:extLst>
          </p:cNvPr>
          <p:cNvSpPr>
            <a:spLocks noGrp="1"/>
          </p:cNvSpPr>
          <p:nvPr>
            <p:ph type="title"/>
          </p:nvPr>
        </p:nvSpPr>
        <p:spPr/>
        <p:txBody>
          <a:bodyPr/>
          <a:lstStyle/>
          <a:p>
            <a:r>
              <a:rPr lang="en-US" dirty="0"/>
              <a:t>Click to edit Master title style</a:t>
            </a:r>
            <a:endParaRPr lang="en-IN" dirty="0"/>
          </a:p>
        </p:txBody>
      </p:sp>
      <p:sp>
        <p:nvSpPr>
          <p:cNvPr id="3" name="Pladsholder til indhold 2"/>
          <p:cNvSpPr>
            <a:spLocks noGrp="1"/>
          </p:cNvSpPr>
          <p:nvPr>
            <p:ph idx="1"/>
          </p:nvPr>
        </p:nvSpPr>
        <p:spPr>
          <a:xfrm>
            <a:off x="6383238" y="863358"/>
            <a:ext cx="4032448" cy="694228"/>
          </a:xfrm>
        </p:spPr>
        <p:txBody>
          <a:bodyPr anchor="t"/>
          <a:lstStyle>
            <a:lvl1pPr algn="ctr">
              <a:buClr>
                <a:schemeClr val="accent6"/>
              </a:buClr>
              <a:defRPr lang="da-DK" altLang="da-DK" sz="1400" kern="0" dirty="0" smtClean="0">
                <a:solidFill>
                  <a:srgbClr val="FFFFFF"/>
                </a:solidFill>
                <a:latin typeface="+mn-lt"/>
                <a:ea typeface="+mn-ea"/>
                <a:cs typeface="+mn-cs"/>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endParaRPr lang="da-DK" altLang="da-DK" dirty="0"/>
          </a:p>
        </p:txBody>
      </p:sp>
      <p:pic>
        <p:nvPicPr>
          <p:cNvPr id="2" name="Billede 11" descr="cid:image002.png@01D8FA87.DA4E6790">
            <a:extLst>
              <a:ext uri="{FF2B5EF4-FFF2-40B4-BE49-F238E27FC236}">
                <a16:creationId xmlns:a16="http://schemas.microsoft.com/office/drawing/2014/main" id="{0B7E87D8-68BC-6C41-3001-2342B4F28513}"/>
              </a:ext>
            </a:extLst>
          </p:cNvPr>
          <p:cNvPicPr/>
          <p:nvPr userDrawn="1"/>
        </p:nvPicPr>
        <p:blipFill rotWithShape="1">
          <a:blip r:embed="rId2" r:link="rId3">
            <a:extLst>
              <a:ext uri="{28A0092B-C50C-407E-A947-70E740481C1C}">
                <a14:useLocalDpi xmlns:a14="http://schemas.microsoft.com/office/drawing/2010/main" val="0"/>
              </a:ext>
            </a:extLst>
          </a:blip>
          <a:srcRect t="-1" b="6282"/>
          <a:stretch>
            <a:fillRect/>
          </a:stretch>
        </p:blipFill>
        <p:spPr bwMode="auto">
          <a:xfrm>
            <a:off x="10982969" y="0"/>
            <a:ext cx="1304925" cy="1080120"/>
          </a:xfrm>
          <a:prstGeom prst="rect">
            <a:avLst/>
          </a:prstGeom>
          <a:noFill/>
          <a:ln>
            <a:noFill/>
          </a:ln>
        </p:spPr>
      </p:pic>
      <p:pic>
        <p:nvPicPr>
          <p:cNvPr id="4" name="Billede 13" descr="Decorative">
            <a:extLst>
              <a:ext uri="{FF2B5EF4-FFF2-40B4-BE49-F238E27FC236}">
                <a16:creationId xmlns:a16="http://schemas.microsoft.com/office/drawing/2014/main" id="{E26406CB-4959-A6AC-B6C4-63E7662A565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46936" y="2370393"/>
            <a:ext cx="4059421" cy="3067426"/>
          </a:xfrm>
          <a:prstGeom prst="rect">
            <a:avLst/>
          </a:prstGeom>
        </p:spPr>
      </p:pic>
    </p:spTree>
    <p:extLst>
      <p:ext uri="{BB962C8B-B14F-4D97-AF65-F5344CB8AC3E}">
        <p14:creationId xmlns:p14="http://schemas.microsoft.com/office/powerpoint/2010/main" val="7509925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verskrift og indhold_MIDTRØD">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19906" y="2159502"/>
            <a:ext cx="10078688" cy="4032000"/>
          </a:xfrm>
        </p:spPr>
        <p:txBody>
          <a:bodyPr/>
          <a:lstStyle>
            <a:lvl1pPr>
              <a:buClr>
                <a:schemeClr val="bg1"/>
              </a:buClr>
              <a:defRPr>
                <a:solidFill>
                  <a:schemeClr val="bg2"/>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32855080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verskrift og indhold_LYSGRØN">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5"/>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19906" y="2159502"/>
            <a:ext cx="10078688" cy="4032000"/>
          </a:xfrm>
        </p:spPr>
        <p:txBody>
          <a:bodyPr/>
          <a:lstStyle>
            <a:lvl1pPr>
              <a:buClr>
                <a:schemeClr val="bg1"/>
              </a:buClr>
              <a:defRPr>
                <a:solidFill>
                  <a:schemeClr val="accent5"/>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Tree>
    <p:extLst>
      <p:ext uri="{BB962C8B-B14F-4D97-AF65-F5344CB8AC3E}">
        <p14:creationId xmlns:p14="http://schemas.microsoft.com/office/powerpoint/2010/main" val="37491467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verskrift og indhold_ORANGE">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 name="Pladsholder til indhold 2"/>
          <p:cNvSpPr>
            <a:spLocks noGrp="1"/>
          </p:cNvSpPr>
          <p:nvPr>
            <p:ph idx="1" hasCustomPrompt="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18839651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verskrift og indhold_PETROL">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3" name="Pladsholder til indhold 2"/>
          <p:cNvSpPr>
            <a:spLocks noGrp="1"/>
          </p:cNvSpPr>
          <p:nvPr>
            <p:ph idx="1" hasCustomPrompt="1"/>
          </p:nvPr>
        </p:nvSpPr>
        <p:spPr/>
        <p:txBody>
          <a:bodyPr/>
          <a:lstStyle>
            <a:lvl1pPr>
              <a:buClr>
                <a:schemeClr val="bg1"/>
              </a:buClr>
              <a:defRPr>
                <a:solidFill>
                  <a:schemeClr val="bg2"/>
                </a:solidFill>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7496109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optekst, overskrift og indhold_HVI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800000"/>
            <a:ext cx="10080000" cy="720000"/>
          </a:xfrm>
        </p:spPr>
        <p:txBody>
          <a:bodyPr/>
          <a:lstStyle>
            <a:lvl1pPr>
              <a:defRPr/>
            </a:lvl1pPr>
          </a:lstStyle>
          <a:p>
            <a:r>
              <a:rPr lang="da-DK" dirty="0"/>
              <a:t>Skriv overskrift her</a:t>
            </a:r>
          </a:p>
        </p:txBody>
      </p:sp>
      <p:sp>
        <p:nvSpPr>
          <p:cNvPr id="5" name="Pladsholder til indhold 4"/>
          <p:cNvSpPr>
            <a:spLocks noGrp="1"/>
          </p:cNvSpPr>
          <p:nvPr>
            <p:ph sz="quarter" idx="11" hasCustomPrompt="1"/>
          </p:nvPr>
        </p:nvSpPr>
        <p:spPr>
          <a:xfrm>
            <a:off x="720000" y="2700000"/>
            <a:ext cx="10080000" cy="3600000"/>
          </a:xfrm>
        </p:spPr>
        <p:txBody>
          <a:bodyPr anchor="t" anchorCtr="0"/>
          <a:lstStyle/>
          <a:p>
            <a:pPr lvl="0"/>
            <a:r>
              <a:rPr lang="da-DK" altLang="da-DK" dirty="0"/>
              <a:t>Skriv tekst eller klik på ikon for at tilføje indhold</a:t>
            </a:r>
          </a:p>
        </p:txBody>
      </p:sp>
      <p:sp>
        <p:nvSpPr>
          <p:cNvPr id="4" name="Pladsholder til tekst 3"/>
          <p:cNvSpPr>
            <a:spLocks noGrp="1"/>
          </p:cNvSpPr>
          <p:nvPr>
            <p:ph type="body" sz="quarter" idx="12" hasCustomPrompt="1"/>
          </p:nvPr>
        </p:nvSpPr>
        <p:spPr>
          <a:xfrm>
            <a:off x="0" y="1188000"/>
            <a:ext cx="2502174" cy="453179"/>
          </a:xfrm>
          <a:solidFill>
            <a:schemeClr val="accent3"/>
          </a:solidFill>
          <a:ln>
            <a:noFill/>
          </a:ln>
        </p:spPr>
        <p:txBody>
          <a:bodyPr wrap="none" lIns="720000" tIns="71998" rIns="180000" bIns="71998">
            <a:spAutoFit/>
          </a:bodyPr>
          <a:lstStyle>
            <a:lvl1pPr marL="0" indent="0">
              <a:buNone/>
              <a:defRPr sz="2000" b="1" baseline="0">
                <a:solidFill>
                  <a:schemeClr val="bg1"/>
                </a:solidFill>
              </a:defRPr>
            </a:lvl1pPr>
            <a:lvl2pPr marL="833946" indent="0">
              <a:buNone/>
              <a:defRPr b="1">
                <a:solidFill>
                  <a:schemeClr val="bg1"/>
                </a:solidFill>
              </a:defRPr>
            </a:lvl2pPr>
            <a:lvl3pPr marL="1549361" indent="0">
              <a:buNone/>
              <a:defRPr b="1">
                <a:solidFill>
                  <a:schemeClr val="bg1"/>
                </a:solidFill>
              </a:defRPr>
            </a:lvl3pPr>
            <a:lvl4pPr marL="2279592" indent="0">
              <a:buNone/>
              <a:defRPr b="1">
                <a:solidFill>
                  <a:schemeClr val="bg1"/>
                </a:solidFill>
              </a:defRPr>
            </a:lvl4pPr>
            <a:lvl5pPr marL="2874361" indent="0">
              <a:buNone/>
              <a:defRPr b="1">
                <a:solidFill>
                  <a:schemeClr val="bg1"/>
                </a:solidFill>
              </a:defRPr>
            </a:lvl5pPr>
          </a:lstStyle>
          <a:p>
            <a:pPr lvl="0"/>
            <a:r>
              <a:rPr lang="da-DK" dirty="0"/>
              <a:t>SKRIV HER</a:t>
            </a:r>
          </a:p>
        </p:txBody>
      </p:sp>
    </p:spTree>
    <p:extLst>
      <p:ext uri="{BB962C8B-B14F-4D97-AF65-F5344CB8AC3E}">
        <p14:creationId xmlns:p14="http://schemas.microsoft.com/office/powerpoint/2010/main" val="25197017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Foto i bred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0" y="576000"/>
            <a:ext cx="12190413"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25445796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Foto i høj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3420000" y="576000"/>
            <a:ext cx="4500000"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a:t>
            </a:r>
            <a:br>
              <a:rPr lang="da-DK" dirty="0"/>
            </a:br>
            <a:r>
              <a:rPr lang="da-DK" dirty="0"/>
              <a:t>for at tilføje et billede</a:t>
            </a:r>
            <a:br>
              <a:rPr lang="da-DK" dirty="0"/>
            </a:br>
            <a:br>
              <a:rPr lang="da-DK" dirty="0"/>
            </a:br>
            <a:br>
              <a:rPr lang="da-DK" dirty="0"/>
            </a:br>
            <a:endParaRPr lang="da-DK" dirty="0"/>
          </a:p>
        </p:txBody>
      </p:sp>
      <p:sp>
        <p:nvSpPr>
          <p:cNvPr id="3" name="Tekstboks 2"/>
          <p:cNvSpPr txBox="1"/>
          <p:nvPr userDrawn="1"/>
        </p:nvSpPr>
        <p:spPr>
          <a:xfrm>
            <a:off x="-1488649" y="3141698"/>
            <a:ext cx="1151978" cy="430986"/>
          </a:xfrm>
          <a:prstGeom prst="rect">
            <a:avLst/>
          </a:prstGeom>
          <a:noFill/>
        </p:spPr>
        <p:txBody>
          <a:bodyPr wrap="square" lIns="0" tIns="0" rIns="0" bIns="0" rtlCol="0">
            <a:spAutoFit/>
          </a:bodyPr>
          <a:lstStyle/>
          <a:p>
            <a:r>
              <a:rPr lang="da-DK" sz="900" dirty="0"/>
              <a:t>Foto kan også placeres længere til venstre på siden</a:t>
            </a:r>
          </a:p>
        </p:txBody>
      </p:sp>
    </p:spTree>
    <p:extLst>
      <p:ext uri="{BB962C8B-B14F-4D97-AF65-F5344CB8AC3E}">
        <p14:creationId xmlns:p14="http://schemas.microsoft.com/office/powerpoint/2010/main" val="9176868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oto med overskrift og billedtekst">
    <p:spTree>
      <p:nvGrpSpPr>
        <p:cNvPr id="1" name=""/>
        <p:cNvGrpSpPr/>
        <p:nvPr/>
      </p:nvGrpSpPr>
      <p:grpSpPr>
        <a:xfrm>
          <a:off x="0" y="0"/>
          <a:ext cx="0" cy="0"/>
          <a:chOff x="0" y="0"/>
          <a:chExt cx="0" cy="0"/>
        </a:xfrm>
      </p:grpSpPr>
      <p:sp>
        <p:nvSpPr>
          <p:cNvPr id="5" name="Pladsholder til billede 2"/>
          <p:cNvSpPr>
            <a:spLocks noGrp="1"/>
          </p:cNvSpPr>
          <p:nvPr>
            <p:ph type="pic" idx="11" hasCustomPrompt="1"/>
          </p:nvPr>
        </p:nvSpPr>
        <p:spPr>
          <a:xfrm>
            <a:off x="720000" y="1800000"/>
            <a:ext cx="10080000" cy="4176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
        <p:nvSpPr>
          <p:cNvPr id="3" name="Titel 1"/>
          <p:cNvSpPr>
            <a:spLocks noGrp="1" noChangeAspect="1"/>
          </p:cNvSpPr>
          <p:nvPr>
            <p:ph type="title" hasCustomPrompt="1"/>
          </p:nvPr>
        </p:nvSpPr>
        <p:spPr>
          <a:xfrm>
            <a:off x="720000" y="828000"/>
            <a:ext cx="10080000" cy="900000"/>
          </a:xfrm>
        </p:spPr>
        <p:txBody>
          <a:bodyPr/>
          <a:lstStyle>
            <a:lvl1pPr>
              <a:defRPr/>
            </a:lvl1pPr>
          </a:lstStyle>
          <a:p>
            <a:r>
              <a:rPr lang="da-DK" dirty="0"/>
              <a:t>Skriv overskrift her</a:t>
            </a:r>
          </a:p>
        </p:txBody>
      </p:sp>
      <p:sp>
        <p:nvSpPr>
          <p:cNvPr id="4" name="Pladsholder til tekst 3"/>
          <p:cNvSpPr>
            <a:spLocks noGrp="1"/>
          </p:cNvSpPr>
          <p:nvPr>
            <p:ph type="body" sz="quarter" idx="12" hasCustomPrompt="1"/>
          </p:nvPr>
        </p:nvSpPr>
        <p:spPr>
          <a:xfrm>
            <a:off x="720000" y="6048000"/>
            <a:ext cx="10080000" cy="360083"/>
          </a:xfrm>
        </p:spPr>
        <p:txBody>
          <a:bodyPr anchor="t" anchorCtr="0">
            <a:normAutofit/>
          </a:bodyPr>
          <a:lstStyle>
            <a:lvl1pPr marL="0" indent="0">
              <a:buNone/>
              <a:defRPr sz="1800" baseline="0">
                <a:solidFill>
                  <a:schemeClr val="tx1"/>
                </a:solidFill>
              </a:defRPr>
            </a:lvl1pPr>
            <a:lvl2pPr marL="833946" indent="0">
              <a:buNone/>
              <a:defRPr sz="1900">
                <a:solidFill>
                  <a:schemeClr val="tx1"/>
                </a:solidFill>
              </a:defRPr>
            </a:lvl2pPr>
            <a:lvl3pPr marL="1549361" indent="0">
              <a:buNone/>
              <a:defRPr sz="1900">
                <a:solidFill>
                  <a:schemeClr val="tx1"/>
                </a:solidFill>
              </a:defRPr>
            </a:lvl3pPr>
            <a:lvl4pPr marL="2279592" indent="0">
              <a:buNone/>
              <a:defRPr sz="1900">
                <a:solidFill>
                  <a:schemeClr val="tx1"/>
                </a:solidFill>
              </a:defRPr>
            </a:lvl4pPr>
            <a:lvl5pPr marL="2874361" indent="0">
              <a:buNone/>
              <a:defRPr sz="1900">
                <a:solidFill>
                  <a:schemeClr val="tx1"/>
                </a:solidFill>
              </a:defRPr>
            </a:lvl5pPr>
          </a:lstStyle>
          <a:p>
            <a:pPr lvl="0"/>
            <a:r>
              <a:rPr lang="da-DK" dirty="0"/>
              <a:t>Skriv tekst her</a:t>
            </a:r>
          </a:p>
        </p:txBody>
      </p:sp>
    </p:spTree>
    <p:extLst>
      <p:ext uri="{BB962C8B-B14F-4D97-AF65-F5344CB8AC3E}">
        <p14:creationId xmlns:p14="http://schemas.microsoft.com/office/powerpoint/2010/main" val="247234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skrift og tekst bullit-form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19906" y="2159502"/>
            <a:ext cx="10078688" cy="4032000"/>
          </a:xfrm>
        </p:spPr>
        <p:txBody>
          <a:bodyPr/>
          <a:lstStyle>
            <a:lvl1pPr marL="457200" indent="-457200">
              <a:buClr>
                <a:schemeClr val="accent3"/>
              </a:buClr>
              <a:buFont typeface="Wingdings" panose="05000000000000000000" pitchFamily="2" charset="2"/>
              <a:buChar char="§"/>
              <a:defRPr/>
            </a:lvl1pPr>
            <a:lvl2pPr>
              <a:buClr>
                <a:schemeClr val="accent3"/>
              </a:buClr>
              <a:defRPr/>
            </a:lvl2pPr>
            <a:lvl3pPr>
              <a:buClr>
                <a:schemeClr val="accent3"/>
              </a:buClr>
              <a:defRPr/>
            </a:lvl3pPr>
            <a:lvl4pPr>
              <a:buClr>
                <a:schemeClr val="accent3"/>
              </a:buClr>
              <a:defRPr/>
            </a:lvl4pPr>
            <a:lvl5pPr marL="3160111" indent="-285750">
              <a:buClr>
                <a:schemeClr val="accent3"/>
              </a:buClr>
              <a:buFont typeface="Wingdings" panose="05000000000000000000" pitchFamily="2" charset="2"/>
              <a:buChar char="§"/>
              <a:defRPr/>
            </a:lvl5pPr>
          </a:lstStyle>
          <a:p>
            <a:pPr lvl="0"/>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16645080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0" y="0"/>
            <a:ext cx="12190413" cy="6859588"/>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24618983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el 1"/>
          <p:cNvSpPr>
            <a:spLocks noGrp="1" noChangeAspect="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Tree>
    <p:extLst>
      <p:ext uri="{BB962C8B-B14F-4D97-AF65-F5344CB8AC3E}">
        <p14:creationId xmlns:p14="http://schemas.microsoft.com/office/powerpoint/2010/main" val="19440723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414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to højformat - 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0000" y="1908000"/>
            <a:ext cx="6300000" cy="900000"/>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0000" y="2880000"/>
            <a:ext cx="306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6" name="Pladsholder til indhold 2"/>
          <p:cNvSpPr>
            <a:spLocks noGrp="1"/>
          </p:cNvSpPr>
          <p:nvPr>
            <p:ph sz="half" idx="11" hasCustomPrompt="1"/>
          </p:nvPr>
        </p:nvSpPr>
        <p:spPr>
          <a:xfrm>
            <a:off x="7740000" y="2880000"/>
            <a:ext cx="306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7" name="Pladsholder til billede 2"/>
          <p:cNvSpPr>
            <a:spLocks noGrp="1" noChangeAspect="1"/>
          </p:cNvSpPr>
          <p:nvPr>
            <p:ph type="pic" idx="12" hasCustomPrompt="1"/>
          </p:nvPr>
        </p:nvSpPr>
        <p:spPr>
          <a:xfrm>
            <a:off x="0" y="1"/>
            <a:ext cx="4140000"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38956514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to højformat - overskrift og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0000" y="1908000"/>
            <a:ext cx="6300000" cy="900000"/>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0000" y="2880000"/>
            <a:ext cx="6300000" cy="331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p:txBody>
      </p:sp>
      <p:sp>
        <p:nvSpPr>
          <p:cNvPr id="7" name="Pladsholder til billede 2"/>
          <p:cNvSpPr>
            <a:spLocks noGrp="1" noChangeAspect="1"/>
          </p:cNvSpPr>
          <p:nvPr>
            <p:ph type="pic" idx="12" hasCustomPrompt="1"/>
          </p:nvPr>
        </p:nvSpPr>
        <p:spPr>
          <a:xfrm>
            <a:off x="0" y="0"/>
            <a:ext cx="4140000"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29963647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oto bredformat - overskrift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540000"/>
          </a:xfrm>
        </p:spPr>
        <p:txBody>
          <a:bodyPr anchor="t" anchorCtr="0"/>
          <a:lstStyle>
            <a:lvl1pPr>
              <a:defRPr/>
            </a:lvl1pPr>
          </a:lstStyle>
          <a:p>
            <a:r>
              <a:rPr lang="da-DK" dirty="0"/>
              <a:t>Skriv overskrift her</a:t>
            </a:r>
          </a:p>
        </p:txBody>
      </p:sp>
      <p:sp>
        <p:nvSpPr>
          <p:cNvPr id="6" name="Pladsholder til indhold 2"/>
          <p:cNvSpPr>
            <a:spLocks noGrp="1"/>
          </p:cNvSpPr>
          <p:nvPr>
            <p:ph sz="half" idx="11" hasCustomPrompt="1"/>
          </p:nvPr>
        </p:nvSpPr>
        <p:spPr>
          <a:xfrm>
            <a:off x="7560000" y="1800000"/>
            <a:ext cx="3240000" cy="439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7" name="Pladsholder til billede 2"/>
          <p:cNvSpPr>
            <a:spLocks noGrp="1" noChangeAspect="1"/>
          </p:cNvSpPr>
          <p:nvPr>
            <p:ph type="pic" idx="12" hasCustomPrompt="1"/>
          </p:nvPr>
        </p:nvSpPr>
        <p:spPr>
          <a:xfrm>
            <a:off x="720000" y="1800000"/>
            <a:ext cx="6660000" cy="4392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4222643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baseline="0"/>
            </a:lvl1pPr>
          </a:lstStyle>
          <a:p>
            <a:r>
              <a:rPr lang="da-DK" dirty="0"/>
              <a:t>Skriv overskrift her</a:t>
            </a:r>
          </a:p>
        </p:txBody>
      </p:sp>
      <p:sp>
        <p:nvSpPr>
          <p:cNvPr id="3" name="Pladsholder til indhold 2"/>
          <p:cNvSpPr>
            <a:spLocks noGrp="1" noChangeAspect="1"/>
          </p:cNvSpPr>
          <p:nvPr>
            <p:ph sz="half" idx="1" hasCustomPrompt="1"/>
          </p:nvPr>
        </p:nvSpPr>
        <p:spPr>
          <a:xfrm>
            <a:off x="720000" y="2159502"/>
            <a:ext cx="4860000" cy="4032000"/>
          </a:xfrm>
        </p:spPr>
        <p:txBody>
          <a:bodyPr anchor="t" anchorCtr="0"/>
          <a:lstStyle>
            <a:lvl1pPr>
              <a:defRPr sz="3200"/>
            </a:lvl1pPr>
            <a:lvl2pPr marL="628650" indent="-271463">
              <a:defRPr sz="3200"/>
            </a:lvl2pPr>
            <a:lvl3pPr marL="985838" indent="-269875">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0"/>
            <a:r>
              <a:rPr lang="da-DK" altLang="da-DK" dirty="0"/>
              <a:t>Skriv tekst eller klik </a:t>
            </a:r>
            <a:br>
              <a:rPr lang="da-DK" altLang="da-DK" dirty="0"/>
            </a:br>
            <a:r>
              <a:rPr lang="da-DK" altLang="da-DK" dirty="0"/>
              <a:t>på ikon for at tilføje indhold</a:t>
            </a:r>
          </a:p>
        </p:txBody>
      </p:sp>
      <p:sp>
        <p:nvSpPr>
          <p:cNvPr id="6" name="Pladsholder til indhold 2"/>
          <p:cNvSpPr>
            <a:spLocks noGrp="1" noChangeAspect="1"/>
          </p:cNvSpPr>
          <p:nvPr>
            <p:ph sz="half" idx="10" hasCustomPrompt="1"/>
          </p:nvPr>
        </p:nvSpPr>
        <p:spPr>
          <a:xfrm>
            <a:off x="5940000" y="2160000"/>
            <a:ext cx="4860000" cy="4032000"/>
          </a:xfrm>
        </p:spPr>
        <p:txBody>
          <a:bodyPr anchor="t" anchorCtr="0"/>
          <a:lstStyle>
            <a:lvl1pPr>
              <a:defRPr sz="3200"/>
            </a:lvl1pPr>
            <a:lvl2pPr marL="357188" indent="-357188">
              <a:defRPr sz="3200"/>
            </a:lvl2pPr>
            <a:lvl3pPr marL="985838" indent="-269875">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1"/>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30876633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Overskrift og tre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
        <p:nvSpPr>
          <p:cNvPr id="3" name="Pladsholder til indhold 2"/>
          <p:cNvSpPr>
            <a:spLocks noGrp="1"/>
          </p:cNvSpPr>
          <p:nvPr>
            <p:ph sz="half" idx="1" hasCustomPrompt="1"/>
          </p:nvPr>
        </p:nvSpPr>
        <p:spPr>
          <a:xfrm>
            <a:off x="720000" y="2159502"/>
            <a:ext cx="3240000" cy="4032000"/>
          </a:xfrm>
        </p:spPr>
        <p:txBody>
          <a:bodyPr anchor="t" anchorCtr="0"/>
          <a:lstStyle>
            <a:lvl1pPr marL="0" indent="0">
              <a:buNone/>
              <a:defRPr sz="2600"/>
            </a:lvl1pPr>
            <a:lvl2pPr marL="182563" indent="-182563">
              <a:defRPr sz="2600"/>
            </a:lvl2pPr>
            <a:lvl3pPr marL="1549361" indent="0">
              <a:buNone/>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5" name="Pladsholder til indhold 2"/>
          <p:cNvSpPr>
            <a:spLocks noGrp="1"/>
          </p:cNvSpPr>
          <p:nvPr>
            <p:ph sz="half" idx="10" hasCustomPrompt="1"/>
          </p:nvPr>
        </p:nvSpPr>
        <p:spPr>
          <a:xfrm>
            <a:off x="4140000" y="2160000"/>
            <a:ext cx="3240000" cy="403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
        <p:nvSpPr>
          <p:cNvPr id="6" name="Pladsholder til indhold 2"/>
          <p:cNvSpPr>
            <a:spLocks noGrp="1"/>
          </p:cNvSpPr>
          <p:nvPr>
            <p:ph sz="half" idx="11" hasCustomPrompt="1"/>
          </p:nvPr>
        </p:nvSpPr>
        <p:spPr>
          <a:xfrm>
            <a:off x="7560000" y="2160000"/>
            <a:ext cx="3240000" cy="4032000"/>
          </a:xfrm>
        </p:spPr>
        <p:txBody>
          <a:bodyPr anchor="t" anchorCtr="0"/>
          <a:lstStyle>
            <a:lvl1pPr marL="0" indent="0">
              <a:buNone/>
              <a:defRPr sz="26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dirty="0"/>
              <a:t>Skriv tekst eller klik på ikon for at tilføje indhold</a:t>
            </a:r>
          </a:p>
          <a:p>
            <a:pPr lvl="0"/>
            <a:endParaRPr lang="da-DK" altLang="da-DK" dirty="0"/>
          </a:p>
        </p:txBody>
      </p:sp>
    </p:spTree>
    <p:extLst>
      <p:ext uri="{BB962C8B-B14F-4D97-AF65-F5344CB8AC3E}">
        <p14:creationId xmlns:p14="http://schemas.microsoft.com/office/powerpoint/2010/main" val="15879442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verskrift og tre bille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188000"/>
            <a:ext cx="10080000" cy="900000"/>
          </a:xfrm>
        </p:spPr>
        <p:txBody>
          <a:bodyPr anchor="t" anchorCtr="0"/>
          <a:lstStyle>
            <a:lvl1pPr>
              <a:defRPr/>
            </a:lvl1pPr>
          </a:lstStyle>
          <a:p>
            <a:r>
              <a:rPr lang="da-DK" dirty="0"/>
              <a:t>Skriv overskrift her</a:t>
            </a:r>
          </a:p>
        </p:txBody>
      </p:sp>
      <p:sp>
        <p:nvSpPr>
          <p:cNvPr id="9" name="Pladsholder til billede 8"/>
          <p:cNvSpPr>
            <a:spLocks noGrp="1" noChangeAspect="1"/>
          </p:cNvSpPr>
          <p:nvPr>
            <p:ph type="pic" sz="quarter" idx="10" hasCustomPrompt="1"/>
          </p:nvPr>
        </p:nvSpPr>
        <p:spPr>
          <a:xfrm>
            <a:off x="72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1" hasCustomPrompt="1"/>
          </p:nvPr>
        </p:nvSpPr>
        <p:spPr>
          <a:xfrm>
            <a:off x="414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2" hasCustomPrompt="1"/>
          </p:nvPr>
        </p:nvSpPr>
        <p:spPr>
          <a:xfrm>
            <a:off x="7560000" y="2160000"/>
            <a:ext cx="3240000" cy="4032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33817614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re billeder - højformat">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6" name="Pladsholder til billede 8"/>
          <p:cNvSpPr>
            <a:spLocks noGrp="1" noChangeAspect="1"/>
          </p:cNvSpPr>
          <p:nvPr>
            <p:ph type="pic" sz="quarter" idx="11" hasCustomPrompt="1"/>
          </p:nvPr>
        </p:nvSpPr>
        <p:spPr>
          <a:xfrm>
            <a:off x="414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2171668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skrift og indhold_MIDTLYS">
    <p:spTree>
      <p:nvGrpSpPr>
        <p:cNvPr id="1" name=""/>
        <p:cNvGrpSpPr/>
        <p:nvPr/>
      </p:nvGrpSpPr>
      <p:grpSpPr>
        <a:xfrm>
          <a:off x="0" y="0"/>
          <a:ext cx="0" cy="0"/>
          <a:chOff x="0" y="0"/>
          <a:chExt cx="0" cy="0"/>
        </a:xfrm>
      </p:grpSpPr>
      <p:sp>
        <p:nvSpPr>
          <p:cNvPr id="5" name="Rektangel 4"/>
          <p:cNvSpPr/>
          <p:nvPr userDrawn="1"/>
        </p:nvSpPr>
        <p:spPr>
          <a:xfrm>
            <a:off x="0" y="576000"/>
            <a:ext cx="12190413" cy="5940000"/>
          </a:xfrm>
          <a:prstGeom prst="rect">
            <a:avLst/>
          </a:prstGeom>
          <a:solidFill>
            <a:schemeClr val="tx1"/>
          </a:solidFill>
          <a:ln w="152400" cap="rnd">
            <a:solidFill>
              <a:srgbClr val="F4BC3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dirty="0">
              <a:solidFill>
                <a:srgbClr val="3F3018"/>
              </a:solidFill>
            </a:endParaRPr>
          </a:p>
        </p:txBody>
      </p:sp>
      <p:sp>
        <p:nvSpPr>
          <p:cNvPr id="4" name="Rectangle 4"/>
          <p:cNvSpPr>
            <a:spLocks noGrp="1" noChangeArrowheads="1"/>
          </p:cNvSpPr>
          <p:nvPr>
            <p:ph type="title" hasCustomPrompt="1"/>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rgbClr val="F4BC30"/>
                </a:solidFill>
              </a:defRPr>
            </a:lvl1pPr>
          </a:lstStyle>
          <a:p>
            <a:pPr lvl="0"/>
            <a:r>
              <a:rPr lang="da-DK" altLang="da-DK" dirty="0"/>
              <a:t>Skriv overskrift her</a:t>
            </a:r>
          </a:p>
        </p:txBody>
      </p:sp>
      <p:sp>
        <p:nvSpPr>
          <p:cNvPr id="3" name="Pladsholder til indhold 2"/>
          <p:cNvSpPr>
            <a:spLocks noGrp="1"/>
          </p:cNvSpPr>
          <p:nvPr>
            <p:ph idx="1" hasCustomPrompt="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a-DK" altLang="da-DK" dirty="0"/>
              <a:t>Skriv tekst eller klik på ikon for at tilføje indhold</a:t>
            </a:r>
            <a:br>
              <a:rPr lang="da-DK" altLang="da-DK" dirty="0"/>
            </a:br>
            <a:br>
              <a:rPr lang="da-DK" altLang="da-DK" dirty="0"/>
            </a:br>
            <a:br>
              <a:rPr lang="da-DK" altLang="da-DK" dirty="0"/>
            </a:br>
            <a:endParaRPr lang="da-DK" altLang="da-DK" dirty="0"/>
          </a:p>
        </p:txBody>
      </p:sp>
      <p:pic>
        <p:nvPicPr>
          <p:cNvPr id="2" name="Billede 5" descr="cid:image002.png@01D8FA87.DA4E6790">
            <a:extLst>
              <a:ext uri="{FF2B5EF4-FFF2-40B4-BE49-F238E27FC236}">
                <a16:creationId xmlns:a16="http://schemas.microsoft.com/office/drawing/2014/main" id="{A6CABCCC-F3EC-A907-38ED-81772E8F8C65}"/>
              </a:ext>
            </a:extLst>
          </p:cNvPr>
          <p:cNvPicPr/>
          <p:nvPr userDrawn="1"/>
        </p:nvPicPr>
        <p:blipFill rotWithShape="1">
          <a:blip r:embed="rId2" r:link="rId3">
            <a:extLst>
              <a:ext uri="{28A0092B-C50C-407E-A947-70E740481C1C}">
                <a14:useLocalDpi xmlns:a14="http://schemas.microsoft.com/office/drawing/2010/main" val="0"/>
              </a:ext>
            </a:extLst>
          </a:blip>
          <a:srcRect t="-1" b="6282"/>
          <a:stretch>
            <a:fillRect/>
          </a:stretch>
        </p:blipFill>
        <p:spPr bwMode="auto">
          <a:xfrm>
            <a:off x="10982969" y="0"/>
            <a:ext cx="1304925" cy="1080120"/>
          </a:xfrm>
          <a:prstGeom prst="rect">
            <a:avLst/>
          </a:prstGeom>
          <a:noFill/>
          <a:ln>
            <a:noFill/>
          </a:ln>
        </p:spPr>
      </p:pic>
    </p:spTree>
    <p:extLst>
      <p:ext uri="{BB962C8B-B14F-4D97-AF65-F5344CB8AC3E}">
        <p14:creationId xmlns:p14="http://schemas.microsoft.com/office/powerpoint/2010/main" val="8746901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em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0000" y="576000"/>
            <a:ext cx="3240000" cy="594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2613944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ks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8" name="Pladsholder til billede 8"/>
          <p:cNvSpPr>
            <a:spLocks noGrp="1" noChangeAspect="1"/>
          </p:cNvSpPr>
          <p:nvPr>
            <p:ph type="pic" sz="quarter" idx="16" hasCustomPrompt="1"/>
          </p:nvPr>
        </p:nvSpPr>
        <p:spPr>
          <a:xfrm>
            <a:off x="7560000" y="57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7" hasCustomPrompt="1"/>
          </p:nvPr>
        </p:nvSpPr>
        <p:spPr>
          <a:xfrm>
            <a:off x="7560000" y="3636000"/>
            <a:ext cx="3240000" cy="2880000"/>
          </a:xfrm>
        </p:spPr>
        <p:txBody>
          <a:bodyPr/>
          <a:lstStyle>
            <a:lvl1pPr algn="ctr">
              <a:defRPr sz="1200"/>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20377345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image" Target="../media/image1.emf"/><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image" Target="../media/image1.emf"/><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theme" Target="../theme/theme3.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spect="1" noChangeArrowheads="1"/>
          </p:cNvSpPr>
          <p:nvPr>
            <p:ph type="title"/>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dirty="0"/>
              <a:t>Skriv overskrift her</a:t>
            </a:r>
          </a:p>
        </p:txBody>
      </p:sp>
      <p:sp>
        <p:nvSpPr>
          <p:cNvPr id="37893" name="Rectangle 5"/>
          <p:cNvSpPr>
            <a:spLocks noGrp="1" noChangeAspect="1" noChangeArrowheads="1"/>
          </p:cNvSpPr>
          <p:nvPr>
            <p:ph type="body" idx="1"/>
          </p:nvPr>
        </p:nvSpPr>
        <p:spPr bwMode="auto">
          <a:xfrm>
            <a:off x="719906" y="2159502"/>
            <a:ext cx="10078688" cy="4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dirty="0"/>
              <a:t>Skriv tekst</a:t>
            </a:r>
          </a:p>
          <a:p>
            <a:pPr lvl="1"/>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
        <p:nvSpPr>
          <p:cNvPr id="26" name="Rectangle 7"/>
          <p:cNvSpPr txBox="1">
            <a:spLocks noChangeArrowheads="1"/>
          </p:cNvSpPr>
          <p:nvPr/>
        </p:nvSpPr>
        <p:spPr bwMode="auto">
          <a:xfrm>
            <a:off x="8964000" y="6444000"/>
            <a:ext cx="3098397" cy="308046"/>
          </a:xfrm>
          <a:prstGeom prst="rect">
            <a:avLst/>
          </a:prstGeom>
          <a:noFill/>
          <a:ln>
            <a:noFill/>
          </a:ln>
          <a:effectLst/>
        </p:spPr>
        <p:txBody>
          <a:bodyPr vert="horz" wrap="square" lIns="0" tIns="0" rIns="0" bIns="0" numCol="1" anchor="b" anchorCtr="0" compatLnSpc="1">
            <a:prstTxWarp prst="textNoShape">
              <a:avLst/>
            </a:prstTxWarp>
          </a:bodyPr>
          <a:lstStyle>
            <a:defPPr>
              <a:defRPr lang="da-DK"/>
            </a:defPPr>
            <a:lvl1pPr marL="0" algn="r" defTabSz="914400" rtl="0" eaLnBrk="0" latinLnBrk="0" hangingPunct="0">
              <a:defRPr sz="9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altLang="da-DK" sz="800" b="1" dirty="0">
                <a:solidFill>
                  <a:schemeClr val="bg2"/>
                </a:solidFill>
              </a:rPr>
              <a:t>Socialområdet og Region Midtjylland</a:t>
            </a:r>
          </a:p>
        </p:txBody>
      </p:sp>
      <p:pic>
        <p:nvPicPr>
          <p:cNvPr id="2" name="Billede 1"/>
          <p:cNvPicPr preferRelativeResize="0">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1232000" y="108000"/>
            <a:ext cx="841358" cy="405577"/>
          </a:xfrm>
          <a:prstGeom prst="rect">
            <a:avLst/>
          </a:prstGeom>
        </p:spPr>
      </p:pic>
    </p:spTree>
    <p:extLst>
      <p:ext uri="{BB962C8B-B14F-4D97-AF65-F5344CB8AC3E}">
        <p14:creationId xmlns:p14="http://schemas.microsoft.com/office/powerpoint/2010/main" val="4160304995"/>
      </p:ext>
    </p:extLst>
  </p:cSld>
  <p:clrMap bg1="lt1" tx1="dk1" bg2="lt2" tx2="dk2" accent1="accent1" accent2="accent2" accent3="accent3" accent4="accent4" accent5="accent5" accent6="accent6" hlink="hlink" folHlink="folHlink"/>
  <p:sldLayoutIdLst>
    <p:sldLayoutId id="2147483836" r:id="rId1"/>
    <p:sldLayoutId id="2147483870" r:id="rId2"/>
    <p:sldLayoutId id="2147483862" r:id="rId3"/>
    <p:sldLayoutId id="2147483853" r:id="rId4"/>
    <p:sldLayoutId id="2147483852" r:id="rId5"/>
    <p:sldLayoutId id="2147483861" r:id="rId6"/>
    <p:sldLayoutId id="2147483837" r:id="rId7"/>
    <p:sldLayoutId id="2147483860" r:id="rId8"/>
    <p:sldLayoutId id="2147483851" r:id="rId9"/>
    <p:sldLayoutId id="2147483933" r:id="rId10"/>
    <p:sldLayoutId id="2147483871" r:id="rId11"/>
    <p:sldLayoutId id="2147483869" r:id="rId12"/>
    <p:sldLayoutId id="2147483850" r:id="rId13"/>
    <p:sldLayoutId id="2147483868" r:id="rId14"/>
    <p:sldLayoutId id="2147483854" r:id="rId15"/>
    <p:sldLayoutId id="2147483867" r:id="rId16"/>
    <p:sldLayoutId id="2147483842" r:id="rId17"/>
    <p:sldLayoutId id="2147483838" r:id="rId18"/>
    <p:sldLayoutId id="2147483849" r:id="rId19"/>
    <p:sldLayoutId id="2147483839" r:id="rId20"/>
    <p:sldLayoutId id="2147483840" r:id="rId21"/>
    <p:sldLayoutId id="2147483844" r:id="rId22"/>
    <p:sldLayoutId id="2147483845" r:id="rId23"/>
    <p:sldLayoutId id="2147483855" r:id="rId24"/>
    <p:sldLayoutId id="2147483857" r:id="rId25"/>
    <p:sldLayoutId id="2147483859" r:id="rId26"/>
    <p:sldLayoutId id="2147483846" r:id="rId27"/>
    <p:sldLayoutId id="2147483856" r:id="rId28"/>
    <p:sldLayoutId id="2147483863" r:id="rId29"/>
    <p:sldLayoutId id="2147483864" r:id="rId30"/>
    <p:sldLayoutId id="2147483865" r:id="rId31"/>
    <p:sldLayoutId id="2147483866" r:id="rId32"/>
  </p:sldLayoutIdLst>
  <p:txStyles>
    <p:titleStyle>
      <a:lvl1pPr algn="l" rtl="0" eaLnBrk="1" fontAlgn="base" hangingPunct="1">
        <a:lnSpc>
          <a:spcPct val="80000"/>
        </a:lnSpc>
        <a:spcBef>
          <a:spcPct val="0"/>
        </a:spcBef>
        <a:spcAft>
          <a:spcPct val="0"/>
        </a:spcAft>
        <a:defRPr sz="3600" b="1" baseline="0">
          <a:solidFill>
            <a:srgbClr val="F2B10F"/>
          </a:solidFill>
          <a:latin typeface="+mj-lt"/>
          <a:ea typeface="+mj-ea"/>
          <a:cs typeface="+mj-cs"/>
        </a:defRPr>
      </a:lvl1pPr>
      <a:lvl2pPr algn="l" rtl="0" eaLnBrk="1" fontAlgn="base" hangingPunct="1">
        <a:lnSpc>
          <a:spcPct val="80000"/>
        </a:lnSpc>
        <a:spcBef>
          <a:spcPct val="0"/>
        </a:spcBef>
        <a:spcAft>
          <a:spcPct val="0"/>
        </a:spcAft>
        <a:defRPr sz="4000" b="1">
          <a:solidFill>
            <a:srgbClr val="3F3018"/>
          </a:solidFill>
          <a:latin typeface="Verdana" pitchFamily="34" charset="0"/>
        </a:defRPr>
      </a:lvl2pPr>
      <a:lvl3pPr algn="l" rtl="0" eaLnBrk="1" fontAlgn="base" hangingPunct="1">
        <a:lnSpc>
          <a:spcPct val="80000"/>
        </a:lnSpc>
        <a:spcBef>
          <a:spcPct val="0"/>
        </a:spcBef>
        <a:spcAft>
          <a:spcPct val="0"/>
        </a:spcAft>
        <a:defRPr sz="4000" b="1">
          <a:solidFill>
            <a:srgbClr val="3F3018"/>
          </a:solidFill>
          <a:latin typeface="Verdana" pitchFamily="34" charset="0"/>
        </a:defRPr>
      </a:lvl3pPr>
      <a:lvl4pPr algn="l" rtl="0" eaLnBrk="1" fontAlgn="base" hangingPunct="1">
        <a:lnSpc>
          <a:spcPct val="80000"/>
        </a:lnSpc>
        <a:spcBef>
          <a:spcPct val="0"/>
        </a:spcBef>
        <a:spcAft>
          <a:spcPct val="0"/>
        </a:spcAft>
        <a:defRPr sz="4000" b="1">
          <a:solidFill>
            <a:srgbClr val="3F3018"/>
          </a:solidFill>
          <a:latin typeface="Verdana" pitchFamily="34" charset="0"/>
        </a:defRPr>
      </a:lvl4pPr>
      <a:lvl5pPr algn="l" rtl="0" eaLnBrk="1" fontAlgn="base" hangingPunct="1">
        <a:lnSpc>
          <a:spcPct val="80000"/>
        </a:lnSpc>
        <a:spcBef>
          <a:spcPct val="0"/>
        </a:spcBef>
        <a:spcAft>
          <a:spcPct val="0"/>
        </a:spcAft>
        <a:defRPr sz="4000" b="1">
          <a:solidFill>
            <a:srgbClr val="3F3018"/>
          </a:solidFill>
          <a:latin typeface="Verdana" pitchFamily="34" charset="0"/>
        </a:defRPr>
      </a:lvl5pPr>
      <a:lvl6pPr marL="609585" algn="l" rtl="0" eaLnBrk="1" fontAlgn="base" hangingPunct="1">
        <a:lnSpc>
          <a:spcPct val="80000"/>
        </a:lnSpc>
        <a:spcBef>
          <a:spcPct val="0"/>
        </a:spcBef>
        <a:spcAft>
          <a:spcPct val="0"/>
        </a:spcAft>
        <a:defRPr sz="4000" b="1">
          <a:solidFill>
            <a:srgbClr val="3F3018"/>
          </a:solidFill>
          <a:latin typeface="Verdana" pitchFamily="34" charset="0"/>
        </a:defRPr>
      </a:lvl6pPr>
      <a:lvl7pPr marL="1219170" algn="l" rtl="0" eaLnBrk="1" fontAlgn="base" hangingPunct="1">
        <a:lnSpc>
          <a:spcPct val="80000"/>
        </a:lnSpc>
        <a:spcBef>
          <a:spcPct val="0"/>
        </a:spcBef>
        <a:spcAft>
          <a:spcPct val="0"/>
        </a:spcAft>
        <a:defRPr sz="4000" b="1">
          <a:solidFill>
            <a:srgbClr val="3F3018"/>
          </a:solidFill>
          <a:latin typeface="Verdana" pitchFamily="34" charset="0"/>
        </a:defRPr>
      </a:lvl7pPr>
      <a:lvl8pPr marL="1828754" algn="l" rtl="0" eaLnBrk="1" fontAlgn="base" hangingPunct="1">
        <a:lnSpc>
          <a:spcPct val="80000"/>
        </a:lnSpc>
        <a:spcBef>
          <a:spcPct val="0"/>
        </a:spcBef>
        <a:spcAft>
          <a:spcPct val="0"/>
        </a:spcAft>
        <a:defRPr sz="4000" b="1">
          <a:solidFill>
            <a:srgbClr val="3F3018"/>
          </a:solidFill>
          <a:latin typeface="Verdana" pitchFamily="34" charset="0"/>
        </a:defRPr>
      </a:lvl8pPr>
      <a:lvl9pPr marL="2438339" algn="l" rtl="0" eaLnBrk="1" fontAlgn="base" hangingPunct="1">
        <a:lnSpc>
          <a:spcPct val="80000"/>
        </a:lnSpc>
        <a:spcBef>
          <a:spcPct val="0"/>
        </a:spcBef>
        <a:spcAft>
          <a:spcPct val="0"/>
        </a:spcAft>
        <a:defRPr sz="4000" b="1">
          <a:solidFill>
            <a:srgbClr val="3F3018"/>
          </a:solidFill>
          <a:latin typeface="Verdana" pitchFamily="34" charset="0"/>
        </a:defRPr>
      </a:lvl9pPr>
    </p:titleStyle>
    <p:bodyStyle>
      <a:lvl1pPr marL="0" marR="0" indent="0" algn="l" defTabSz="914400" rtl="0" eaLnBrk="1" fontAlgn="base" latinLnBrk="0" hangingPunct="1">
        <a:lnSpc>
          <a:spcPct val="100000"/>
        </a:lnSpc>
        <a:spcBef>
          <a:spcPct val="0"/>
        </a:spcBef>
        <a:spcAft>
          <a:spcPct val="20000"/>
        </a:spcAft>
        <a:buClr>
          <a:schemeClr val="accent3"/>
        </a:buClr>
        <a:buSzTx/>
        <a:buFont typeface="Wingdings" pitchFamily="2" charset="2"/>
        <a:buNone/>
        <a:tabLst/>
        <a:defRPr sz="3200">
          <a:solidFill>
            <a:schemeClr val="tx1"/>
          </a:solidFill>
          <a:latin typeface="+mn-lt"/>
          <a:ea typeface="+mn-ea"/>
          <a:cs typeface="+mn-cs"/>
        </a:defRPr>
      </a:lvl1pPr>
      <a:lvl2pPr marL="1198003" indent="-364058" algn="l" rtl="0" eaLnBrk="1" fontAlgn="base" hangingPunct="1">
        <a:spcBef>
          <a:spcPct val="0"/>
        </a:spcBef>
        <a:spcAft>
          <a:spcPct val="20000"/>
        </a:spcAft>
        <a:buClr>
          <a:srgbClr val="000000"/>
        </a:buClr>
        <a:buFont typeface="Wingdings" pitchFamily="2" charset="2"/>
        <a:buChar char="§"/>
        <a:defRPr sz="3200">
          <a:solidFill>
            <a:schemeClr val="tx1"/>
          </a:solidFill>
          <a:latin typeface="+mn-lt"/>
        </a:defRPr>
      </a:lvl2pPr>
      <a:lvl3pPr marL="1790655" indent="-241294" algn="l" rtl="0" eaLnBrk="1" fontAlgn="base" hangingPunct="1">
        <a:spcBef>
          <a:spcPct val="0"/>
        </a:spcBef>
        <a:spcAft>
          <a:spcPct val="20000"/>
        </a:spcAft>
        <a:buClr>
          <a:srgbClr val="000000"/>
        </a:buClr>
        <a:buFont typeface="Wingdings" pitchFamily="2" charset="2"/>
        <a:buChar char="§"/>
        <a:defRPr sz="2600">
          <a:solidFill>
            <a:schemeClr val="tx1"/>
          </a:solidFill>
          <a:latin typeface="+mn-lt"/>
        </a:defRPr>
      </a:lvl3pPr>
      <a:lvl4pPr marL="2523004" indent="-243411" algn="l" rtl="0" eaLnBrk="1" fontAlgn="base" hangingPunct="1">
        <a:spcBef>
          <a:spcPct val="0"/>
        </a:spcBef>
        <a:spcAft>
          <a:spcPct val="20000"/>
        </a:spcAft>
        <a:buClr>
          <a:srgbClr val="000000"/>
        </a:buClr>
        <a:buFont typeface="Wingdings" pitchFamily="2" charset="2"/>
        <a:buChar char="§"/>
        <a:defRPr sz="2200">
          <a:solidFill>
            <a:schemeClr val="tx1"/>
          </a:solidFill>
          <a:latin typeface="+mn-lt"/>
        </a:defRPr>
      </a:lvl4pPr>
      <a:lvl5pPr marL="3109306" indent="-234945" algn="l" rtl="0" eaLnBrk="1" fontAlgn="base" hangingPunct="1">
        <a:spcBef>
          <a:spcPct val="0"/>
        </a:spcBef>
        <a:spcAft>
          <a:spcPct val="20000"/>
        </a:spcAft>
        <a:buClr>
          <a:srgbClr val="000000"/>
        </a:buClr>
        <a:buFont typeface="Wingdings" pitchFamily="2" charset="2"/>
        <a:buChar char="§"/>
        <a:defRPr sz="1800">
          <a:solidFill>
            <a:schemeClr val="tx1"/>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spect="1" noChangeArrowheads="1"/>
          </p:cNvSpPr>
          <p:nvPr>
            <p:ph type="title"/>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dirty="0"/>
              <a:t>Skriv overskrift her</a:t>
            </a:r>
          </a:p>
        </p:txBody>
      </p:sp>
      <p:sp>
        <p:nvSpPr>
          <p:cNvPr id="37893" name="Rectangle 5"/>
          <p:cNvSpPr>
            <a:spLocks noGrp="1" noChangeAspect="1" noChangeArrowheads="1"/>
          </p:cNvSpPr>
          <p:nvPr>
            <p:ph type="body" idx="1"/>
          </p:nvPr>
        </p:nvSpPr>
        <p:spPr bwMode="auto">
          <a:xfrm>
            <a:off x="719906" y="2159502"/>
            <a:ext cx="10078688" cy="4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dirty="0"/>
              <a:t>Skriv tekst</a:t>
            </a:r>
          </a:p>
          <a:p>
            <a:pPr lvl="1"/>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
        <p:nvSpPr>
          <p:cNvPr id="26" name="Rectangle 7"/>
          <p:cNvSpPr txBox="1">
            <a:spLocks noChangeArrowheads="1"/>
          </p:cNvSpPr>
          <p:nvPr/>
        </p:nvSpPr>
        <p:spPr bwMode="auto">
          <a:xfrm>
            <a:off x="8964000" y="6444000"/>
            <a:ext cx="3098397" cy="308046"/>
          </a:xfrm>
          <a:prstGeom prst="rect">
            <a:avLst/>
          </a:prstGeom>
          <a:noFill/>
          <a:ln>
            <a:noFill/>
          </a:ln>
          <a:effectLst/>
        </p:spPr>
        <p:txBody>
          <a:bodyPr vert="horz" wrap="square" lIns="0" tIns="0" rIns="0" bIns="0" numCol="1" anchor="b" anchorCtr="0" compatLnSpc="1">
            <a:prstTxWarp prst="textNoShape">
              <a:avLst/>
            </a:prstTxWarp>
          </a:bodyPr>
          <a:lstStyle>
            <a:defPPr>
              <a:defRPr lang="da-DK"/>
            </a:defPPr>
            <a:lvl1pPr marL="0" algn="r" defTabSz="914400" rtl="0" eaLnBrk="0" latinLnBrk="0" hangingPunct="0">
              <a:defRPr sz="9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altLang="da-DK" sz="800" b="1" dirty="0">
                <a:solidFill>
                  <a:schemeClr val="bg2"/>
                </a:solidFill>
              </a:rPr>
              <a:t>Socialområdet og Region Midtjylland</a:t>
            </a:r>
          </a:p>
        </p:txBody>
      </p:sp>
      <p:pic>
        <p:nvPicPr>
          <p:cNvPr id="2" name="Billede 1"/>
          <p:cNvPicPr preferRelativeResize="0">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1232000" y="108000"/>
            <a:ext cx="841358" cy="405577"/>
          </a:xfrm>
          <a:prstGeom prst="rect">
            <a:avLst/>
          </a:prstGeom>
        </p:spPr>
      </p:pic>
    </p:spTree>
    <p:extLst>
      <p:ext uri="{BB962C8B-B14F-4D97-AF65-F5344CB8AC3E}">
        <p14:creationId xmlns:p14="http://schemas.microsoft.com/office/powerpoint/2010/main" val="1260374975"/>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 id="2147483891" r:id="rId19"/>
    <p:sldLayoutId id="2147483892" r:id="rId20"/>
    <p:sldLayoutId id="2147483893" r:id="rId21"/>
    <p:sldLayoutId id="2147483894" r:id="rId22"/>
    <p:sldLayoutId id="2147483895" r:id="rId23"/>
    <p:sldLayoutId id="2147483896" r:id="rId24"/>
    <p:sldLayoutId id="2147483897" r:id="rId25"/>
    <p:sldLayoutId id="2147483898" r:id="rId26"/>
    <p:sldLayoutId id="2147483899" r:id="rId27"/>
    <p:sldLayoutId id="2147483900" r:id="rId28"/>
    <p:sldLayoutId id="2147483901" r:id="rId29"/>
  </p:sldLayoutIdLst>
  <p:txStyles>
    <p:titleStyle>
      <a:lvl1pPr algn="l" rtl="0" eaLnBrk="1" fontAlgn="base" hangingPunct="1">
        <a:lnSpc>
          <a:spcPct val="80000"/>
        </a:lnSpc>
        <a:spcBef>
          <a:spcPct val="0"/>
        </a:spcBef>
        <a:spcAft>
          <a:spcPct val="0"/>
        </a:spcAft>
        <a:defRPr sz="3600" b="1" baseline="0">
          <a:solidFill>
            <a:srgbClr val="F2B10F"/>
          </a:solidFill>
          <a:latin typeface="+mj-lt"/>
          <a:ea typeface="+mj-ea"/>
          <a:cs typeface="+mj-cs"/>
        </a:defRPr>
      </a:lvl1pPr>
      <a:lvl2pPr algn="l" rtl="0" eaLnBrk="1" fontAlgn="base" hangingPunct="1">
        <a:lnSpc>
          <a:spcPct val="80000"/>
        </a:lnSpc>
        <a:spcBef>
          <a:spcPct val="0"/>
        </a:spcBef>
        <a:spcAft>
          <a:spcPct val="0"/>
        </a:spcAft>
        <a:defRPr sz="4000" b="1">
          <a:solidFill>
            <a:srgbClr val="3F3018"/>
          </a:solidFill>
          <a:latin typeface="Verdana" pitchFamily="34" charset="0"/>
        </a:defRPr>
      </a:lvl2pPr>
      <a:lvl3pPr algn="l" rtl="0" eaLnBrk="1" fontAlgn="base" hangingPunct="1">
        <a:lnSpc>
          <a:spcPct val="80000"/>
        </a:lnSpc>
        <a:spcBef>
          <a:spcPct val="0"/>
        </a:spcBef>
        <a:spcAft>
          <a:spcPct val="0"/>
        </a:spcAft>
        <a:defRPr sz="4000" b="1">
          <a:solidFill>
            <a:srgbClr val="3F3018"/>
          </a:solidFill>
          <a:latin typeface="Verdana" pitchFamily="34" charset="0"/>
        </a:defRPr>
      </a:lvl3pPr>
      <a:lvl4pPr algn="l" rtl="0" eaLnBrk="1" fontAlgn="base" hangingPunct="1">
        <a:lnSpc>
          <a:spcPct val="80000"/>
        </a:lnSpc>
        <a:spcBef>
          <a:spcPct val="0"/>
        </a:spcBef>
        <a:spcAft>
          <a:spcPct val="0"/>
        </a:spcAft>
        <a:defRPr sz="4000" b="1">
          <a:solidFill>
            <a:srgbClr val="3F3018"/>
          </a:solidFill>
          <a:latin typeface="Verdana" pitchFamily="34" charset="0"/>
        </a:defRPr>
      </a:lvl4pPr>
      <a:lvl5pPr algn="l" rtl="0" eaLnBrk="1" fontAlgn="base" hangingPunct="1">
        <a:lnSpc>
          <a:spcPct val="80000"/>
        </a:lnSpc>
        <a:spcBef>
          <a:spcPct val="0"/>
        </a:spcBef>
        <a:spcAft>
          <a:spcPct val="0"/>
        </a:spcAft>
        <a:defRPr sz="4000" b="1">
          <a:solidFill>
            <a:srgbClr val="3F3018"/>
          </a:solidFill>
          <a:latin typeface="Verdana" pitchFamily="34" charset="0"/>
        </a:defRPr>
      </a:lvl5pPr>
      <a:lvl6pPr marL="609585" algn="l" rtl="0" eaLnBrk="1" fontAlgn="base" hangingPunct="1">
        <a:lnSpc>
          <a:spcPct val="80000"/>
        </a:lnSpc>
        <a:spcBef>
          <a:spcPct val="0"/>
        </a:spcBef>
        <a:spcAft>
          <a:spcPct val="0"/>
        </a:spcAft>
        <a:defRPr sz="4000" b="1">
          <a:solidFill>
            <a:srgbClr val="3F3018"/>
          </a:solidFill>
          <a:latin typeface="Verdana" pitchFamily="34" charset="0"/>
        </a:defRPr>
      </a:lvl6pPr>
      <a:lvl7pPr marL="1219170" algn="l" rtl="0" eaLnBrk="1" fontAlgn="base" hangingPunct="1">
        <a:lnSpc>
          <a:spcPct val="80000"/>
        </a:lnSpc>
        <a:spcBef>
          <a:spcPct val="0"/>
        </a:spcBef>
        <a:spcAft>
          <a:spcPct val="0"/>
        </a:spcAft>
        <a:defRPr sz="4000" b="1">
          <a:solidFill>
            <a:srgbClr val="3F3018"/>
          </a:solidFill>
          <a:latin typeface="Verdana" pitchFamily="34" charset="0"/>
        </a:defRPr>
      </a:lvl7pPr>
      <a:lvl8pPr marL="1828754" algn="l" rtl="0" eaLnBrk="1" fontAlgn="base" hangingPunct="1">
        <a:lnSpc>
          <a:spcPct val="80000"/>
        </a:lnSpc>
        <a:spcBef>
          <a:spcPct val="0"/>
        </a:spcBef>
        <a:spcAft>
          <a:spcPct val="0"/>
        </a:spcAft>
        <a:defRPr sz="4000" b="1">
          <a:solidFill>
            <a:srgbClr val="3F3018"/>
          </a:solidFill>
          <a:latin typeface="Verdana" pitchFamily="34" charset="0"/>
        </a:defRPr>
      </a:lvl8pPr>
      <a:lvl9pPr marL="2438339" algn="l" rtl="0" eaLnBrk="1" fontAlgn="base" hangingPunct="1">
        <a:lnSpc>
          <a:spcPct val="80000"/>
        </a:lnSpc>
        <a:spcBef>
          <a:spcPct val="0"/>
        </a:spcBef>
        <a:spcAft>
          <a:spcPct val="0"/>
        </a:spcAft>
        <a:defRPr sz="4000" b="1">
          <a:solidFill>
            <a:srgbClr val="3F3018"/>
          </a:solidFill>
          <a:latin typeface="Verdana" pitchFamily="34" charset="0"/>
        </a:defRPr>
      </a:lvl9pPr>
    </p:titleStyle>
    <p:bodyStyle>
      <a:lvl1pPr marL="0" marR="0" indent="0" algn="l" defTabSz="914400" rtl="0" eaLnBrk="1" fontAlgn="base" latinLnBrk="0" hangingPunct="1">
        <a:lnSpc>
          <a:spcPct val="100000"/>
        </a:lnSpc>
        <a:spcBef>
          <a:spcPct val="0"/>
        </a:spcBef>
        <a:spcAft>
          <a:spcPct val="20000"/>
        </a:spcAft>
        <a:buClr>
          <a:schemeClr val="accent3"/>
        </a:buClr>
        <a:buSzTx/>
        <a:buFont typeface="Wingdings" pitchFamily="2" charset="2"/>
        <a:buNone/>
        <a:tabLst/>
        <a:defRPr sz="3200">
          <a:solidFill>
            <a:schemeClr val="tx1"/>
          </a:solidFill>
          <a:latin typeface="+mn-lt"/>
          <a:ea typeface="+mn-ea"/>
          <a:cs typeface="+mn-cs"/>
        </a:defRPr>
      </a:lvl1pPr>
      <a:lvl2pPr marL="1198003" indent="-364058" algn="l" rtl="0" eaLnBrk="1" fontAlgn="base" hangingPunct="1">
        <a:spcBef>
          <a:spcPct val="0"/>
        </a:spcBef>
        <a:spcAft>
          <a:spcPct val="20000"/>
        </a:spcAft>
        <a:buClr>
          <a:srgbClr val="000000"/>
        </a:buClr>
        <a:buFont typeface="Wingdings" pitchFamily="2" charset="2"/>
        <a:buChar char="§"/>
        <a:defRPr sz="3200">
          <a:solidFill>
            <a:schemeClr val="tx1"/>
          </a:solidFill>
          <a:latin typeface="+mn-lt"/>
        </a:defRPr>
      </a:lvl2pPr>
      <a:lvl3pPr marL="1790655" indent="-241294" algn="l" rtl="0" eaLnBrk="1" fontAlgn="base" hangingPunct="1">
        <a:spcBef>
          <a:spcPct val="0"/>
        </a:spcBef>
        <a:spcAft>
          <a:spcPct val="20000"/>
        </a:spcAft>
        <a:buClr>
          <a:srgbClr val="000000"/>
        </a:buClr>
        <a:buFont typeface="Wingdings" pitchFamily="2" charset="2"/>
        <a:buChar char="§"/>
        <a:defRPr sz="2600">
          <a:solidFill>
            <a:schemeClr val="tx1"/>
          </a:solidFill>
          <a:latin typeface="+mn-lt"/>
        </a:defRPr>
      </a:lvl3pPr>
      <a:lvl4pPr marL="2523004" indent="-243411" algn="l" rtl="0" eaLnBrk="1" fontAlgn="base" hangingPunct="1">
        <a:spcBef>
          <a:spcPct val="0"/>
        </a:spcBef>
        <a:spcAft>
          <a:spcPct val="20000"/>
        </a:spcAft>
        <a:buClr>
          <a:srgbClr val="000000"/>
        </a:buClr>
        <a:buFont typeface="Wingdings" pitchFamily="2" charset="2"/>
        <a:buChar char="§"/>
        <a:defRPr sz="2200">
          <a:solidFill>
            <a:schemeClr val="tx1"/>
          </a:solidFill>
          <a:latin typeface="+mn-lt"/>
        </a:defRPr>
      </a:lvl4pPr>
      <a:lvl5pPr marL="3109306" indent="-234945" algn="l" rtl="0" eaLnBrk="1" fontAlgn="base" hangingPunct="1">
        <a:spcBef>
          <a:spcPct val="0"/>
        </a:spcBef>
        <a:spcAft>
          <a:spcPct val="20000"/>
        </a:spcAft>
        <a:buClr>
          <a:srgbClr val="000000"/>
        </a:buClr>
        <a:buFont typeface="Wingdings" pitchFamily="2" charset="2"/>
        <a:buChar char="§"/>
        <a:defRPr sz="1800">
          <a:solidFill>
            <a:schemeClr val="tx1"/>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spect="1" noChangeArrowheads="1"/>
          </p:cNvSpPr>
          <p:nvPr>
            <p:ph type="title"/>
          </p:nvPr>
        </p:nvSpPr>
        <p:spPr bwMode="auto">
          <a:xfrm>
            <a:off x="719906" y="1188000"/>
            <a:ext cx="1007868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dirty="0"/>
              <a:t>Skriv overskrift her</a:t>
            </a:r>
          </a:p>
        </p:txBody>
      </p:sp>
      <p:sp>
        <p:nvSpPr>
          <p:cNvPr id="37893" name="Rectangle 5"/>
          <p:cNvSpPr>
            <a:spLocks noGrp="1" noChangeAspect="1" noChangeArrowheads="1"/>
          </p:cNvSpPr>
          <p:nvPr>
            <p:ph type="body" idx="1"/>
          </p:nvPr>
        </p:nvSpPr>
        <p:spPr bwMode="auto">
          <a:xfrm>
            <a:off x="719906" y="2159502"/>
            <a:ext cx="10078688" cy="4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dirty="0"/>
              <a:t>Skriv tekst</a:t>
            </a:r>
          </a:p>
          <a:p>
            <a:pPr lvl="1"/>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
        <p:nvSpPr>
          <p:cNvPr id="26" name="Rectangle 7"/>
          <p:cNvSpPr txBox="1">
            <a:spLocks noChangeArrowheads="1"/>
          </p:cNvSpPr>
          <p:nvPr/>
        </p:nvSpPr>
        <p:spPr bwMode="auto">
          <a:xfrm>
            <a:off x="8964000" y="6444000"/>
            <a:ext cx="3098397" cy="308046"/>
          </a:xfrm>
          <a:prstGeom prst="rect">
            <a:avLst/>
          </a:prstGeom>
          <a:noFill/>
          <a:ln>
            <a:noFill/>
          </a:ln>
          <a:effectLst/>
        </p:spPr>
        <p:txBody>
          <a:bodyPr vert="horz" wrap="square" lIns="0" tIns="0" rIns="0" bIns="0" numCol="1" anchor="b" anchorCtr="0" compatLnSpc="1">
            <a:prstTxWarp prst="textNoShape">
              <a:avLst/>
            </a:prstTxWarp>
          </a:bodyPr>
          <a:lstStyle>
            <a:defPPr>
              <a:defRPr lang="da-DK"/>
            </a:defPPr>
            <a:lvl1pPr marL="0" algn="r" defTabSz="914400" rtl="0" eaLnBrk="0" latinLnBrk="0" hangingPunct="0">
              <a:defRPr sz="9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altLang="da-DK" sz="800" b="1" dirty="0">
                <a:solidFill>
                  <a:schemeClr val="bg2"/>
                </a:solidFill>
              </a:rPr>
              <a:t>Socialområdet og Region Midtjylland</a:t>
            </a:r>
          </a:p>
        </p:txBody>
      </p:sp>
      <p:pic>
        <p:nvPicPr>
          <p:cNvPr id="2" name="Billede 1"/>
          <p:cNvPicPr preferRelativeResize="0">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1232000" y="108000"/>
            <a:ext cx="841358" cy="405577"/>
          </a:xfrm>
          <a:prstGeom prst="rect">
            <a:avLst/>
          </a:prstGeom>
        </p:spPr>
      </p:pic>
    </p:spTree>
    <p:extLst>
      <p:ext uri="{BB962C8B-B14F-4D97-AF65-F5344CB8AC3E}">
        <p14:creationId xmlns:p14="http://schemas.microsoft.com/office/powerpoint/2010/main" val="56048962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 id="2147483920" r:id="rId18"/>
    <p:sldLayoutId id="2147483921" r:id="rId19"/>
    <p:sldLayoutId id="2147483922" r:id="rId20"/>
    <p:sldLayoutId id="2147483923" r:id="rId21"/>
    <p:sldLayoutId id="2147483924" r:id="rId22"/>
    <p:sldLayoutId id="2147483925" r:id="rId23"/>
    <p:sldLayoutId id="2147483926" r:id="rId24"/>
    <p:sldLayoutId id="2147483927" r:id="rId25"/>
    <p:sldLayoutId id="2147483928" r:id="rId26"/>
    <p:sldLayoutId id="2147483929" r:id="rId27"/>
    <p:sldLayoutId id="2147483930" r:id="rId28"/>
    <p:sldLayoutId id="2147483931" r:id="rId29"/>
    <p:sldLayoutId id="2147483932" r:id="rId30"/>
  </p:sldLayoutIdLst>
  <p:txStyles>
    <p:titleStyle>
      <a:lvl1pPr algn="l" rtl="0" eaLnBrk="1" fontAlgn="base" hangingPunct="1">
        <a:lnSpc>
          <a:spcPct val="80000"/>
        </a:lnSpc>
        <a:spcBef>
          <a:spcPct val="0"/>
        </a:spcBef>
        <a:spcAft>
          <a:spcPct val="0"/>
        </a:spcAft>
        <a:defRPr sz="3600" b="1" baseline="0">
          <a:solidFill>
            <a:srgbClr val="F2B10F"/>
          </a:solidFill>
          <a:latin typeface="+mj-lt"/>
          <a:ea typeface="+mj-ea"/>
          <a:cs typeface="+mj-cs"/>
        </a:defRPr>
      </a:lvl1pPr>
      <a:lvl2pPr algn="l" rtl="0" eaLnBrk="1" fontAlgn="base" hangingPunct="1">
        <a:lnSpc>
          <a:spcPct val="80000"/>
        </a:lnSpc>
        <a:spcBef>
          <a:spcPct val="0"/>
        </a:spcBef>
        <a:spcAft>
          <a:spcPct val="0"/>
        </a:spcAft>
        <a:defRPr sz="4000" b="1">
          <a:solidFill>
            <a:srgbClr val="3F3018"/>
          </a:solidFill>
          <a:latin typeface="Verdana" pitchFamily="34" charset="0"/>
        </a:defRPr>
      </a:lvl2pPr>
      <a:lvl3pPr algn="l" rtl="0" eaLnBrk="1" fontAlgn="base" hangingPunct="1">
        <a:lnSpc>
          <a:spcPct val="80000"/>
        </a:lnSpc>
        <a:spcBef>
          <a:spcPct val="0"/>
        </a:spcBef>
        <a:spcAft>
          <a:spcPct val="0"/>
        </a:spcAft>
        <a:defRPr sz="4000" b="1">
          <a:solidFill>
            <a:srgbClr val="3F3018"/>
          </a:solidFill>
          <a:latin typeface="Verdana" pitchFamily="34" charset="0"/>
        </a:defRPr>
      </a:lvl3pPr>
      <a:lvl4pPr algn="l" rtl="0" eaLnBrk="1" fontAlgn="base" hangingPunct="1">
        <a:lnSpc>
          <a:spcPct val="80000"/>
        </a:lnSpc>
        <a:spcBef>
          <a:spcPct val="0"/>
        </a:spcBef>
        <a:spcAft>
          <a:spcPct val="0"/>
        </a:spcAft>
        <a:defRPr sz="4000" b="1">
          <a:solidFill>
            <a:srgbClr val="3F3018"/>
          </a:solidFill>
          <a:latin typeface="Verdana" pitchFamily="34" charset="0"/>
        </a:defRPr>
      </a:lvl4pPr>
      <a:lvl5pPr algn="l" rtl="0" eaLnBrk="1" fontAlgn="base" hangingPunct="1">
        <a:lnSpc>
          <a:spcPct val="80000"/>
        </a:lnSpc>
        <a:spcBef>
          <a:spcPct val="0"/>
        </a:spcBef>
        <a:spcAft>
          <a:spcPct val="0"/>
        </a:spcAft>
        <a:defRPr sz="4000" b="1">
          <a:solidFill>
            <a:srgbClr val="3F3018"/>
          </a:solidFill>
          <a:latin typeface="Verdana" pitchFamily="34" charset="0"/>
        </a:defRPr>
      </a:lvl5pPr>
      <a:lvl6pPr marL="609585" algn="l" rtl="0" eaLnBrk="1" fontAlgn="base" hangingPunct="1">
        <a:lnSpc>
          <a:spcPct val="80000"/>
        </a:lnSpc>
        <a:spcBef>
          <a:spcPct val="0"/>
        </a:spcBef>
        <a:spcAft>
          <a:spcPct val="0"/>
        </a:spcAft>
        <a:defRPr sz="4000" b="1">
          <a:solidFill>
            <a:srgbClr val="3F3018"/>
          </a:solidFill>
          <a:latin typeface="Verdana" pitchFamily="34" charset="0"/>
        </a:defRPr>
      </a:lvl6pPr>
      <a:lvl7pPr marL="1219170" algn="l" rtl="0" eaLnBrk="1" fontAlgn="base" hangingPunct="1">
        <a:lnSpc>
          <a:spcPct val="80000"/>
        </a:lnSpc>
        <a:spcBef>
          <a:spcPct val="0"/>
        </a:spcBef>
        <a:spcAft>
          <a:spcPct val="0"/>
        </a:spcAft>
        <a:defRPr sz="4000" b="1">
          <a:solidFill>
            <a:srgbClr val="3F3018"/>
          </a:solidFill>
          <a:latin typeface="Verdana" pitchFamily="34" charset="0"/>
        </a:defRPr>
      </a:lvl7pPr>
      <a:lvl8pPr marL="1828754" algn="l" rtl="0" eaLnBrk="1" fontAlgn="base" hangingPunct="1">
        <a:lnSpc>
          <a:spcPct val="80000"/>
        </a:lnSpc>
        <a:spcBef>
          <a:spcPct val="0"/>
        </a:spcBef>
        <a:spcAft>
          <a:spcPct val="0"/>
        </a:spcAft>
        <a:defRPr sz="4000" b="1">
          <a:solidFill>
            <a:srgbClr val="3F3018"/>
          </a:solidFill>
          <a:latin typeface="Verdana" pitchFamily="34" charset="0"/>
        </a:defRPr>
      </a:lvl8pPr>
      <a:lvl9pPr marL="2438339" algn="l" rtl="0" eaLnBrk="1" fontAlgn="base" hangingPunct="1">
        <a:lnSpc>
          <a:spcPct val="80000"/>
        </a:lnSpc>
        <a:spcBef>
          <a:spcPct val="0"/>
        </a:spcBef>
        <a:spcAft>
          <a:spcPct val="0"/>
        </a:spcAft>
        <a:defRPr sz="4000" b="1">
          <a:solidFill>
            <a:srgbClr val="3F3018"/>
          </a:solidFill>
          <a:latin typeface="Verdana" pitchFamily="34" charset="0"/>
        </a:defRPr>
      </a:lvl9pPr>
    </p:titleStyle>
    <p:bodyStyle>
      <a:lvl1pPr marL="0" marR="0" indent="0" algn="l" defTabSz="914400" rtl="0" eaLnBrk="1" fontAlgn="base" latinLnBrk="0" hangingPunct="1">
        <a:lnSpc>
          <a:spcPct val="100000"/>
        </a:lnSpc>
        <a:spcBef>
          <a:spcPct val="0"/>
        </a:spcBef>
        <a:spcAft>
          <a:spcPct val="20000"/>
        </a:spcAft>
        <a:buClr>
          <a:schemeClr val="accent3"/>
        </a:buClr>
        <a:buSzTx/>
        <a:buFont typeface="Wingdings" pitchFamily="2" charset="2"/>
        <a:buNone/>
        <a:tabLst/>
        <a:defRPr sz="3200">
          <a:solidFill>
            <a:schemeClr val="tx1"/>
          </a:solidFill>
          <a:latin typeface="+mn-lt"/>
          <a:ea typeface="+mn-ea"/>
          <a:cs typeface="+mn-cs"/>
        </a:defRPr>
      </a:lvl1pPr>
      <a:lvl2pPr marL="1198003" indent="-364058" algn="l" rtl="0" eaLnBrk="1" fontAlgn="base" hangingPunct="1">
        <a:spcBef>
          <a:spcPct val="0"/>
        </a:spcBef>
        <a:spcAft>
          <a:spcPct val="20000"/>
        </a:spcAft>
        <a:buClr>
          <a:srgbClr val="000000"/>
        </a:buClr>
        <a:buFont typeface="Wingdings" pitchFamily="2" charset="2"/>
        <a:buChar char="§"/>
        <a:defRPr sz="3200">
          <a:solidFill>
            <a:schemeClr val="tx1"/>
          </a:solidFill>
          <a:latin typeface="+mn-lt"/>
        </a:defRPr>
      </a:lvl2pPr>
      <a:lvl3pPr marL="1790655" indent="-241294" algn="l" rtl="0" eaLnBrk="1" fontAlgn="base" hangingPunct="1">
        <a:spcBef>
          <a:spcPct val="0"/>
        </a:spcBef>
        <a:spcAft>
          <a:spcPct val="20000"/>
        </a:spcAft>
        <a:buClr>
          <a:srgbClr val="000000"/>
        </a:buClr>
        <a:buFont typeface="Wingdings" pitchFamily="2" charset="2"/>
        <a:buChar char="§"/>
        <a:defRPr sz="2600">
          <a:solidFill>
            <a:schemeClr val="tx1"/>
          </a:solidFill>
          <a:latin typeface="+mn-lt"/>
        </a:defRPr>
      </a:lvl3pPr>
      <a:lvl4pPr marL="2523004" indent="-243411" algn="l" rtl="0" eaLnBrk="1" fontAlgn="base" hangingPunct="1">
        <a:spcBef>
          <a:spcPct val="0"/>
        </a:spcBef>
        <a:spcAft>
          <a:spcPct val="20000"/>
        </a:spcAft>
        <a:buClr>
          <a:srgbClr val="000000"/>
        </a:buClr>
        <a:buFont typeface="Wingdings" pitchFamily="2" charset="2"/>
        <a:buChar char="§"/>
        <a:defRPr sz="2200">
          <a:solidFill>
            <a:schemeClr val="tx1"/>
          </a:solidFill>
          <a:latin typeface="+mn-lt"/>
        </a:defRPr>
      </a:lvl4pPr>
      <a:lvl5pPr marL="3109306" indent="-234945" algn="l" rtl="0" eaLnBrk="1" fontAlgn="base" hangingPunct="1">
        <a:spcBef>
          <a:spcPct val="0"/>
        </a:spcBef>
        <a:spcAft>
          <a:spcPct val="20000"/>
        </a:spcAft>
        <a:buClr>
          <a:srgbClr val="000000"/>
        </a:buClr>
        <a:buFont typeface="Wingdings" pitchFamily="2" charset="2"/>
        <a:buChar char="§"/>
        <a:defRPr sz="1800">
          <a:solidFill>
            <a:schemeClr val="tx1"/>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cid:image002.png@01D8FA87.DA4E679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godtarbejdsmiljo.dk/trivsel/social-kapital/arbejdsfaellesskabet/staerkere-sammen-brikker-til-et-velfungerende-arbejdsfaellesskab"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www.rigshospitalet.dk/for-fagfolk/viden/arbejdsmiljoe-og-ledelse/Documents/psykologsisk-tryghed-guide-0320-web.pdf" TargetMode="External"/><Relationship Id="rId5" Type="http://schemas.openxmlformats.org/officeDocument/2006/relationships/hyperlink" Target="https://www.lederweb.dk/artikler/7-raad-saadan-skaber-du-psykologisk-tryghed/" TargetMode="External"/><Relationship Id="rId4" Type="http://schemas.openxmlformats.org/officeDocument/2006/relationships/hyperlink" Target="https://www.godtarbejdsmiljo.dk/trivsel/social-kapita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2" descr="Logo, Region Midtjylland">
            <a:extLst>
              <a:ext uri="{FF2B5EF4-FFF2-40B4-BE49-F238E27FC236}">
                <a16:creationId xmlns:a16="http://schemas.microsoft.com/office/drawing/2014/main" id="{7DF2A9EF-1703-2ED8-CF2D-559030A1DB4E}"/>
              </a:ext>
            </a:extLst>
          </p:cNvPr>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2000" y="1989634"/>
            <a:ext cx="4859463" cy="2342510"/>
          </a:xfrm>
          <a:prstGeom prst="rect">
            <a:avLst/>
          </a:prstGeom>
        </p:spPr>
      </p:pic>
      <p:sp>
        <p:nvSpPr>
          <p:cNvPr id="3" name="Titel 2">
            <a:extLst>
              <a:ext uri="{FF2B5EF4-FFF2-40B4-BE49-F238E27FC236}">
                <a16:creationId xmlns:a16="http://schemas.microsoft.com/office/drawing/2014/main" id="{434142C5-4C7A-DCE3-F36D-4EABBF003274}"/>
              </a:ext>
            </a:extLst>
          </p:cNvPr>
          <p:cNvSpPr>
            <a:spLocks noGrp="1"/>
          </p:cNvSpPr>
          <p:nvPr>
            <p:ph type="title"/>
          </p:nvPr>
        </p:nvSpPr>
        <p:spPr>
          <a:xfrm>
            <a:off x="3456000" y="5310000"/>
            <a:ext cx="5256584" cy="1175538"/>
          </a:xfrm>
        </p:spPr>
        <p:txBody>
          <a:bodyPr/>
          <a:lstStyle/>
          <a:p>
            <a:pPr>
              <a:lnSpc>
                <a:spcPct val="120000"/>
              </a:lnSpc>
            </a:pPr>
            <a:r>
              <a:rPr lang="da-DK" b="1" dirty="0">
                <a:solidFill>
                  <a:srgbClr val="F4BC30"/>
                </a:solidFill>
              </a:rPr>
              <a:t>3-meter reglen 2025</a:t>
            </a:r>
            <a:br>
              <a:rPr lang="da-DK" b="1" dirty="0">
                <a:solidFill>
                  <a:srgbClr val="F4BC30"/>
                </a:solidFill>
              </a:rPr>
            </a:br>
            <a:r>
              <a:rPr lang="da-DK" sz="2000" b="0" i="1" dirty="0">
                <a:solidFill>
                  <a:schemeClr val="bg1"/>
                </a:solidFill>
              </a:rPr>
              <a:t>Temaet: Samarbejde</a:t>
            </a:r>
          </a:p>
        </p:txBody>
      </p:sp>
      <p:pic>
        <p:nvPicPr>
          <p:cNvPr id="12" name="Billede 11"/>
          <p:cNvPicPr/>
          <p:nvPr/>
        </p:nvPicPr>
        <p:blipFill rotWithShape="1">
          <a:blip r:embed="rId3" r:link="rId4">
            <a:extLst>
              <a:ext uri="{28A0092B-C50C-407E-A947-70E740481C1C}">
                <a14:useLocalDpi xmlns:a14="http://schemas.microsoft.com/office/drawing/2010/main" val="0"/>
              </a:ext>
            </a:extLst>
          </a:blip>
          <a:srcRect t="-1" b="6282"/>
          <a:stretch>
            <a:fillRect/>
          </a:stretch>
        </p:blipFill>
        <p:spPr bwMode="auto">
          <a:xfrm rot="1009519">
            <a:off x="9878867" y="1976451"/>
            <a:ext cx="1304925" cy="1080641"/>
          </a:xfrm>
          <a:prstGeom prst="rect">
            <a:avLst/>
          </a:prstGeom>
          <a:noFill/>
          <a:ln>
            <a:noFill/>
          </a:ln>
        </p:spPr>
      </p:pic>
      <p:sp>
        <p:nvSpPr>
          <p:cNvPr id="4" name="Undertitel 3"/>
          <p:cNvSpPr>
            <a:spLocks noGrp="1"/>
          </p:cNvSpPr>
          <p:nvPr>
            <p:ph sz="quarter" idx="10"/>
          </p:nvPr>
        </p:nvSpPr>
        <p:spPr>
          <a:xfrm rot="20760000">
            <a:off x="8863531" y="3954895"/>
            <a:ext cx="2746803" cy="1176338"/>
          </a:xfrm>
        </p:spPr>
        <p:txBody>
          <a:bodyPr/>
          <a:lstStyle/>
          <a:p>
            <a:pPr algn="ctr"/>
            <a:r>
              <a:rPr lang="da-DK" sz="1300" dirty="0">
                <a:solidFill>
                  <a:srgbClr val="F4BC30"/>
                </a:solidFill>
              </a:rPr>
              <a:t>Det, du går forbi, accepterer du. </a:t>
            </a:r>
          </a:p>
          <a:p>
            <a:pPr algn="ctr"/>
            <a:r>
              <a:rPr lang="da-DK" sz="1300" dirty="0">
                <a:solidFill>
                  <a:srgbClr val="F4BC30"/>
                </a:solidFill>
              </a:rPr>
              <a:t>- Du er din egen 'direktør’ for dine "3 meter"</a:t>
            </a:r>
          </a:p>
        </p:txBody>
      </p:sp>
    </p:spTree>
    <p:extLst>
      <p:ext uri="{BB962C8B-B14F-4D97-AF65-F5344CB8AC3E}">
        <p14:creationId xmlns:p14="http://schemas.microsoft.com/office/powerpoint/2010/main" val="4032047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9906" y="765498"/>
            <a:ext cx="10078688" cy="900000"/>
          </a:xfrm>
        </p:spPr>
        <p:txBody>
          <a:bodyPr/>
          <a:lstStyle/>
          <a:p>
            <a:r>
              <a:rPr lang="da-DK" dirty="0"/>
              <a:t>Velkommen til 3-meter reglen i </a:t>
            </a:r>
            <a:br>
              <a:rPr lang="da-DK" dirty="0"/>
            </a:br>
            <a:r>
              <a:rPr lang="da-DK" dirty="0"/>
              <a:t>Region Midtjylland</a:t>
            </a:r>
          </a:p>
        </p:txBody>
      </p:sp>
      <p:sp>
        <p:nvSpPr>
          <p:cNvPr id="7" name="Pladsholder til indhold 2"/>
          <p:cNvSpPr>
            <a:spLocks noGrp="1"/>
          </p:cNvSpPr>
          <p:nvPr>
            <p:ph idx="1"/>
          </p:nvPr>
        </p:nvSpPr>
        <p:spPr>
          <a:xfrm>
            <a:off x="719906" y="2277666"/>
            <a:ext cx="10847908" cy="3888432"/>
          </a:xfrm>
        </p:spPr>
        <p:txBody>
          <a:bodyPr/>
          <a:lstStyle/>
          <a:p>
            <a:pPr algn="l"/>
            <a:r>
              <a:rPr lang="da-DK" sz="1800" dirty="0">
                <a:solidFill>
                  <a:schemeClr val="bg1"/>
                </a:solidFill>
              </a:rPr>
              <a:t>I Region Midtjylland er </a:t>
            </a:r>
            <a:r>
              <a:rPr lang="da-DK" altLang="da-DK" sz="1800" dirty="0">
                <a:solidFill>
                  <a:srgbClr val="F4BC30"/>
                </a:solidFill>
              </a:rPr>
              <a:t>3-meter reglen </a:t>
            </a:r>
            <a:r>
              <a:rPr lang="da-DK" sz="1800" dirty="0">
                <a:solidFill>
                  <a:schemeClr val="bg1"/>
                </a:solidFill>
              </a:rPr>
              <a:t>metoden, der anvendes i arbejdet med den gode sikkerhedskultur. </a:t>
            </a:r>
          </a:p>
          <a:p>
            <a:pPr algn="l"/>
            <a:endParaRPr lang="da-DK" dirty="0">
              <a:solidFill>
                <a:schemeClr val="bg1"/>
              </a:solidFill>
            </a:endParaRPr>
          </a:p>
          <a:p>
            <a:pPr algn="l"/>
            <a:r>
              <a:rPr lang="da-DK" sz="1400" dirty="0">
                <a:solidFill>
                  <a:schemeClr val="bg1"/>
                </a:solidFill>
              </a:rPr>
              <a:t>3-meter reglen og den gode sikkerhedskultur er en holdsport, hvor både </a:t>
            </a:r>
            <a:r>
              <a:rPr lang="da-DK" altLang="da-DK" dirty="0">
                <a:solidFill>
                  <a:srgbClr val="F4BC30"/>
                </a:solidFill>
              </a:rPr>
              <a:t>individet, gruppen, ledelsen og organisationen </a:t>
            </a:r>
            <a:r>
              <a:rPr lang="da-DK" sz="1400" dirty="0">
                <a:solidFill>
                  <a:schemeClr val="bg1"/>
                </a:solidFill>
              </a:rPr>
              <a:t>har et fælles ansvar for at:</a:t>
            </a:r>
          </a:p>
          <a:p>
            <a:pPr marL="285750" indent="-285750" algn="l">
              <a:buClr>
                <a:srgbClr val="F2B10F"/>
              </a:buClr>
              <a:buFont typeface="Wingdings" panose="05000000000000000000" pitchFamily="2" charset="2"/>
              <a:buChar char="§"/>
            </a:pPr>
            <a:r>
              <a:rPr lang="da-DK" sz="1400" dirty="0">
                <a:solidFill>
                  <a:schemeClr val="bg1"/>
                </a:solidFill>
              </a:rPr>
              <a:t>Ingen kommer til skade</a:t>
            </a:r>
          </a:p>
          <a:p>
            <a:pPr marL="285750" indent="-285750" algn="l">
              <a:buClr>
                <a:srgbClr val="F2B10F"/>
              </a:buClr>
              <a:buFont typeface="Wingdings" panose="05000000000000000000" pitchFamily="2" charset="2"/>
              <a:buChar char="§"/>
            </a:pPr>
            <a:r>
              <a:rPr lang="da-DK" sz="1400" dirty="0">
                <a:solidFill>
                  <a:schemeClr val="bg1"/>
                </a:solidFill>
              </a:rPr>
              <a:t>Der tages et fælles ansvar for at gøre opmærksom på og handle på både fysiske og psykiske arbejdsmiljøforhold, der udgør en risiko</a:t>
            </a:r>
          </a:p>
          <a:p>
            <a:pPr marL="285750" indent="-285750" algn="l">
              <a:buClr>
                <a:srgbClr val="F2B10F"/>
              </a:buClr>
              <a:buFont typeface="Wingdings" panose="05000000000000000000" pitchFamily="2" charset="2"/>
              <a:buChar char="§"/>
            </a:pPr>
            <a:r>
              <a:rPr lang="da-DK" sz="1400" dirty="0">
                <a:solidFill>
                  <a:schemeClr val="bg1"/>
                </a:solidFill>
              </a:rPr>
              <a:t>Alle har et medansvar for at forbedre eget og andres arbejdsmiljø</a:t>
            </a:r>
          </a:p>
          <a:p>
            <a:pPr>
              <a:spcBef>
                <a:spcPts val="4000"/>
              </a:spcBef>
            </a:pPr>
            <a:r>
              <a:rPr lang="da-DK" altLang="da-DK" dirty="0">
                <a:solidFill>
                  <a:srgbClr val="F4BC30"/>
                </a:solidFill>
              </a:rPr>
              <a:t>Uge 3 er hvert år tilegnet en kampagneuge for 3-meter reglen og den gode sikkerhedskultur.</a:t>
            </a:r>
          </a:p>
          <a:p>
            <a:r>
              <a:rPr lang="da-DK" sz="1800" dirty="0">
                <a:solidFill>
                  <a:srgbClr val="F4BC30"/>
                </a:solidFill>
              </a:rPr>
              <a:t>Det overordnede fokus i 2024 og 2025 er på</a:t>
            </a:r>
          </a:p>
          <a:p>
            <a:r>
              <a:rPr lang="da-DK" sz="1800" dirty="0">
                <a:solidFill>
                  <a:srgbClr val="F4BC30"/>
                </a:solidFill>
              </a:rPr>
              <a:t> ”at give </a:t>
            </a:r>
            <a:r>
              <a:rPr lang="da-DK" altLang="da-DK" sz="1800" dirty="0">
                <a:solidFill>
                  <a:srgbClr val="F4BC30"/>
                </a:solidFill>
              </a:rPr>
              <a:t>din næste det </a:t>
            </a:r>
            <a:r>
              <a:rPr lang="da-DK" sz="1800" dirty="0">
                <a:solidFill>
                  <a:srgbClr val="F4BC30"/>
                </a:solidFill>
              </a:rPr>
              <a:t>bedste”.</a:t>
            </a:r>
            <a:endParaRPr lang="da-DK" sz="1400" dirty="0">
              <a:solidFill>
                <a:schemeClr val="bg1"/>
              </a:solidFill>
            </a:endParaRPr>
          </a:p>
        </p:txBody>
      </p:sp>
    </p:spTree>
    <p:extLst>
      <p:ext uri="{BB962C8B-B14F-4D97-AF65-F5344CB8AC3E}">
        <p14:creationId xmlns:p14="http://schemas.microsoft.com/office/powerpoint/2010/main" val="407784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906" y="909514"/>
            <a:ext cx="10078688" cy="900000"/>
          </a:xfrm>
        </p:spPr>
        <p:txBody>
          <a:bodyPr/>
          <a:lstStyle/>
          <a:p>
            <a:r>
              <a:rPr lang="da-DK" dirty="0"/>
              <a:t>Hvad er 3-meter reglen?</a:t>
            </a:r>
          </a:p>
        </p:txBody>
      </p:sp>
      <p:sp>
        <p:nvSpPr>
          <p:cNvPr id="3" name="Pladsholder til indhold 2"/>
          <p:cNvSpPr>
            <a:spLocks noGrp="1"/>
          </p:cNvSpPr>
          <p:nvPr>
            <p:ph idx="1"/>
          </p:nvPr>
        </p:nvSpPr>
        <p:spPr>
          <a:xfrm>
            <a:off x="719551" y="2206106"/>
            <a:ext cx="10078688" cy="4032000"/>
          </a:xfrm>
        </p:spPr>
        <p:txBody>
          <a:bodyPr/>
          <a:lstStyle/>
          <a:p>
            <a:pPr>
              <a:buClr>
                <a:srgbClr val="F2B10F"/>
              </a:buClr>
            </a:pPr>
            <a:r>
              <a:rPr lang="da-DK" sz="2400" dirty="0">
                <a:solidFill>
                  <a:schemeClr val="bg1"/>
                </a:solidFill>
              </a:rPr>
              <a:t>3-meter reglen handler om, at alle har ansvar for det, der sker omkring os. Alle skal handle på risikoen for fysiske og psykiske arbejdsmiljøforhold, der udgør en risiko. </a:t>
            </a:r>
          </a:p>
          <a:p>
            <a:pPr>
              <a:buClr>
                <a:srgbClr val="F2B10F"/>
              </a:buClr>
            </a:pPr>
            <a:r>
              <a:rPr lang="da-DK" sz="2400" dirty="0">
                <a:solidFill>
                  <a:srgbClr val="F4BC30"/>
                </a:solidFill>
              </a:rPr>
              <a:t>Grundtanken i 3-meter reglen er:</a:t>
            </a:r>
          </a:p>
          <a:p>
            <a:pPr>
              <a:buClr>
                <a:srgbClr val="F2B10F"/>
              </a:buClr>
            </a:pPr>
            <a:endParaRPr lang="da-DK" sz="2400" dirty="0">
              <a:solidFill>
                <a:schemeClr val="bg1"/>
              </a:solidFill>
            </a:endParaRPr>
          </a:p>
          <a:p>
            <a:pPr marL="457200" indent="-457200">
              <a:buClr>
                <a:srgbClr val="F2B10F"/>
              </a:buClr>
              <a:buFont typeface="Wingdings" panose="05000000000000000000" pitchFamily="2" charset="2"/>
              <a:buChar char="§"/>
            </a:pPr>
            <a:r>
              <a:rPr lang="da-DK" sz="2400" dirty="0">
                <a:solidFill>
                  <a:schemeClr val="bg1"/>
                </a:solidFill>
              </a:rPr>
              <a:t>JEG er direktør i en radius af 3 meter</a:t>
            </a:r>
          </a:p>
          <a:p>
            <a:pPr marL="457200" indent="-457200">
              <a:buClr>
                <a:srgbClr val="F2B10F"/>
              </a:buClr>
              <a:buFont typeface="Wingdings" panose="05000000000000000000" pitchFamily="2" charset="2"/>
              <a:buChar char="§"/>
            </a:pPr>
            <a:r>
              <a:rPr lang="da-DK" sz="2400" dirty="0">
                <a:solidFill>
                  <a:schemeClr val="bg1"/>
                </a:solidFill>
              </a:rPr>
              <a:t>JEG vil ikke have at nogen kommer til skade</a:t>
            </a:r>
          </a:p>
          <a:p>
            <a:pPr marL="457200" indent="-457200">
              <a:buClr>
                <a:srgbClr val="F2B10F"/>
              </a:buClr>
              <a:buFont typeface="Wingdings" panose="05000000000000000000" pitchFamily="2" charset="2"/>
              <a:buChar char="§"/>
            </a:pPr>
            <a:r>
              <a:rPr lang="da-DK" sz="2400" dirty="0">
                <a:solidFill>
                  <a:schemeClr val="bg1"/>
                </a:solidFill>
              </a:rPr>
              <a:t>Hvad JEG går forbi, accepterer JEG</a:t>
            </a:r>
          </a:p>
          <a:p>
            <a:pPr marL="457200" indent="-457200">
              <a:buClr>
                <a:srgbClr val="F2B10F"/>
              </a:buClr>
              <a:buFont typeface="Wingdings" panose="05000000000000000000" pitchFamily="2" charset="2"/>
              <a:buChar char="§"/>
            </a:pPr>
            <a:r>
              <a:rPr lang="da-DK" sz="2400" dirty="0">
                <a:solidFill>
                  <a:schemeClr val="bg1"/>
                </a:solidFill>
              </a:rPr>
              <a:t>Et godt arbejdsmiljø skabes i FÆLLESSKAB </a:t>
            </a:r>
            <a:endParaRPr lang="da-DK" sz="2400" dirty="0"/>
          </a:p>
        </p:txBody>
      </p:sp>
      <p:pic>
        <p:nvPicPr>
          <p:cNvPr id="4" name="Billede 3">
            <a:extLst>
              <a:ext uri="{FF2B5EF4-FFF2-40B4-BE49-F238E27FC236}">
                <a16:creationId xmlns:a16="http://schemas.microsoft.com/office/drawing/2014/main" id="{7B655D5E-21F3-FF5F-6B86-4D8C3DFD2437}"/>
              </a:ext>
            </a:extLst>
          </p:cNvPr>
          <p:cNvPicPr>
            <a:picLocks noChangeAspect="1"/>
          </p:cNvPicPr>
          <p:nvPr/>
        </p:nvPicPr>
        <p:blipFill>
          <a:blip r:embed="rId2"/>
          <a:stretch>
            <a:fillRect/>
          </a:stretch>
        </p:blipFill>
        <p:spPr>
          <a:xfrm>
            <a:off x="8831510" y="3541945"/>
            <a:ext cx="2804403" cy="2408129"/>
          </a:xfrm>
          <a:prstGeom prst="rect">
            <a:avLst/>
          </a:prstGeom>
        </p:spPr>
      </p:pic>
    </p:spTree>
    <p:extLst>
      <p:ext uri="{BB962C8B-B14F-4D97-AF65-F5344CB8AC3E}">
        <p14:creationId xmlns:p14="http://schemas.microsoft.com/office/powerpoint/2010/main" val="146484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a:t>Samarbejde</a:t>
            </a:r>
          </a:p>
        </p:txBody>
      </p:sp>
      <p:sp>
        <p:nvSpPr>
          <p:cNvPr id="2" name="Pladsholder til indhold 1"/>
          <p:cNvSpPr>
            <a:spLocks noGrp="1"/>
          </p:cNvSpPr>
          <p:nvPr>
            <p:ph idx="1"/>
          </p:nvPr>
        </p:nvSpPr>
        <p:spPr/>
        <p:txBody>
          <a:bodyPr/>
          <a:lstStyle/>
          <a:p>
            <a:r>
              <a:rPr lang="da-DK" sz="1400" dirty="0">
                <a:solidFill>
                  <a:schemeClr val="bg1"/>
                </a:solidFill>
              </a:rPr>
              <a:t>Uanset hvem du er, og hvor du arbejder i Region Midtjylland, så er du afhængig af at samarbejde med dine kolleger omkring dig. Derfor er samarbejde et af temaerne i 3-meter kampagnen, for samarbejde er også nødvendigt for at udvikle den sikkerhedskultur blandt alle ansatte i regionen, som 3-meter kampagnen skal fremme. </a:t>
            </a:r>
            <a:br>
              <a:rPr lang="da-DK" sz="1400" dirty="0">
                <a:solidFill>
                  <a:schemeClr val="bg1"/>
                </a:solidFill>
              </a:rPr>
            </a:br>
            <a:endParaRPr lang="da-DK" sz="1400" dirty="0">
              <a:solidFill>
                <a:schemeClr val="bg1"/>
              </a:solidFill>
            </a:endParaRPr>
          </a:p>
          <a:p>
            <a:r>
              <a:rPr lang="da-DK" sz="1400" dirty="0">
                <a:solidFill>
                  <a:schemeClr val="bg1"/>
                </a:solidFill>
              </a:rPr>
              <a:t>Der er mange måder at fremme det gode samarbejde på – både for dig selv og andre, hvor et venligt tonefald og en lyttende tilgang er en tydelig invitation til samarbejde. </a:t>
            </a:r>
            <a:br>
              <a:rPr lang="da-DK" sz="1400" dirty="0">
                <a:solidFill>
                  <a:schemeClr val="bg1"/>
                </a:solidFill>
              </a:rPr>
            </a:br>
            <a:br>
              <a:rPr lang="da-DK" sz="1400" dirty="0">
                <a:solidFill>
                  <a:schemeClr val="bg1"/>
                </a:solidFill>
              </a:rPr>
            </a:br>
            <a:r>
              <a:rPr lang="da-DK" sz="1400" dirty="0">
                <a:solidFill>
                  <a:schemeClr val="bg1"/>
                </a:solidFill>
              </a:rPr>
              <a:t>Mellem dig og din kollega er det vigtigt, at jeres opgaver er kendt og forstået af jer begge, og i din afdeling er vi hver især ansvarlige for, at der er en ordentlig omgangstone og en god samarbejdskultur mellem alle ansatte i afdelingen, så opgaver kan blive koordineret på tværs, og vi alle har en sikker adfærd, når vi udfører vores arbejde.</a:t>
            </a:r>
          </a:p>
          <a:p>
            <a:r>
              <a:rPr lang="da-DK" sz="1400" i="1" dirty="0">
                <a:solidFill>
                  <a:srgbClr val="F4BC30"/>
                </a:solidFill>
              </a:rPr>
              <a:t>- Se også temaet Overlevering</a:t>
            </a:r>
            <a:r>
              <a:rPr lang="da-DK" sz="1400" dirty="0">
                <a:solidFill>
                  <a:srgbClr val="F4BC30"/>
                </a:solidFill>
              </a:rPr>
              <a:t> </a:t>
            </a:r>
          </a:p>
        </p:txBody>
      </p:sp>
    </p:spTree>
    <p:extLst>
      <p:ext uri="{BB962C8B-B14F-4D97-AF65-F5344CB8AC3E}">
        <p14:creationId xmlns:p14="http://schemas.microsoft.com/office/powerpoint/2010/main" val="4087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19906" y="837506"/>
            <a:ext cx="10078688" cy="648072"/>
          </a:xfrm>
        </p:spPr>
        <p:txBody>
          <a:bodyPr/>
          <a:lstStyle/>
          <a:p>
            <a:r>
              <a:rPr lang="da-DK" dirty="0"/>
              <a:t>IGLO-modellen</a:t>
            </a:r>
          </a:p>
        </p:txBody>
      </p:sp>
      <p:sp>
        <p:nvSpPr>
          <p:cNvPr id="2" name="Pladsholder til indhold 1"/>
          <p:cNvSpPr>
            <a:spLocks noGrp="1"/>
          </p:cNvSpPr>
          <p:nvPr>
            <p:ph idx="1"/>
          </p:nvPr>
        </p:nvSpPr>
        <p:spPr>
          <a:xfrm>
            <a:off x="719906" y="1701602"/>
            <a:ext cx="10775900" cy="4320480"/>
          </a:xfrm>
        </p:spPr>
        <p:txBody>
          <a:bodyPr/>
          <a:lstStyle/>
          <a:p>
            <a:pPr>
              <a:buClr>
                <a:srgbClr val="F2B10F"/>
              </a:buClr>
            </a:pPr>
            <a:r>
              <a:rPr lang="da-DK" sz="1400" dirty="0">
                <a:solidFill>
                  <a:schemeClr val="bg1"/>
                </a:solidFill>
              </a:rPr>
              <a:t>IGLO er en model som tydeliggør, at det er en </a:t>
            </a:r>
            <a:r>
              <a:rPr lang="da-DK" sz="1400" dirty="0">
                <a:solidFill>
                  <a:srgbClr val="F4BC30"/>
                </a:solidFill>
              </a:rPr>
              <a:t>fælles opgave </a:t>
            </a:r>
            <a:r>
              <a:rPr lang="da-DK" sz="1400" dirty="0">
                <a:solidFill>
                  <a:schemeClr val="bg1"/>
                </a:solidFill>
              </a:rPr>
              <a:t>at skabe og bevare den gode sikkerhedskultur på arbejdspladsen.</a:t>
            </a:r>
          </a:p>
          <a:p>
            <a:pPr>
              <a:buClr>
                <a:srgbClr val="F2B10F"/>
              </a:buClr>
            </a:pPr>
            <a:r>
              <a:rPr lang="da-DK" sz="1400" dirty="0">
                <a:solidFill>
                  <a:schemeClr val="bg1"/>
                </a:solidFill>
              </a:rPr>
              <a:t> </a:t>
            </a:r>
          </a:p>
          <a:p>
            <a:pPr>
              <a:buClr>
                <a:srgbClr val="F2B10F"/>
              </a:buClr>
            </a:pPr>
            <a:r>
              <a:rPr lang="da-DK" sz="1400" dirty="0">
                <a:solidFill>
                  <a:srgbClr val="F4BC30"/>
                </a:solidFill>
              </a:rPr>
              <a:t>IGLO er definitionerne for:</a:t>
            </a:r>
            <a:endParaRPr lang="da-DK" sz="1400" dirty="0">
              <a:solidFill>
                <a:schemeClr val="bg1"/>
              </a:solidFill>
            </a:endParaRPr>
          </a:p>
          <a:p>
            <a:pPr>
              <a:buClr>
                <a:srgbClr val="F2B10F"/>
              </a:buClr>
            </a:pPr>
            <a:r>
              <a:rPr lang="da-DK" sz="1400" dirty="0">
                <a:solidFill>
                  <a:srgbClr val="F4BC30"/>
                </a:solidFill>
              </a:rPr>
              <a:t>I</a:t>
            </a:r>
            <a:r>
              <a:rPr lang="da-DK" sz="1400" dirty="0">
                <a:solidFill>
                  <a:schemeClr val="bg1"/>
                </a:solidFill>
              </a:rPr>
              <a:t>ndivid – den enkelte ansatte</a:t>
            </a:r>
          </a:p>
          <a:p>
            <a:pPr>
              <a:buClr>
                <a:srgbClr val="F2B10F"/>
              </a:buClr>
            </a:pPr>
            <a:r>
              <a:rPr lang="da-DK" sz="1400" dirty="0">
                <a:solidFill>
                  <a:srgbClr val="F4BC30"/>
                </a:solidFill>
              </a:rPr>
              <a:t>G</a:t>
            </a:r>
            <a:r>
              <a:rPr lang="da-DK" sz="1400" dirty="0">
                <a:solidFill>
                  <a:schemeClr val="bg1"/>
                </a:solidFill>
              </a:rPr>
              <a:t>ruppe – teamet eller gruppen af de nærmeste kollegaer</a:t>
            </a:r>
          </a:p>
          <a:p>
            <a:pPr>
              <a:buClr>
                <a:srgbClr val="F2B10F"/>
              </a:buClr>
            </a:pPr>
            <a:r>
              <a:rPr lang="da-DK" sz="1400" dirty="0">
                <a:solidFill>
                  <a:srgbClr val="F4BC30"/>
                </a:solidFill>
              </a:rPr>
              <a:t>L</a:t>
            </a:r>
            <a:r>
              <a:rPr lang="da-DK" sz="1400" dirty="0">
                <a:solidFill>
                  <a:schemeClr val="bg1"/>
                </a:solidFill>
              </a:rPr>
              <a:t>edelse – ledelse på alle niveauer</a:t>
            </a:r>
          </a:p>
          <a:p>
            <a:pPr>
              <a:buClr>
                <a:srgbClr val="F2B10F"/>
              </a:buClr>
            </a:pPr>
            <a:r>
              <a:rPr lang="da-DK" sz="1400" dirty="0">
                <a:solidFill>
                  <a:srgbClr val="F4BC30"/>
                </a:solidFill>
              </a:rPr>
              <a:t>O</a:t>
            </a:r>
            <a:r>
              <a:rPr lang="da-DK" sz="1400" dirty="0">
                <a:solidFill>
                  <a:schemeClr val="bg1"/>
                </a:solidFill>
              </a:rPr>
              <a:t>rganisation – MED- og arbejdsmiljøorganisationen (AMG)</a:t>
            </a:r>
          </a:p>
          <a:p>
            <a:pPr>
              <a:buClr>
                <a:srgbClr val="F2B10F"/>
              </a:buClr>
            </a:pPr>
            <a:r>
              <a:rPr lang="da-DK" sz="1400" dirty="0">
                <a:solidFill>
                  <a:schemeClr val="bg1"/>
                </a:solidFill>
              </a:rPr>
              <a:t> </a:t>
            </a:r>
          </a:p>
          <a:p>
            <a:pPr>
              <a:buClr>
                <a:srgbClr val="F2B10F"/>
              </a:buClr>
            </a:pPr>
            <a:r>
              <a:rPr lang="da-DK" sz="1400" dirty="0">
                <a:solidFill>
                  <a:schemeClr val="bg1"/>
                </a:solidFill>
              </a:rPr>
              <a:t>Ifølge arbejdsmiljøloven er det lederens </a:t>
            </a:r>
            <a:r>
              <a:rPr lang="da-DK" sz="1400" i="1" dirty="0">
                <a:solidFill>
                  <a:schemeClr val="bg1"/>
                </a:solidFill>
              </a:rPr>
              <a:t>ansvar</a:t>
            </a:r>
            <a:r>
              <a:rPr lang="da-DK" sz="1400" dirty="0">
                <a:solidFill>
                  <a:schemeClr val="bg1"/>
                </a:solidFill>
              </a:rPr>
              <a:t> at tage hånd om arbejdsmiljøet </a:t>
            </a:r>
          </a:p>
          <a:p>
            <a:pPr>
              <a:buClr>
                <a:srgbClr val="F2B10F"/>
              </a:buClr>
            </a:pPr>
            <a:r>
              <a:rPr lang="da-DK" sz="1400" dirty="0">
                <a:solidFill>
                  <a:schemeClr val="bg1"/>
                </a:solidFill>
              </a:rPr>
              <a:t>– Arbejdsmiljørepræsentanten er den gode </a:t>
            </a:r>
            <a:r>
              <a:rPr lang="da-DK" sz="1400" i="1" dirty="0">
                <a:solidFill>
                  <a:schemeClr val="bg1"/>
                </a:solidFill>
              </a:rPr>
              <a:t>hjælper</a:t>
            </a:r>
            <a:r>
              <a:rPr lang="da-DK" sz="1400" dirty="0">
                <a:solidFill>
                  <a:schemeClr val="bg1"/>
                </a:solidFill>
              </a:rPr>
              <a:t>. </a:t>
            </a:r>
          </a:p>
          <a:p>
            <a:pPr>
              <a:buClr>
                <a:srgbClr val="F2B10F"/>
              </a:buClr>
            </a:pPr>
            <a:r>
              <a:rPr lang="da-DK" sz="1400" dirty="0">
                <a:solidFill>
                  <a:schemeClr val="bg1"/>
                </a:solidFill>
              </a:rPr>
              <a:t>I hverdagen </a:t>
            </a:r>
            <a:r>
              <a:rPr lang="da-DK" sz="1400" i="1" dirty="0">
                <a:solidFill>
                  <a:schemeClr val="bg1"/>
                </a:solidFill>
              </a:rPr>
              <a:t>skabes</a:t>
            </a:r>
            <a:r>
              <a:rPr lang="da-DK" sz="1400" dirty="0">
                <a:solidFill>
                  <a:schemeClr val="bg1"/>
                </a:solidFill>
              </a:rPr>
              <a:t> den </a:t>
            </a:r>
            <a:r>
              <a:rPr lang="da-DK" sz="1400" dirty="0">
                <a:solidFill>
                  <a:srgbClr val="F4BC30"/>
                </a:solidFill>
              </a:rPr>
              <a:t>gode sikkerhedskultur </a:t>
            </a:r>
            <a:r>
              <a:rPr lang="da-DK" sz="1400" dirty="0">
                <a:solidFill>
                  <a:schemeClr val="bg1"/>
                </a:solidFill>
              </a:rPr>
              <a:t>ved hjælp af alle på arbejdspladsen</a:t>
            </a:r>
          </a:p>
          <a:p>
            <a:pPr>
              <a:buClr>
                <a:srgbClr val="F2B10F"/>
              </a:buClr>
            </a:pPr>
            <a:r>
              <a:rPr lang="da-DK" sz="1400" dirty="0">
                <a:solidFill>
                  <a:schemeClr val="bg1"/>
                </a:solidFill>
              </a:rPr>
              <a:t> </a:t>
            </a:r>
          </a:p>
          <a:p>
            <a:pPr>
              <a:buClr>
                <a:srgbClr val="F2B10F"/>
              </a:buClr>
            </a:pPr>
            <a:r>
              <a:rPr lang="da-DK" sz="1400" dirty="0">
                <a:solidFill>
                  <a:srgbClr val="F4BC30"/>
                </a:solidFill>
              </a:rPr>
              <a:t>Princippet i IGLO-modellen er, at de vellykkede forandringer i arbejdsmiljøet bedst opnås, når indsatsen er flerstrenget og understøttes på alle 4 niveauer.</a:t>
            </a:r>
            <a:r>
              <a:rPr lang="da-DK" sz="1400" dirty="0">
                <a:solidFill>
                  <a:schemeClr val="bg1"/>
                </a:solidFill>
              </a:rPr>
              <a:t> </a:t>
            </a:r>
          </a:p>
        </p:txBody>
      </p:sp>
      <p:pic>
        <p:nvPicPr>
          <p:cNvPr id="5" name="Billede 4">
            <a:extLst>
              <a:ext uri="{FF2B5EF4-FFF2-40B4-BE49-F238E27FC236}">
                <a16:creationId xmlns:a16="http://schemas.microsoft.com/office/drawing/2014/main" id="{5F70709A-F9FC-A635-4D82-4071588B684D}"/>
              </a:ext>
            </a:extLst>
          </p:cNvPr>
          <p:cNvPicPr>
            <a:picLocks noChangeAspect="1"/>
          </p:cNvPicPr>
          <p:nvPr/>
        </p:nvPicPr>
        <p:blipFill>
          <a:blip r:embed="rId2"/>
          <a:stretch>
            <a:fillRect/>
          </a:stretch>
        </p:blipFill>
        <p:spPr>
          <a:xfrm>
            <a:off x="8615486" y="2553494"/>
            <a:ext cx="1866900" cy="1752600"/>
          </a:xfrm>
          <a:prstGeom prst="rect">
            <a:avLst/>
          </a:prstGeom>
        </p:spPr>
      </p:pic>
    </p:spTree>
    <p:extLst>
      <p:ext uri="{BB962C8B-B14F-4D97-AF65-F5344CB8AC3E}">
        <p14:creationId xmlns:p14="http://schemas.microsoft.com/office/powerpoint/2010/main" val="153560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IGLO – Bud på handlemuligheder </a:t>
            </a:r>
            <a:br>
              <a:rPr lang="da-DK" dirty="0"/>
            </a:br>
            <a:r>
              <a:rPr lang="da-DK" dirty="0"/>
              <a:t>vedr. temaet samarbejde</a:t>
            </a:r>
          </a:p>
        </p:txBody>
      </p:sp>
      <p:sp>
        <p:nvSpPr>
          <p:cNvPr id="7" name="Pladsholder til indhold 2"/>
          <p:cNvSpPr>
            <a:spLocks noGrp="1"/>
          </p:cNvSpPr>
          <p:nvPr>
            <p:ph idx="1"/>
          </p:nvPr>
        </p:nvSpPr>
        <p:spPr>
          <a:xfrm>
            <a:off x="691200" y="1526400"/>
            <a:ext cx="10078688" cy="4958414"/>
          </a:xfrm>
        </p:spPr>
        <p:txBody>
          <a:bodyPr/>
          <a:lstStyle/>
          <a:p>
            <a:r>
              <a:rPr lang="da-DK" sz="1000" b="1" u="sng" dirty="0">
                <a:solidFill>
                  <a:srgbClr val="F4BC30"/>
                </a:solidFill>
              </a:rPr>
              <a:t>For at fremme et godt samarbejde skal:</a:t>
            </a:r>
          </a:p>
          <a:p>
            <a:endParaRPr lang="da-DK" sz="1000" u="sng" dirty="0">
              <a:solidFill>
                <a:srgbClr val="F4BC30"/>
              </a:solidFill>
            </a:endParaRPr>
          </a:p>
          <a:p>
            <a:r>
              <a:rPr lang="da-DK" sz="1000" b="1" dirty="0">
                <a:solidFill>
                  <a:srgbClr val="F4BC30"/>
                </a:solidFill>
              </a:rPr>
              <a:t>Individet </a:t>
            </a:r>
            <a:r>
              <a:rPr lang="da-DK" sz="1000" b="1" dirty="0">
                <a:solidFill>
                  <a:schemeClr val="bg1"/>
                </a:solidFill>
              </a:rPr>
              <a:t>(se actioncard om ‘Samarbejde’)</a:t>
            </a:r>
            <a:endParaRPr lang="da-DK" sz="1000" b="1" dirty="0">
              <a:solidFill>
                <a:srgbClr val="F4BC30"/>
              </a:solidFill>
            </a:endParaRPr>
          </a:p>
          <a:p>
            <a:pPr marL="285750" indent="-285750">
              <a:buClr>
                <a:srgbClr val="F2B10F"/>
              </a:buClr>
              <a:buFont typeface="Wingdings" panose="05000000000000000000" pitchFamily="2" charset="2"/>
              <a:buChar char="§"/>
            </a:pPr>
            <a:r>
              <a:rPr lang="da-DK" sz="1000" dirty="0">
                <a:solidFill>
                  <a:schemeClr val="bg1"/>
                </a:solidFill>
              </a:rPr>
              <a:t>Bidrage til en god samarbejdstone</a:t>
            </a:r>
          </a:p>
          <a:p>
            <a:pPr marL="285750" indent="-285750">
              <a:buClr>
                <a:srgbClr val="F2B10F"/>
              </a:buClr>
              <a:buFont typeface="Wingdings" panose="05000000000000000000" pitchFamily="2" charset="2"/>
              <a:buChar char="§"/>
            </a:pPr>
            <a:r>
              <a:rPr lang="da-DK" sz="1000" dirty="0">
                <a:solidFill>
                  <a:schemeClr val="bg1"/>
                </a:solidFill>
              </a:rPr>
              <a:t>Undersøge om opgaven er forstået</a:t>
            </a:r>
          </a:p>
          <a:p>
            <a:pPr marL="285750" indent="-285750">
              <a:buClr>
                <a:srgbClr val="F2B10F"/>
              </a:buClr>
              <a:buFont typeface="Wingdings" panose="05000000000000000000" pitchFamily="2" charset="2"/>
              <a:buChar char="§"/>
            </a:pPr>
            <a:r>
              <a:rPr lang="da-DK" sz="1000" dirty="0">
                <a:solidFill>
                  <a:schemeClr val="bg1"/>
                </a:solidFill>
              </a:rPr>
              <a:t>Sikre at opgaven er koordineret</a:t>
            </a:r>
          </a:p>
          <a:p>
            <a:pPr marL="285750" indent="-285750">
              <a:buClr>
                <a:srgbClr val="F2B10F"/>
              </a:buClr>
              <a:buFont typeface="Wingdings" panose="05000000000000000000" pitchFamily="2" charset="2"/>
              <a:buChar char="§"/>
            </a:pPr>
            <a:r>
              <a:rPr lang="da-DK" sz="1000" dirty="0">
                <a:solidFill>
                  <a:schemeClr val="bg1"/>
                </a:solidFill>
              </a:rPr>
              <a:t>Bidrage til psykologisk tryghed</a:t>
            </a:r>
          </a:p>
          <a:p>
            <a:pPr marL="285750" indent="-285750">
              <a:buClr>
                <a:srgbClr val="F2B10F"/>
              </a:buClr>
              <a:buFont typeface="Wingdings" panose="05000000000000000000" pitchFamily="2" charset="2"/>
              <a:buChar char="§"/>
            </a:pPr>
            <a:r>
              <a:rPr lang="da-DK" sz="1000" dirty="0">
                <a:solidFill>
                  <a:schemeClr val="bg1"/>
                </a:solidFill>
              </a:rPr>
              <a:t>Invitere til samarbejde og lytte aktivt</a:t>
            </a:r>
          </a:p>
          <a:p>
            <a:pPr marL="285750" indent="-285750">
              <a:buClr>
                <a:srgbClr val="F2B10F"/>
              </a:buClr>
              <a:buFont typeface="Wingdings" panose="05000000000000000000" pitchFamily="2" charset="2"/>
              <a:buChar char="§"/>
            </a:pPr>
            <a:r>
              <a:rPr lang="da-DK" sz="1000" dirty="0">
                <a:solidFill>
                  <a:schemeClr val="bg1"/>
                </a:solidFill>
              </a:rPr>
              <a:t>Give og modtage feedback</a:t>
            </a:r>
          </a:p>
          <a:p>
            <a:pPr>
              <a:buClr>
                <a:srgbClr val="F2B10F"/>
              </a:buClr>
            </a:pPr>
            <a:r>
              <a:rPr lang="da-DK" sz="1000" b="1" dirty="0">
                <a:solidFill>
                  <a:srgbClr val="F4BC30"/>
                </a:solidFill>
              </a:rPr>
              <a:t>Gruppen</a:t>
            </a:r>
          </a:p>
          <a:p>
            <a:pPr marL="285750" indent="-285750">
              <a:buClr>
                <a:srgbClr val="F2B10F"/>
              </a:buClr>
              <a:buFont typeface="Wingdings" panose="05000000000000000000" pitchFamily="2" charset="2"/>
              <a:buChar char="§"/>
            </a:pPr>
            <a:r>
              <a:rPr lang="da-DK" sz="1000" dirty="0">
                <a:solidFill>
                  <a:schemeClr val="bg1"/>
                </a:solidFill>
              </a:rPr>
              <a:t>Understøtte kollegaerne i at sikre en ordentlig omgangstone og samarbejdskultur </a:t>
            </a:r>
          </a:p>
          <a:p>
            <a:pPr marL="285750" indent="-285750">
              <a:buClr>
                <a:srgbClr val="F2B10F"/>
              </a:buClr>
              <a:buFont typeface="Wingdings" panose="05000000000000000000" pitchFamily="2" charset="2"/>
              <a:buChar char="§"/>
            </a:pPr>
            <a:r>
              <a:rPr lang="da-DK" sz="1000" dirty="0">
                <a:solidFill>
                  <a:schemeClr val="bg1"/>
                </a:solidFill>
              </a:rPr>
              <a:t>Skabe rum til at tale om svære emner/dilemmaer  </a:t>
            </a:r>
          </a:p>
          <a:p>
            <a:pPr marL="285750" indent="-285750">
              <a:buClr>
                <a:srgbClr val="F2B10F"/>
              </a:buClr>
              <a:buFont typeface="Wingdings" panose="05000000000000000000" pitchFamily="2" charset="2"/>
              <a:buChar char="§"/>
            </a:pPr>
            <a:r>
              <a:rPr lang="da-DK" sz="1000" dirty="0">
                <a:solidFill>
                  <a:schemeClr val="bg1"/>
                </a:solidFill>
              </a:rPr>
              <a:t>Tilskynde at samarbejdssituationerne bliver analyseret og talt igennem, hvis de er gået skævt </a:t>
            </a:r>
          </a:p>
          <a:p>
            <a:pPr marL="285750" indent="-285750">
              <a:buClr>
                <a:srgbClr val="F2B10F"/>
              </a:buClr>
              <a:buFont typeface="Wingdings" panose="05000000000000000000" pitchFamily="2" charset="2"/>
              <a:buChar char="§"/>
            </a:pPr>
            <a:r>
              <a:rPr lang="da-DK" sz="1000" dirty="0">
                <a:solidFill>
                  <a:schemeClr val="bg1"/>
                </a:solidFill>
              </a:rPr>
              <a:t>Undersøge, hvordan man sammen kan sikre et godt samarbejde i afdelingen</a:t>
            </a:r>
          </a:p>
          <a:p>
            <a:pPr marL="285750" indent="-285750">
              <a:buClr>
                <a:srgbClr val="F2B10F"/>
              </a:buClr>
              <a:buFont typeface="Wingdings" panose="05000000000000000000" pitchFamily="2" charset="2"/>
              <a:buChar char="§"/>
            </a:pPr>
            <a:r>
              <a:rPr lang="da-DK" sz="1000" dirty="0">
                <a:solidFill>
                  <a:schemeClr val="bg1"/>
                </a:solidFill>
              </a:rPr>
              <a:t>Vurdere om ledelsen skal involveres for bedste løsning</a:t>
            </a:r>
          </a:p>
          <a:p>
            <a:pPr marL="285750" indent="-285750">
              <a:buClr>
                <a:srgbClr val="F2B10F"/>
              </a:buClr>
              <a:buFont typeface="Wingdings" panose="05000000000000000000" pitchFamily="2" charset="2"/>
              <a:buChar char="§"/>
            </a:pPr>
            <a:r>
              <a:rPr lang="da-DK" sz="1000" dirty="0">
                <a:solidFill>
                  <a:schemeClr val="bg1"/>
                </a:solidFill>
              </a:rPr>
              <a:t>Undersøge, hvordan man kan sikre et godt samarbejde med psykologisk tryghed/sikkerhed i afdelingen</a:t>
            </a:r>
            <a:endParaRPr lang="da-DK" sz="1000" dirty="0">
              <a:solidFill>
                <a:srgbClr val="F4BC30"/>
              </a:solidFill>
            </a:endParaRPr>
          </a:p>
          <a:p>
            <a:r>
              <a:rPr lang="da-DK" sz="1000" b="1" dirty="0">
                <a:solidFill>
                  <a:srgbClr val="F4BC30"/>
                </a:solidFill>
              </a:rPr>
              <a:t>Ledelsen</a:t>
            </a:r>
          </a:p>
          <a:p>
            <a:pPr marL="285750" indent="-285750">
              <a:buClr>
                <a:srgbClr val="F2B10F"/>
              </a:buClr>
              <a:buFont typeface="Wingdings" panose="05000000000000000000" pitchFamily="2" charset="2"/>
              <a:buChar char="§"/>
            </a:pPr>
            <a:r>
              <a:rPr lang="da-DK" sz="1000" dirty="0">
                <a:solidFill>
                  <a:schemeClr val="bg1"/>
                </a:solidFill>
              </a:rPr>
              <a:t>Følge op på og være kulturbærer for arbejdspladsens samarbejdskultur og psykologiske tryghed/sikkerhed</a:t>
            </a:r>
          </a:p>
          <a:p>
            <a:pPr marL="285750" indent="-285750">
              <a:buClr>
                <a:srgbClr val="F2B10F"/>
              </a:buClr>
              <a:buFont typeface="Wingdings" panose="05000000000000000000" pitchFamily="2" charset="2"/>
              <a:buChar char="§"/>
            </a:pPr>
            <a:r>
              <a:rPr lang="da-DK" sz="1000" dirty="0">
                <a:solidFill>
                  <a:schemeClr val="bg1"/>
                </a:solidFill>
              </a:rPr>
              <a:t>Sikre adgang til de rette metoder til det gode samarbejde - både mono- og tværfagligt</a:t>
            </a:r>
          </a:p>
          <a:p>
            <a:pPr marL="285750" indent="-285750">
              <a:buClr>
                <a:srgbClr val="F2B10F"/>
              </a:buClr>
              <a:buFont typeface="Wingdings" panose="05000000000000000000" pitchFamily="2" charset="2"/>
              <a:buChar char="§"/>
            </a:pPr>
            <a:r>
              <a:rPr lang="da-DK" sz="1000" dirty="0">
                <a:solidFill>
                  <a:schemeClr val="bg1"/>
                </a:solidFill>
              </a:rPr>
              <a:t>Inddrage medarbejderne i løsninger og tiltag ud fra en psykologisk tryg/sikker tilgang</a:t>
            </a:r>
          </a:p>
          <a:p>
            <a:pPr marL="285750" indent="-285750">
              <a:buClr>
                <a:srgbClr val="F2B10F"/>
              </a:buClr>
              <a:buFont typeface="Wingdings" panose="05000000000000000000" pitchFamily="2" charset="2"/>
              <a:buChar char="§"/>
            </a:pPr>
            <a:r>
              <a:rPr lang="da-DK" sz="1000" dirty="0">
                <a:solidFill>
                  <a:schemeClr val="bg1"/>
                </a:solidFill>
              </a:rPr>
              <a:t>Sikre den nødvendige introduktion og instruktion samt tilsyn af (ny)ansatte, vikarer mv i forhold til arbejdsopgavens krav og metoder</a:t>
            </a:r>
          </a:p>
          <a:p>
            <a:pPr marL="285750" indent="-285750">
              <a:buClr>
                <a:srgbClr val="F2B10F"/>
              </a:buClr>
              <a:buFont typeface="Wingdings" panose="05000000000000000000" pitchFamily="2" charset="2"/>
              <a:buChar char="§"/>
            </a:pPr>
            <a:r>
              <a:rPr lang="da-DK" sz="1000" dirty="0">
                <a:solidFill>
                  <a:schemeClr val="bg1"/>
                </a:solidFill>
              </a:rPr>
              <a:t>Understøtte psykologisk tryghed/sikkerhed ved at føre en åben og konstruktiv dialog, hvor det er legalt at tale om det, der er svært</a:t>
            </a:r>
          </a:p>
          <a:p>
            <a:pPr marL="285750" indent="-285750">
              <a:buClr>
                <a:srgbClr val="F2B10F"/>
              </a:buClr>
              <a:buFont typeface="Wingdings" panose="05000000000000000000" pitchFamily="2" charset="2"/>
              <a:buChar char="§"/>
            </a:pPr>
            <a:r>
              <a:rPr lang="da-DK" sz="1000" dirty="0">
                <a:solidFill>
                  <a:schemeClr val="bg1"/>
                </a:solidFill>
              </a:rPr>
              <a:t>Videndele om arbejdsmiljøtiltag på P-møder.</a:t>
            </a:r>
            <a:endParaRPr lang="da-DK" sz="1000" dirty="0">
              <a:solidFill>
                <a:srgbClr val="F4BC30"/>
              </a:solidFill>
            </a:endParaRPr>
          </a:p>
          <a:p>
            <a:pPr>
              <a:buClr>
                <a:srgbClr val="F2B10F"/>
              </a:buClr>
            </a:pPr>
            <a:r>
              <a:rPr lang="da-DK" sz="1000" b="1" dirty="0">
                <a:solidFill>
                  <a:srgbClr val="F4BC30"/>
                </a:solidFill>
              </a:rPr>
              <a:t>Organisationen</a:t>
            </a:r>
          </a:p>
          <a:p>
            <a:pPr marL="285750" indent="-285750">
              <a:buClr>
                <a:srgbClr val="F2B10F"/>
              </a:buClr>
              <a:buFont typeface="Wingdings" panose="05000000000000000000" pitchFamily="2" charset="2"/>
              <a:buChar char="§"/>
            </a:pPr>
            <a:r>
              <a:rPr lang="da-DK" sz="1000" dirty="0">
                <a:solidFill>
                  <a:schemeClr val="bg1"/>
                </a:solidFill>
              </a:rPr>
              <a:t>Følge op på indsatser og data, der er iværksat for at styrke trivsel fx TULE og APV</a:t>
            </a:r>
          </a:p>
          <a:p>
            <a:pPr marL="285750" indent="-285750">
              <a:buClr>
                <a:srgbClr val="F2B10F"/>
              </a:buClr>
              <a:buFont typeface="Wingdings" panose="05000000000000000000" pitchFamily="2" charset="2"/>
              <a:buChar char="§"/>
            </a:pPr>
            <a:r>
              <a:rPr lang="da-DK" sz="1000" dirty="0">
                <a:solidFill>
                  <a:schemeClr val="bg1"/>
                </a:solidFill>
              </a:rPr>
              <a:t>Vurdere mulige årsager til når samarbejdet på en afdeling ikke er optimalt og gå i dialog herom</a:t>
            </a:r>
          </a:p>
          <a:p>
            <a:pPr marL="285750" indent="-285750">
              <a:buClr>
                <a:srgbClr val="F2B10F"/>
              </a:buClr>
              <a:buFont typeface="Wingdings" panose="05000000000000000000" pitchFamily="2" charset="2"/>
              <a:buChar char="§"/>
            </a:pPr>
            <a:r>
              <a:rPr lang="da-DK" sz="1000" dirty="0">
                <a:solidFill>
                  <a:schemeClr val="bg1"/>
                </a:solidFill>
              </a:rPr>
              <a:t>Sikre rammen for den nødvendige og tilstrækkelige instruktion, sparring, tryghed og oplæring</a:t>
            </a:r>
          </a:p>
        </p:txBody>
      </p:sp>
      <p:pic>
        <p:nvPicPr>
          <p:cNvPr id="15" name="Picture 14">
            <a:extLst>
              <a:ext uri="{FF2B5EF4-FFF2-40B4-BE49-F238E27FC236}">
                <a16:creationId xmlns:a16="http://schemas.microsoft.com/office/drawing/2014/main" id="{58BD6D9F-B1BD-7188-5068-E18056DC36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228" y="1513416"/>
            <a:ext cx="1967365" cy="2709975"/>
          </a:xfrm>
          <a:prstGeom prst="rect">
            <a:avLst/>
          </a:prstGeom>
        </p:spPr>
      </p:pic>
      <p:sp>
        <p:nvSpPr>
          <p:cNvPr id="6" name="Pladsholder til indhold 5">
            <a:extLst>
              <a:ext uri="{FF2B5EF4-FFF2-40B4-BE49-F238E27FC236}">
                <a16:creationId xmlns:a16="http://schemas.microsoft.com/office/drawing/2014/main" id="{2DEEE1F0-47D7-5FA9-8DE6-2E93E256FD01}"/>
              </a:ext>
            </a:extLst>
          </p:cNvPr>
          <p:cNvSpPr>
            <a:spLocks noGrp="1"/>
          </p:cNvSpPr>
          <p:nvPr>
            <p:ph sz="quarter" idx="10"/>
          </p:nvPr>
        </p:nvSpPr>
        <p:spPr>
          <a:xfrm rot="1080000">
            <a:off x="10414800" y="1674000"/>
            <a:ext cx="1296145" cy="791914"/>
          </a:xfrm>
        </p:spPr>
        <p:txBody>
          <a:bodyPr/>
          <a:lstStyle/>
          <a:p>
            <a:r>
              <a:rPr lang="da-DK" sz="1200" b="1" dirty="0">
                <a:solidFill>
                  <a:schemeClr val="bg1"/>
                </a:solidFill>
              </a:rPr>
              <a:t>Brug det grønne </a:t>
            </a:r>
            <a:r>
              <a:rPr lang="da-DK" sz="1200" b="1" dirty="0" err="1">
                <a:solidFill>
                  <a:schemeClr val="bg1"/>
                </a:solidFill>
              </a:rPr>
              <a:t>Actioncard</a:t>
            </a:r>
            <a:endParaRPr lang="da-DK" sz="1200" b="1" dirty="0">
              <a:solidFill>
                <a:schemeClr val="bg1"/>
              </a:solidFill>
            </a:endParaRPr>
          </a:p>
        </p:txBody>
      </p:sp>
      <p:pic>
        <p:nvPicPr>
          <p:cNvPr id="17" name="Picture 16">
            <a:extLst>
              <a:ext uri="{FF2B5EF4-FFF2-40B4-BE49-F238E27FC236}">
                <a16:creationId xmlns:a16="http://schemas.microsoft.com/office/drawing/2014/main" id="{BA52AEE8-E3C7-BE3D-42B0-247ACF6A99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8858" y="4816425"/>
            <a:ext cx="1213670" cy="1424261"/>
          </a:xfrm>
          <a:prstGeom prst="rect">
            <a:avLst/>
          </a:prstGeom>
        </p:spPr>
      </p:pic>
      <p:sp>
        <p:nvSpPr>
          <p:cNvPr id="9" name="Pladsholder til indhold 8">
            <a:extLst>
              <a:ext uri="{FF2B5EF4-FFF2-40B4-BE49-F238E27FC236}">
                <a16:creationId xmlns:a16="http://schemas.microsoft.com/office/drawing/2014/main" id="{CC59F929-8A79-8F2A-AB27-9A2FEE8D2F98}"/>
              </a:ext>
            </a:extLst>
          </p:cNvPr>
          <p:cNvSpPr>
            <a:spLocks noGrp="1"/>
          </p:cNvSpPr>
          <p:nvPr>
            <p:ph sz="quarter" idx="11"/>
          </p:nvPr>
        </p:nvSpPr>
        <p:spPr>
          <a:xfrm>
            <a:off x="11001600" y="4255200"/>
            <a:ext cx="1164353" cy="647700"/>
          </a:xfrm>
        </p:spPr>
        <p:txBody>
          <a:bodyPr/>
          <a:lstStyle/>
          <a:p>
            <a:r>
              <a:rPr lang="da-DK" sz="1000" b="1" dirty="0">
                <a:solidFill>
                  <a:schemeClr val="bg1"/>
                </a:solidFill>
              </a:rPr>
              <a:t>- Se også det lilla </a:t>
            </a:r>
            <a:r>
              <a:rPr lang="da-DK" sz="1000" b="1" dirty="0" err="1">
                <a:solidFill>
                  <a:schemeClr val="bg1"/>
                </a:solidFill>
              </a:rPr>
              <a:t>Actioncard</a:t>
            </a:r>
            <a:endParaRPr lang="da-DK" sz="1000" b="1" dirty="0">
              <a:solidFill>
                <a:schemeClr val="bg1"/>
              </a:solidFill>
            </a:endParaRPr>
          </a:p>
        </p:txBody>
      </p:sp>
    </p:spTree>
    <p:extLst>
      <p:ext uri="{BB962C8B-B14F-4D97-AF65-F5344CB8AC3E}">
        <p14:creationId xmlns:p14="http://schemas.microsoft.com/office/powerpoint/2010/main" val="381186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9906" y="765498"/>
            <a:ext cx="10078688" cy="900000"/>
          </a:xfrm>
        </p:spPr>
        <p:txBody>
          <a:bodyPr/>
          <a:lstStyle/>
          <a:p>
            <a:r>
              <a:rPr lang="da-DK" dirty="0"/>
              <a:t>Eksempler på værktøjer til samarbejde</a:t>
            </a:r>
          </a:p>
        </p:txBody>
      </p:sp>
      <p:sp>
        <p:nvSpPr>
          <p:cNvPr id="7" name="Pladsholder til indhold 2"/>
          <p:cNvSpPr>
            <a:spLocks noGrp="1"/>
          </p:cNvSpPr>
          <p:nvPr>
            <p:ph idx="1"/>
          </p:nvPr>
        </p:nvSpPr>
        <p:spPr>
          <a:xfrm>
            <a:off x="622598" y="1557586"/>
            <a:ext cx="11279956" cy="4770194"/>
          </a:xfrm>
        </p:spPr>
        <p:txBody>
          <a:bodyPr/>
          <a:lstStyle/>
          <a:p>
            <a:r>
              <a:rPr lang="da-DK" sz="1000" dirty="0">
                <a:solidFill>
                  <a:srgbClr val="F4BC30"/>
                </a:solidFill>
              </a:rPr>
              <a:t>BFA arbejdsfællesskaber - stærkere sammen (</a:t>
            </a:r>
            <a:r>
              <a:rPr lang="da-DK" sz="1000" dirty="0">
                <a:solidFill>
                  <a:srgbClr val="F4BC30"/>
                </a:solidFill>
                <a:hlinkClick r:id="rId3" tooltip="Klik"/>
              </a:rPr>
              <a:t>Klik</a:t>
            </a:r>
            <a:r>
              <a:rPr lang="da-DK" sz="1000" dirty="0">
                <a:solidFill>
                  <a:srgbClr val="F4BC30"/>
                </a:solidFill>
              </a:rPr>
              <a:t>)</a:t>
            </a:r>
          </a:p>
          <a:p>
            <a:r>
              <a:rPr lang="da-DK" sz="1000" dirty="0">
                <a:solidFill>
                  <a:schemeClr val="bg1"/>
                </a:solidFill>
              </a:rPr>
              <a:t>Et arbejdsfællesskab er en gruppe mennesker, der er afhængige af hinanden for at lykkes med en fælles kerneopgave. Læs om arbejdsfællesskaber og ”Stærkere sammen”, om det der skal være til stede for et stærkt arbejdsfælleskab.</a:t>
            </a:r>
          </a:p>
          <a:p>
            <a:endParaRPr lang="da-DK" sz="1000" dirty="0">
              <a:solidFill>
                <a:srgbClr val="F4BC30"/>
              </a:solidFill>
            </a:endParaRPr>
          </a:p>
          <a:p>
            <a:r>
              <a:rPr lang="da-DK" sz="1000" dirty="0">
                <a:solidFill>
                  <a:srgbClr val="F4BC30"/>
                </a:solidFill>
              </a:rPr>
              <a:t>BFA Social Kapital: Samarbejde og relationer på arbejdspladsen (</a:t>
            </a:r>
            <a:r>
              <a:rPr lang="da-DK" sz="1000" dirty="0">
                <a:solidFill>
                  <a:srgbClr val="F4BC30"/>
                </a:solidFill>
                <a:hlinkClick r:id="rId4" tooltip="Klik"/>
              </a:rPr>
              <a:t>Klik</a:t>
            </a:r>
            <a:r>
              <a:rPr lang="da-DK" sz="1000" dirty="0">
                <a:solidFill>
                  <a:srgbClr val="F4BC30"/>
                </a:solidFill>
              </a:rPr>
              <a:t>)</a:t>
            </a:r>
            <a:endParaRPr lang="da-DK" sz="1000" dirty="0">
              <a:solidFill>
                <a:schemeClr val="bg1"/>
              </a:solidFill>
            </a:endParaRPr>
          </a:p>
          <a:p>
            <a:r>
              <a:rPr lang="da-DK" sz="1000" dirty="0">
                <a:solidFill>
                  <a:schemeClr val="bg1"/>
                </a:solidFill>
              </a:rPr>
              <a:t>Et godt samarbejde og en oplevelse af tillid og retfærdighed er hjørnestenene i social kapital. Grundtanken er, at I ved at opbygge og udnytte stærke relationer på arbejdspladsen kan gavne kvaliteten og effektiviteten - og samtidig styrke trivslen og det gode arbejdsmiljø.</a:t>
            </a:r>
          </a:p>
          <a:p>
            <a:endParaRPr lang="da-DK" sz="1000" dirty="0">
              <a:solidFill>
                <a:schemeClr val="bg1"/>
              </a:solidFill>
            </a:endParaRPr>
          </a:p>
          <a:p>
            <a:r>
              <a:rPr lang="da-DK" sz="1000" dirty="0">
                <a:solidFill>
                  <a:srgbClr val="F4BC30"/>
                </a:solidFill>
              </a:rPr>
              <a:t>Lederweb: 7 råd - Sådan skaber du psykologisk tryghed (</a:t>
            </a:r>
            <a:r>
              <a:rPr lang="da-DK" sz="1000" dirty="0">
                <a:solidFill>
                  <a:srgbClr val="F4BC30"/>
                </a:solidFill>
                <a:hlinkClick r:id="rId5" tooltip="Klik"/>
              </a:rPr>
              <a:t>Klik</a:t>
            </a:r>
            <a:r>
              <a:rPr lang="da-DK" sz="1000" dirty="0">
                <a:solidFill>
                  <a:srgbClr val="F4BC30"/>
                </a:solidFill>
              </a:rPr>
              <a:t>)</a:t>
            </a:r>
          </a:p>
          <a:p>
            <a:r>
              <a:rPr lang="da-DK" sz="1000" dirty="0">
                <a:solidFill>
                  <a:schemeClr val="bg1"/>
                </a:solidFill>
              </a:rPr>
              <a:t>Hvordan skaber du et godt team? Forskningen viser, at det ikke har så meget med sammensætningen af teamet at gøre. De mest effektive teams er dem med psykologisk tryghed. Her er syv råd om, hvordan du skaber og styrker den psykologiske tryghed på arbejdspladsen.</a:t>
            </a:r>
          </a:p>
          <a:p>
            <a:endParaRPr lang="da-DK" sz="1000" dirty="0">
              <a:solidFill>
                <a:schemeClr val="bg1"/>
              </a:solidFill>
            </a:endParaRPr>
          </a:p>
          <a:p>
            <a:r>
              <a:rPr lang="da-DK" sz="1000" dirty="0">
                <a:solidFill>
                  <a:srgbClr val="F4BC30"/>
                </a:solidFill>
              </a:rPr>
              <a:t>Rigshospitalet: Psykologisk tryghed - En guide til ledere, AMR og TR (</a:t>
            </a:r>
            <a:r>
              <a:rPr lang="da-DK" sz="1000" dirty="0">
                <a:solidFill>
                  <a:srgbClr val="F4BC30"/>
                </a:solidFill>
                <a:hlinkClick r:id="rId6" tooltip="Klik"/>
              </a:rPr>
              <a:t>Klik</a:t>
            </a:r>
            <a:r>
              <a:rPr lang="da-DK" sz="1000" dirty="0">
                <a:solidFill>
                  <a:srgbClr val="F4BC30"/>
                </a:solidFill>
              </a:rPr>
              <a:t>)</a:t>
            </a:r>
          </a:p>
          <a:p>
            <a:r>
              <a:rPr lang="da-DK" sz="1000" dirty="0">
                <a:solidFill>
                  <a:schemeClr val="bg1"/>
                </a:solidFill>
              </a:rPr>
              <a:t>Denne guide handler om at skabe teams og andre arbejdsfællesskaber, hvor medarbejderne stiller spørgsmål, er åbne omkring fejl og tør komme med idéer og forslag. Hvor man ikke holder sig tilbage af frygt for at virke dum eller blive stemplet som inkompetent, emsig eller negativ.</a:t>
            </a:r>
          </a:p>
          <a:p>
            <a:endParaRPr lang="da-DK" sz="1000" dirty="0">
              <a:solidFill>
                <a:srgbClr val="F4BC30"/>
              </a:solidFill>
            </a:endParaRPr>
          </a:p>
          <a:p>
            <a:r>
              <a:rPr lang="da-DK" sz="1000" dirty="0">
                <a:solidFill>
                  <a:srgbClr val="F4BC30"/>
                </a:solidFill>
              </a:rPr>
              <a:t>Prøvehandling: Dilemmadrøftelser i fredstid</a:t>
            </a:r>
          </a:p>
          <a:p>
            <a:r>
              <a:rPr lang="da-DK" sz="1000" dirty="0">
                <a:solidFill>
                  <a:schemeClr val="bg1"/>
                </a:solidFill>
              </a:rPr>
              <a:t>Bed hver af de ansatte nedskrive et typisk dilemma, der vedrører kerneopgaven. Træk et tilfældigt dilemma og diskuter dilemmaet i mindre grupper. Opgaven: Find så mange ”højt til loftet” løsninger som muligt og del dem med hinanden i teamet. I kan lede i løsningerne, næste gang I møder en lignende udfordring. Det er en rar og fri måde at tale om det, der kan være svært – taget ud af den kontekst dilemmaet opstår i. </a:t>
            </a:r>
          </a:p>
        </p:txBody>
      </p:sp>
    </p:spTree>
    <p:extLst>
      <p:ext uri="{BB962C8B-B14F-4D97-AF65-F5344CB8AC3E}">
        <p14:creationId xmlns:p14="http://schemas.microsoft.com/office/powerpoint/2010/main" val="141116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906" y="909514"/>
            <a:ext cx="10078688" cy="900000"/>
          </a:xfrm>
        </p:spPr>
        <p:txBody>
          <a:bodyPr/>
          <a:lstStyle/>
          <a:p>
            <a:r>
              <a:rPr lang="da-DK" dirty="0"/>
              <a:t>Drøftelse i plenum</a:t>
            </a:r>
          </a:p>
        </p:txBody>
      </p:sp>
      <p:sp>
        <p:nvSpPr>
          <p:cNvPr id="3" name="Pladsholder til indhold 2"/>
          <p:cNvSpPr>
            <a:spLocks noGrp="1"/>
          </p:cNvSpPr>
          <p:nvPr>
            <p:ph idx="1"/>
          </p:nvPr>
        </p:nvSpPr>
        <p:spPr>
          <a:xfrm>
            <a:off x="550590" y="1558034"/>
            <a:ext cx="11568344" cy="4032000"/>
          </a:xfrm>
        </p:spPr>
        <p:txBody>
          <a:bodyPr/>
          <a:lstStyle/>
          <a:p>
            <a:pPr marL="457200" indent="-457200">
              <a:buClr>
                <a:srgbClr val="F2B10F"/>
              </a:buClr>
              <a:buFont typeface="Wingdings" panose="05000000000000000000" pitchFamily="2" charset="2"/>
              <a:buChar char="§"/>
            </a:pPr>
            <a:r>
              <a:rPr lang="da-DK" dirty="0">
                <a:solidFill>
                  <a:schemeClr val="bg1"/>
                </a:solidFill>
              </a:rPr>
              <a:t>Hvordan vil vi styrke sikkerhedskulturen via temaet </a:t>
            </a:r>
            <a:r>
              <a:rPr lang="da-DK" i="1" dirty="0">
                <a:solidFill>
                  <a:srgbClr val="F4BC30"/>
                </a:solidFill>
              </a:rPr>
              <a:t>samarbejde </a:t>
            </a:r>
            <a:r>
              <a:rPr lang="da-DK" dirty="0">
                <a:solidFill>
                  <a:schemeClr val="bg1"/>
                </a:solidFill>
              </a:rPr>
              <a:t>hos os - ud fra IGLO-modellen?</a:t>
            </a:r>
          </a:p>
          <a:p>
            <a:pPr marL="1655203" lvl="1" indent="-457200">
              <a:buClr>
                <a:srgbClr val="F2B10F"/>
              </a:buClr>
            </a:pPr>
            <a:r>
              <a:rPr lang="da-DK" dirty="0">
                <a:solidFill>
                  <a:schemeClr val="bg1"/>
                </a:solidFill>
              </a:rPr>
              <a:t>Hvem gør hvad - helt konkret?</a:t>
            </a:r>
          </a:p>
          <a:p>
            <a:pPr marL="1655203" lvl="1" indent="-457200">
              <a:buClr>
                <a:srgbClr val="F2B10F"/>
              </a:buClr>
            </a:pPr>
            <a:r>
              <a:rPr lang="da-DK" dirty="0">
                <a:solidFill>
                  <a:schemeClr val="bg1"/>
                </a:solidFill>
              </a:rPr>
              <a:t>Hvad er næste skridt?</a:t>
            </a:r>
          </a:p>
          <a:p>
            <a:pPr marL="1655203" lvl="1" indent="-457200">
              <a:buClr>
                <a:srgbClr val="F2B10F"/>
              </a:buClr>
            </a:pPr>
            <a:r>
              <a:rPr lang="da-DK" dirty="0">
                <a:solidFill>
                  <a:schemeClr val="bg1"/>
                </a:solidFill>
              </a:rPr>
              <a:t>Hvordan husker vi hinanden på at bruge 3-meter reglen i hverdagen?</a:t>
            </a:r>
          </a:p>
        </p:txBody>
      </p:sp>
    </p:spTree>
    <p:extLst>
      <p:ext uri="{BB962C8B-B14F-4D97-AF65-F5344CB8AC3E}">
        <p14:creationId xmlns:p14="http://schemas.microsoft.com/office/powerpoint/2010/main" val="41750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M-farver&amp;quot;&quot;/&gt;&lt;property id=&quot;20307&quot; value=&quot;256&quot;/&gt;&lt;/object&gt;&lt;object type=&quot;3&quot; unique_id=&quot;10005&quot;&gt;&lt;property id=&quot;20148&quot; value=&quot;5&quot;/&gt;&lt;property id=&quot;20300&quot; value=&quot;Slide 3 - &amp;quot;RM med petrol&amp;quot;&quot;/&gt;&lt;property id=&quot;20307&quot; value=&quot;257&quot;/&gt;&lt;/object&gt;&lt;object type=&quot;3&quot; unique_id=&quot;10006&quot;&gt;&lt;property id=&quot;20148&quot; value=&quot;5&quot;/&gt;&lt;property id=&quot;20300&quot; value=&quot;Slide 2 - &amp;quot;Overskrift&amp;quot;&quot;/&gt;&lt;property id=&quot;20307&quot; value=&quot;260&quot;/&gt;&lt;/object&gt;&lt;object type=&quot;3&quot; unique_id=&quot;10007&quot;&gt;&lt;property id=&quot;20148&quot; value=&quot;5&quot;/&gt;&lt;property id=&quot;20300&quot; value=&quot;Slide 4 - &amp;quot;Overskrift&amp;quot;&quot;/&gt;&lt;property id=&quot;20307&quot; value=&quot;261&quot;/&gt;&lt;/object&gt;&lt;object type=&quot;3&quot; unique_id=&quot;10008&quot;&gt;&lt;property id=&quot;20148&quot; value=&quot;5&quot;/&gt;&lt;property id=&quot;20300&quot; value=&quot;Slide 5 - &amp;quot;RM med grøn&amp;quot;&quot;/&gt;&lt;property id=&quot;20307&quot; value=&quot;258&quot;/&gt;&lt;/object&gt;&lt;object type=&quot;3&quot; unique_id=&quot;10009&quot;&gt;&lt;property id=&quot;20148&quot; value=&quot;5&quot;/&gt;&lt;property id=&quot;20300&quot; value=&quot;Slide 6 - &amp;quot;Overskrift&amp;quot;&quot;/&gt;&lt;property id=&quot;20307&quot; value=&quot;262&quot;/&gt;&lt;/object&gt;&lt;object type=&quot;3&quot; unique_id=&quot;10010&quot;&gt;&lt;property id=&quot;20148&quot; value=&quot;5&quot;/&gt;&lt;property id=&quot;20300&quot; value=&quot;Slide 7 - &amp;quot;RM med orange&amp;quot;&quot;/&gt;&lt;property id=&quot;20307&quot; value=&quot;259&quot;/&gt;&lt;/object&gt;&lt;object type=&quot;3&quot; unique_id=&quot;10011&quot;&gt;&lt;property id=&quot;20148&quot; value=&quot;5&quot;/&gt;&lt;property id=&quot;20300&quot; value=&quot;Slide 8 - &amp;quot;Overskrift&amp;quot;&quot;/&gt;&lt;property id=&quot;20307&quot; value=&quot;263&quot;/&gt;&lt;/object&gt;&lt;/object&gt;&lt;/object&gt;&lt;/database&gt;"/>
  <p:tag name="SECTOMILLISECCONVERTED" val="1"/>
</p:tagLst>
</file>

<file path=ppt/theme/theme1.xml><?xml version="1.0" encoding="utf-8"?>
<a:theme xmlns:a="http://schemas.openxmlformats.org/drawingml/2006/main" name="RM-multicolour_16-9_v02">
  <a:themeElements>
    <a:clrScheme name="RM Multicolour2">
      <a:dk1>
        <a:srgbClr val="000000"/>
      </a:dk1>
      <a:lt1>
        <a:srgbClr val="FFFFFF"/>
      </a:lt1>
      <a:dk2>
        <a:srgbClr val="990033"/>
      </a:dk2>
      <a:lt2>
        <a:srgbClr val="EFECE6"/>
      </a:lt2>
      <a:accent1>
        <a:srgbClr val="CCCC66"/>
      </a:accent1>
      <a:accent2>
        <a:srgbClr val="256575"/>
      </a:accent2>
      <a:accent3>
        <a:srgbClr val="CC6633"/>
      </a:accent3>
      <a:accent4>
        <a:srgbClr val="9B9B50"/>
      </a:accent4>
      <a:accent5>
        <a:srgbClr val="84715E"/>
      </a:accent5>
      <a:accent6>
        <a:srgbClr val="990033"/>
      </a:accent6>
      <a:hlink>
        <a:srgbClr val="990033"/>
      </a:hlink>
      <a:folHlink>
        <a:srgbClr val="113F49"/>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ap="sq">
          <a:solidFill>
            <a:schemeClr val="tx1"/>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æsentation1" id="{026B9C26-36EA-4739-B75C-F4B01A0B7BEC}" vid="{9235BEF5-F166-4813-91EC-35E9200DD150}"/>
    </a:ext>
  </a:extLst>
</a:theme>
</file>

<file path=ppt/theme/theme2.xml><?xml version="1.0" encoding="utf-8"?>
<a:theme xmlns:a="http://schemas.openxmlformats.org/drawingml/2006/main" name="1_RM-multicolour_16-9_v02">
  <a:themeElements>
    <a:clrScheme name="RM Multicolour2">
      <a:dk1>
        <a:srgbClr val="000000"/>
      </a:dk1>
      <a:lt1>
        <a:srgbClr val="FFFFFF"/>
      </a:lt1>
      <a:dk2>
        <a:srgbClr val="990033"/>
      </a:dk2>
      <a:lt2>
        <a:srgbClr val="EFECE6"/>
      </a:lt2>
      <a:accent1>
        <a:srgbClr val="CCCC66"/>
      </a:accent1>
      <a:accent2>
        <a:srgbClr val="256575"/>
      </a:accent2>
      <a:accent3>
        <a:srgbClr val="CC6633"/>
      </a:accent3>
      <a:accent4>
        <a:srgbClr val="9B9B50"/>
      </a:accent4>
      <a:accent5>
        <a:srgbClr val="84715E"/>
      </a:accent5>
      <a:accent6>
        <a:srgbClr val="990033"/>
      </a:accent6>
      <a:hlink>
        <a:srgbClr val="990033"/>
      </a:hlink>
      <a:folHlink>
        <a:srgbClr val="113F49"/>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ap="sq">
          <a:solidFill>
            <a:schemeClr val="tx1"/>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æsentation1" id="{026B9C26-36EA-4739-B75C-F4B01A0B7BEC}" vid="{9235BEF5-F166-4813-91EC-35E9200DD150}"/>
    </a:ext>
  </a:extLst>
</a:theme>
</file>

<file path=ppt/theme/theme3.xml><?xml version="1.0" encoding="utf-8"?>
<a:theme xmlns:a="http://schemas.openxmlformats.org/drawingml/2006/main" name="2_RM-multicolour_16-9_v02">
  <a:themeElements>
    <a:clrScheme name="RM Multicolour2">
      <a:dk1>
        <a:srgbClr val="000000"/>
      </a:dk1>
      <a:lt1>
        <a:srgbClr val="FFFFFF"/>
      </a:lt1>
      <a:dk2>
        <a:srgbClr val="990033"/>
      </a:dk2>
      <a:lt2>
        <a:srgbClr val="EFECE6"/>
      </a:lt2>
      <a:accent1>
        <a:srgbClr val="CCCC66"/>
      </a:accent1>
      <a:accent2>
        <a:srgbClr val="256575"/>
      </a:accent2>
      <a:accent3>
        <a:srgbClr val="CC6633"/>
      </a:accent3>
      <a:accent4>
        <a:srgbClr val="9B9B50"/>
      </a:accent4>
      <a:accent5>
        <a:srgbClr val="84715E"/>
      </a:accent5>
      <a:accent6>
        <a:srgbClr val="990033"/>
      </a:accent6>
      <a:hlink>
        <a:srgbClr val="990033"/>
      </a:hlink>
      <a:folHlink>
        <a:srgbClr val="113F49"/>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ap="sq">
          <a:solidFill>
            <a:schemeClr val="tx1"/>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æsentation1" id="{026B9C26-36EA-4739-B75C-F4B01A0B7BEC}" vid="{9235BEF5-F166-4813-91EC-35E9200DD150}"/>
    </a:ext>
  </a:ext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40</TotalTime>
  <Words>1170</Words>
  <Application>Microsoft Office PowerPoint</Application>
  <PresentationFormat>Custom</PresentationFormat>
  <Paragraphs>91</Paragraphs>
  <Slides>8</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vt:i4>
      </vt:variant>
    </vt:vector>
  </HeadingPairs>
  <TitlesOfParts>
    <vt:vector size="14" baseType="lpstr">
      <vt:lpstr>Calibri</vt:lpstr>
      <vt:lpstr>Verdana</vt:lpstr>
      <vt:lpstr>Wingdings</vt:lpstr>
      <vt:lpstr>RM-multicolour_16-9_v02</vt:lpstr>
      <vt:lpstr>1_RM-multicolour_16-9_v02</vt:lpstr>
      <vt:lpstr>2_RM-multicolour_16-9_v02</vt:lpstr>
      <vt:lpstr>3-meter reglen 2025 Temaet: Samarbejde</vt:lpstr>
      <vt:lpstr>Velkommen til 3-meter reglen i  Region Midtjylland</vt:lpstr>
      <vt:lpstr>Hvad er 3-meter reglen?</vt:lpstr>
      <vt:lpstr>Samarbejde</vt:lpstr>
      <vt:lpstr>IGLO-modellen</vt:lpstr>
      <vt:lpstr>IGLO – Bud på handlemuligheder  vedr. temaet samarbejde</vt:lpstr>
      <vt:lpstr>Eksempler på værktøjer til samarbejde</vt:lpstr>
      <vt:lpstr>Drøftelse i plenum</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3-meter reglen 2025 Temaet: Samarbejde</dc:title>
  <dc:creator>Lotte Koldtoft</dc:creator>
  <cp:revision>76</cp:revision>
  <cp:lastPrinted>2020-01-23T11:37:56Z</cp:lastPrinted>
  <dcterms:created xsi:type="dcterms:W3CDTF">2022-11-21T10:30:04Z</dcterms:created>
  <dcterms:modified xsi:type="dcterms:W3CDTF">2024-11-15T04:37:57Z</dcterms:modified>
</cp:coreProperties>
</file>