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4"/>
  </p:sldMasterIdLst>
  <p:notesMasterIdLst>
    <p:notesMasterId r:id="rId32"/>
  </p:notesMasterIdLst>
  <p:sldIdLst>
    <p:sldId id="285" r:id="rId5"/>
    <p:sldId id="291" r:id="rId6"/>
    <p:sldId id="290" r:id="rId7"/>
    <p:sldId id="424" r:id="rId8"/>
    <p:sldId id="421" r:id="rId9"/>
    <p:sldId id="289" r:id="rId10"/>
    <p:sldId id="423" r:id="rId11"/>
    <p:sldId id="420" r:id="rId12"/>
    <p:sldId id="416" r:id="rId13"/>
    <p:sldId id="476" r:id="rId14"/>
    <p:sldId id="473" r:id="rId15"/>
    <p:sldId id="474" r:id="rId16"/>
    <p:sldId id="422" r:id="rId17"/>
    <p:sldId id="475" r:id="rId18"/>
    <p:sldId id="465" r:id="rId19"/>
    <p:sldId id="467" r:id="rId20"/>
    <p:sldId id="425" r:id="rId21"/>
    <p:sldId id="426" r:id="rId22"/>
    <p:sldId id="297" r:id="rId23"/>
    <p:sldId id="469" r:id="rId24"/>
    <p:sldId id="298" r:id="rId25"/>
    <p:sldId id="438" r:id="rId26"/>
    <p:sldId id="439" r:id="rId27"/>
    <p:sldId id="440" r:id="rId28"/>
    <p:sldId id="441" r:id="rId29"/>
    <p:sldId id="299" r:id="rId30"/>
    <p:sldId id="472" r:id="rId31"/>
  </p:sldIdLst>
  <p:sldSz cx="12195175" cy="6859588"/>
  <p:notesSz cx="6797675" cy="9926638"/>
  <p:custDataLst>
    <p:tags r:id="rId33"/>
  </p:custDataLst>
  <p:defaultText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F9D7D-F8F6-F601-7BDC-C33B0C0A2C02}" v="1" dt="2026-02-17T09:56:13.654"/>
    <p1510:client id="{3C94EAB0-A1E2-432F-A309-475F95D6F3B0}" v="85" dt="2026-02-17T09:44:41.913"/>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yst layout 3 - Marker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32" y="246"/>
      </p:cViewPr>
      <p:guideLst>
        <p:guide orient="horz" pos="2161"/>
        <p:guide pos="384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06DBD80-1A18-40A8-8E8C-81B16990B284}" type="datetimeFigureOut">
              <a:rPr lang="da-DK" smtClean="0"/>
              <a:t>24-02-2026</a:t>
            </a:fld>
            <a:endParaRPr lang="da-DK"/>
          </a:p>
        </p:txBody>
      </p:sp>
      <p:sp>
        <p:nvSpPr>
          <p:cNvPr id="4" name="Pladsholder til diasbille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935DAE1-4DBC-4EBB-A0F7-2243D879E830}" type="slidenum">
              <a:rPr lang="da-DK" smtClean="0"/>
              <a:t>‹nr.›</a:t>
            </a:fld>
            <a:endParaRPr lang="da-DK"/>
          </a:p>
        </p:txBody>
      </p:sp>
    </p:spTree>
    <p:extLst>
      <p:ext uri="{BB962C8B-B14F-4D97-AF65-F5344CB8AC3E}">
        <p14:creationId xmlns:p14="http://schemas.microsoft.com/office/powerpoint/2010/main" val="326388363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Usikre arbejdsteknikker</a:t>
            </a:r>
          </a:p>
          <a:p>
            <a:endParaRPr lang="da-DK"/>
          </a:p>
          <a:p>
            <a:endParaRPr lang="da-DK"/>
          </a:p>
          <a:p>
            <a:endParaRPr lang="da-DK"/>
          </a:p>
          <a:p>
            <a:r>
              <a:rPr lang="da-DK"/>
              <a:t>De nedenstående typer uheld skyldes hovedsageligt usikre arbejdsteknikker, men vanskelige arbejdsbetingelser spiller også ind i nogle af dem.</a:t>
            </a:r>
          </a:p>
          <a:p>
            <a:endParaRPr lang="da-DK"/>
          </a:p>
          <a:p>
            <a:r>
              <a:rPr lang="da-DK" b="1"/>
              <a:t>Uopmærksomhed  </a:t>
            </a:r>
            <a:r>
              <a:rPr lang="da-DK"/>
              <a:t> </a:t>
            </a:r>
          </a:p>
          <a:p>
            <a:r>
              <a:rPr lang="da-DK"/>
              <a:t>Uopmærksomhed spiller hyppigt ind i alle former for stikuheld. Ofte er årsagen, at man foretager sig flere ting på én gang. F.eks. vender sig mod en kollega for at give en besked eller for at tage noget fra dropvognen og derved flytter blikket fra det skarpe instrument, som man så stikker sig på. </a:t>
            </a:r>
          </a:p>
          <a:p>
            <a:endParaRPr lang="da-DK" b="1"/>
          </a:p>
          <a:p>
            <a:r>
              <a:rPr lang="da-DK" b="1"/>
              <a:t>Påsætning af hætte på kanylen efter brug</a:t>
            </a:r>
          </a:p>
          <a:p>
            <a:r>
              <a:rPr lang="da-DK"/>
              <a:t>En helt klassisk årsag er påsætning af hætte efter brug, skønt det har været frarådet i årevis og nu er en forbudt arbejdsteknik. Uheldet sker, fordi man stikker sig i fingeren, når man rammer forbi med nålen eller nålen går igennem hætten. Det er fortsat en af de vigtigste årsager til stikuheld på a-punkturkanyler, injektionskanyler og blodprøvekanyler.</a:t>
            </a:r>
          </a:p>
          <a:p>
            <a:endParaRPr lang="da-DK"/>
          </a:p>
          <a:p>
            <a:r>
              <a:rPr lang="da-DK" b="1"/>
              <a:t>Opsamling af brugt instrument</a:t>
            </a:r>
          </a:p>
          <a:p>
            <a:r>
              <a:rPr lang="da-DK"/>
              <a:t>Uheldet sker, når man samler f.eks. en kanyle eller en lancet op, som midlertidig er lagt på et bord eller f.eks. i en papkapsel.  </a:t>
            </a:r>
          </a:p>
          <a:p>
            <a:endParaRPr lang="da-DK" b="1"/>
          </a:p>
          <a:p>
            <a:r>
              <a:rPr lang="da-DK" b="1"/>
              <a:t>Adskillelse af instrumenter</a:t>
            </a:r>
          </a:p>
          <a:p>
            <a:r>
              <a:rPr lang="da-DK"/>
              <a:t>Mange stikker sig, når de med hænderne f.eks. adskiller kanyler fra sprøjter eller plastikhylsteret til blodprøvetagning.</a:t>
            </a:r>
          </a:p>
          <a:p>
            <a:endParaRPr lang="da-DK" b="1"/>
          </a:p>
          <a:p>
            <a:r>
              <a:rPr lang="da-DK" b="1"/>
              <a:t>Stik ved kassering af skarpe instrumenter i kanyleboks</a:t>
            </a:r>
          </a:p>
          <a:p>
            <a:r>
              <a:rPr lang="da-DK"/>
              <a:t>Det skyldes ofte, at kanyleboksen er overfyldt. Derved stikker man sig på instrumenter, der stikker op fra boksen eller på instrumentet, man skal kassere. Kan også skyldes, at hullet er lille og at det derfor er svært at kassere større instrumenter som f.eks. ”</a:t>
            </a:r>
            <a:r>
              <a:rPr lang="da-DK" err="1"/>
              <a:t>sommerfugle”kanyler</a:t>
            </a:r>
            <a:r>
              <a:rPr lang="da-DK"/>
              <a:t> og stiletter fra PVK.</a:t>
            </a:r>
          </a:p>
          <a:p>
            <a:endParaRPr lang="da-DK"/>
          </a:p>
          <a:p>
            <a:r>
              <a:rPr lang="da-DK" b="1"/>
              <a:t>Brug af fingre frem for instrumenter</a:t>
            </a:r>
          </a:p>
          <a:p>
            <a:r>
              <a:rPr lang="da-DK"/>
              <a:t>Brug af fingre i stedet for instrumenter er en af de hyppigste medvirkende årsager til stik under operationer og procedurer, hvor der </a:t>
            </a:r>
            <a:r>
              <a:rPr lang="da-DK" err="1"/>
              <a:t>sutureres</a:t>
            </a:r>
            <a:r>
              <a:rPr lang="da-DK"/>
              <a:t> (syes). Det sker f.eks. ved, at man bruger fingrene til at sætte suturnålen i nåleholder, til at føre eller gribe nålen eller til at støtte vævet, mens man syer. Stik på knoglesplinter sker typisk, når man støtter knoglefragmenterne med fingrene, eller når man skal mærke blindt i operationsfeltet. Ofte skyldes det, at sundhedspersonalet ikke mener, at der er instrumenter, som er praktiske at bruge som alternativ.</a:t>
            </a:r>
          </a:p>
          <a:p>
            <a:endParaRPr lang="da-DK" b="1"/>
          </a:p>
          <a:p>
            <a:r>
              <a:rPr lang="da-DK" b="1"/>
              <a:t>Stik på brugte, efterladte instrumenter</a:t>
            </a:r>
          </a:p>
          <a:p>
            <a:r>
              <a:rPr lang="da-DK"/>
              <a:t>Stik på efterladte instrumenter sker, når læger eller andet sundhedspersonale ikke kasserer brugte instrumenter korrekt, men efterlader dem f.eks. i patientens seng, i en kittellomme eller smider dem i en almindelig skraldespand. Dette er desværre en hyppig årsag til stik blandt plejepersonale, rengøringspersonale og medarbejdere i vaskerierne.</a:t>
            </a:r>
          </a:p>
          <a:p>
            <a:endParaRPr lang="da-DK" b="1"/>
          </a:p>
          <a:p>
            <a:r>
              <a:rPr lang="da-DK" b="1"/>
              <a:t>Stik forårsaget af kollega</a:t>
            </a:r>
          </a:p>
          <a:p>
            <a:r>
              <a:rPr lang="da-DK"/>
              <a:t>En stor del af stikuheld er forårsaget af kollegaer. Årsagen kan være glemte instrumenter eller at kirurgen stikker assistenten, når begge har hænderne i operationsfeltet. Det sker også typisk, når man rækker instrumenter til hinanden eller fordi man rammer hinanden, fordi man står tæt sammen og pladsforholdene er dårlige. Det kan også skyldes uopmærksomhed.</a:t>
            </a:r>
          </a:p>
          <a:p>
            <a:endParaRPr lang="da-DK" b="1"/>
          </a:p>
          <a:p>
            <a:r>
              <a:rPr lang="da-DK" b="1"/>
              <a:t>Andre eksempler</a:t>
            </a:r>
          </a:p>
          <a:p>
            <a:endParaRPr lang="da-DK"/>
          </a:p>
          <a:p>
            <a:r>
              <a:rPr lang="da-DK"/>
              <a:t>Stik i tommelfinger under injektion, fordi nålen går igennem hudfold, der fikseres med venstre hånd.</a:t>
            </a:r>
          </a:p>
          <a:p>
            <a:r>
              <a:rPr lang="da-DK"/>
              <a:t>Stik på nål der går gennem navlesnor under udtagning af navlesnorsblod.</a:t>
            </a:r>
          </a:p>
          <a:p>
            <a:r>
              <a:rPr lang="da-DK"/>
              <a:t>Stik på kanyle under forsøg på at sprøjte blod gennem gummiprop på blodprøveglas.</a:t>
            </a:r>
          </a:p>
        </p:txBody>
      </p:sp>
      <p:sp>
        <p:nvSpPr>
          <p:cNvPr id="4" name="Pladsholder til slidenummer 3"/>
          <p:cNvSpPr>
            <a:spLocks noGrp="1"/>
          </p:cNvSpPr>
          <p:nvPr>
            <p:ph type="sldNum" sz="quarter" idx="5"/>
          </p:nvPr>
        </p:nvSpPr>
        <p:spPr/>
        <p:txBody>
          <a:bodyPr/>
          <a:lstStyle/>
          <a:p>
            <a:fld id="{9935DAE1-4DBC-4EBB-A0F7-2243D879E830}" type="slidenum">
              <a:rPr lang="da-DK" smtClean="0"/>
              <a:t>6</a:t>
            </a:fld>
            <a:endParaRPr lang="da-DK"/>
          </a:p>
        </p:txBody>
      </p:sp>
    </p:spTree>
    <p:extLst>
      <p:ext uri="{BB962C8B-B14F-4D97-AF65-F5344CB8AC3E}">
        <p14:creationId xmlns:p14="http://schemas.microsoft.com/office/powerpoint/2010/main" val="2271135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D477B5E-3CC3-3D33-016E-B55FF64ACBCC}"/>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9859CF0A-751B-BAB7-7EFA-4530FC3CED5F}"/>
              </a:ext>
            </a:extLst>
          </p:cNvPr>
          <p:cNvSpPr>
            <a:spLocks noGrp="1" noChangeArrowheads="1"/>
          </p:cNvSpPr>
          <p:nvPr>
            <p:ph type="body" idx="1"/>
          </p:nvPr>
        </p:nvSpPr>
        <p:spPr>
          <a:xfrm>
            <a:off x="947738" y="4860925"/>
            <a:ext cx="5203825" cy="4605338"/>
          </a:xfrm>
          <a:noFill/>
        </p:spPr>
        <p:txBody>
          <a:bodyPr lIns="89641" tIns="44821" rIns="89641" bIns="44821"/>
          <a:lstStyle/>
          <a:p>
            <a:pPr eaLnBrk="1" hangingPunct="1"/>
            <a:endParaRPr lang="en-US" altLang="da-DK">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2B4016C-DAA7-2B1B-0FFA-7C1A36A50A77}"/>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F9C24610-1DC5-D5D4-F8FF-D808E455237E}"/>
              </a:ext>
            </a:extLst>
          </p:cNvPr>
          <p:cNvSpPr>
            <a:spLocks noGrp="1" noChangeArrowheads="1"/>
          </p:cNvSpPr>
          <p:nvPr>
            <p:ph type="body" idx="1"/>
          </p:nvPr>
        </p:nvSpPr>
        <p:spPr>
          <a:xfrm>
            <a:off x="947738" y="4860925"/>
            <a:ext cx="5203825" cy="4605338"/>
          </a:xfrm>
          <a:noFill/>
        </p:spPr>
        <p:txBody>
          <a:bodyPr lIns="89641" tIns="44821" rIns="89641" bIns="44821"/>
          <a:lstStyle/>
          <a:p>
            <a:pPr eaLnBrk="1" hangingPunct="1"/>
            <a:endParaRPr lang="en-US" altLang="da-DK">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CF2CD43-450B-27AB-6724-CD896E981EE8}"/>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BFDE580A-40DD-25FB-9273-B0ED5B3ABF6D}"/>
              </a:ext>
            </a:extLst>
          </p:cNvPr>
          <p:cNvSpPr>
            <a:spLocks noGrp="1" noChangeArrowheads="1"/>
          </p:cNvSpPr>
          <p:nvPr>
            <p:ph type="body" idx="1"/>
          </p:nvPr>
        </p:nvSpPr>
        <p:spPr>
          <a:xfrm>
            <a:off x="947738" y="4860925"/>
            <a:ext cx="5203825" cy="4605338"/>
          </a:xfrm>
          <a:noFill/>
        </p:spPr>
        <p:txBody>
          <a:bodyPr lIns="89641" tIns="44821" rIns="89641" bIns="44821"/>
          <a:lstStyle/>
          <a:p>
            <a:pPr eaLnBrk="1" hangingPunct="1"/>
            <a:endParaRPr lang="en-US" altLang="da-DK">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Pladsholder til slidebillede 1">
            <a:extLst>
              <a:ext uri="{FF2B5EF4-FFF2-40B4-BE49-F238E27FC236}">
                <a16:creationId xmlns:a16="http://schemas.microsoft.com/office/drawing/2014/main" id="{97D5C6EC-4B5E-A7D5-9910-54AF2963A48E}"/>
              </a:ext>
            </a:extLst>
          </p:cNvPr>
          <p:cNvSpPr>
            <a:spLocks noGrp="1" noRot="1" noChangeAspect="1" noTextEdit="1"/>
          </p:cNvSpPr>
          <p:nvPr>
            <p:ph type="sldImg"/>
          </p:nvPr>
        </p:nvSpPr>
        <p:spPr>
          <a:ln/>
        </p:spPr>
      </p:sp>
      <p:sp>
        <p:nvSpPr>
          <p:cNvPr id="34819" name="Pladsholder til noter 2">
            <a:extLst>
              <a:ext uri="{FF2B5EF4-FFF2-40B4-BE49-F238E27FC236}">
                <a16:creationId xmlns:a16="http://schemas.microsoft.com/office/drawing/2014/main" id="{034807E5-B48B-592B-B8B5-A7FA65866CD9}"/>
              </a:ext>
            </a:extLst>
          </p:cNvPr>
          <p:cNvSpPr>
            <a:spLocks noGrp="1"/>
          </p:cNvSpPr>
          <p:nvPr>
            <p:ph type="body" idx="1"/>
          </p:nvPr>
        </p:nvSpPr>
        <p:spPr>
          <a:noFill/>
        </p:spPr>
        <p:txBody>
          <a:bodyPr/>
          <a:lstStyle/>
          <a:p>
            <a:endParaRPr lang="da-DK" altLang="da-DK">
              <a:latin typeface="Arial" panose="020B0604020202020204" pitchFamily="34" charset="0"/>
              <a:ea typeface="ＭＳ Ｐゴシック" panose="020B0600070205080204" pitchFamily="34" charset="-128"/>
            </a:endParaRPr>
          </a:p>
        </p:txBody>
      </p:sp>
      <p:sp>
        <p:nvSpPr>
          <p:cNvPr id="34820" name="Pladsholder til slidenummer 3">
            <a:extLst>
              <a:ext uri="{FF2B5EF4-FFF2-40B4-BE49-F238E27FC236}">
                <a16:creationId xmlns:a16="http://schemas.microsoft.com/office/drawing/2014/main" id="{C3906E97-16B2-DC62-6071-90DAD4F6EE31}"/>
              </a:ext>
            </a:extLst>
          </p:cNvPr>
          <p:cNvSpPr>
            <a:spLocks noGrp="1"/>
          </p:cNvSpPr>
          <p:nvPr>
            <p:ph type="sldNum" sz="quarter" idx="5"/>
          </p:nvPr>
        </p:nvSpPr>
        <p:spPr>
          <a:noFill/>
        </p:spPr>
        <p:txBody>
          <a:bodyPr/>
          <a:lstStyle>
            <a:lvl1pPr defTabSz="947738">
              <a:defRPr i="1">
                <a:solidFill>
                  <a:schemeClr val="tx1"/>
                </a:solidFill>
                <a:latin typeface="Arial" panose="020B0604020202020204" pitchFamily="34" charset="0"/>
                <a:ea typeface="ＭＳ Ｐゴシック" panose="020B0600070205080204" pitchFamily="34" charset="-128"/>
              </a:defRPr>
            </a:lvl1pPr>
            <a:lvl2pPr marL="742950" indent="-285750" defTabSz="947738">
              <a:defRPr i="1">
                <a:solidFill>
                  <a:schemeClr val="tx1"/>
                </a:solidFill>
                <a:latin typeface="Arial" panose="020B0604020202020204" pitchFamily="34" charset="0"/>
                <a:ea typeface="ＭＳ Ｐゴシック" panose="020B0600070205080204" pitchFamily="34" charset="-128"/>
              </a:defRPr>
            </a:lvl2pPr>
            <a:lvl3pPr marL="1143000" indent="-228600" defTabSz="947738">
              <a:defRPr i="1">
                <a:solidFill>
                  <a:schemeClr val="tx1"/>
                </a:solidFill>
                <a:latin typeface="Arial" panose="020B0604020202020204" pitchFamily="34" charset="0"/>
                <a:ea typeface="ＭＳ Ｐゴシック" panose="020B0600070205080204" pitchFamily="34" charset="-128"/>
              </a:defRPr>
            </a:lvl3pPr>
            <a:lvl4pPr marL="1600200" indent="-228600" defTabSz="947738">
              <a:defRPr i="1">
                <a:solidFill>
                  <a:schemeClr val="tx1"/>
                </a:solidFill>
                <a:latin typeface="Arial" panose="020B0604020202020204" pitchFamily="34" charset="0"/>
                <a:ea typeface="ＭＳ Ｐゴシック" panose="020B0600070205080204" pitchFamily="34" charset="-128"/>
              </a:defRPr>
            </a:lvl4pPr>
            <a:lvl5pPr marL="2057400" indent="-228600" defTabSz="947738">
              <a:defRPr i="1">
                <a:solidFill>
                  <a:schemeClr val="tx1"/>
                </a:solidFill>
                <a:latin typeface="Arial" panose="020B0604020202020204" pitchFamily="34" charset="0"/>
                <a:ea typeface="ＭＳ Ｐゴシック" panose="020B0600070205080204" pitchFamily="34" charset="-128"/>
              </a:defRPr>
            </a:lvl5pPr>
            <a:lvl6pPr marL="2514600" indent="-228600" defTabSz="947738"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6pPr>
            <a:lvl7pPr marL="2971800" indent="-228600" defTabSz="947738"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7pPr>
            <a:lvl8pPr marL="3429000" indent="-228600" defTabSz="947738"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8pPr>
            <a:lvl9pPr marL="3886200" indent="-228600" defTabSz="947738" eaLnBrk="0" fontAlgn="base" hangingPunct="0">
              <a:spcBef>
                <a:spcPct val="0"/>
              </a:spcBef>
              <a:spcAft>
                <a:spcPct val="0"/>
              </a:spcAft>
              <a:defRPr i="1">
                <a:solidFill>
                  <a:schemeClr val="tx1"/>
                </a:solidFill>
                <a:latin typeface="Arial" panose="020B0604020202020204" pitchFamily="34" charset="0"/>
                <a:ea typeface="ＭＳ Ｐゴシック" panose="020B0600070205080204" pitchFamily="34" charset="-128"/>
              </a:defRPr>
            </a:lvl9pPr>
          </a:lstStyle>
          <a:p>
            <a:fld id="{B550DB1D-AC47-4D63-9F6B-EBE0E7F7B05F}" type="slidenum">
              <a:rPr lang="da-DK" altLang="da-DK" i="0"/>
              <a:pPr/>
              <a:t>16</a:t>
            </a:fld>
            <a:endParaRPr lang="da-DK" altLang="da-DK" i="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1" y="0"/>
            <a:ext cx="12195175" cy="6859588"/>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a:solidFill>
                <a:srgbClr val="3F3018"/>
              </a:solidFill>
            </a:endParaRPr>
          </a:p>
        </p:txBody>
      </p:sp>
      <p:pic>
        <p:nvPicPr>
          <p:cNvPr id="3" name="Billed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3400" y="1989634"/>
            <a:ext cx="4861361" cy="2342510"/>
          </a:xfrm>
          <a:prstGeom prst="rect">
            <a:avLst/>
          </a:prstGeom>
        </p:spPr>
      </p:pic>
      <p:sp>
        <p:nvSpPr>
          <p:cNvPr id="7" name="Rectangle 113"/>
          <p:cNvSpPr>
            <a:spLocks noGrp="1" noChangeAspect="1" noChangeArrowheads="1"/>
          </p:cNvSpPr>
          <p:nvPr>
            <p:ph type="subTitle" sz="quarter" idx="1" hasCustomPrompt="1"/>
          </p:nvPr>
        </p:nvSpPr>
        <p:spPr>
          <a:xfrm>
            <a:off x="694877" y="5342988"/>
            <a:ext cx="10805419" cy="637334"/>
          </a:xfrm>
        </p:spPr>
        <p:txBody>
          <a:bodyPr anchor="t"/>
          <a:lstStyle>
            <a:lvl1pPr marL="0" indent="0" algn="ctr">
              <a:buFont typeface="Wingdings" pitchFamily="2" charset="2"/>
              <a:buNone/>
              <a:tabLst>
                <a:tab pos="1168400" algn="l"/>
              </a:tabLst>
              <a:defRPr sz="2600">
                <a:solidFill>
                  <a:schemeClr val="bg1"/>
                </a:solidFill>
              </a:defRPr>
            </a:lvl1pPr>
          </a:lstStyle>
          <a:p>
            <a:pPr lvl="0"/>
            <a:r>
              <a:rPr lang="da-DK" altLang="da-DK" noProof="0"/>
              <a:t>Skriv titel her</a:t>
            </a:r>
          </a:p>
        </p:txBody>
      </p:sp>
    </p:spTree>
    <p:extLst>
      <p:ext uri="{BB962C8B-B14F-4D97-AF65-F5344CB8AC3E}">
        <p14:creationId xmlns:p14="http://schemas.microsoft.com/office/powerpoint/2010/main" val="418814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a:t>Skriv tekst eller klik på ikon for at tilføje indhold</a:t>
            </a:r>
          </a:p>
          <a:p>
            <a:pPr lvl="1"/>
            <a:r>
              <a:rPr lang="da-DK" altLang="da-DK"/>
              <a:t>første niveau</a:t>
            </a:r>
          </a:p>
          <a:p>
            <a:pPr lvl="2"/>
            <a:r>
              <a:rPr lang="da-DK" altLang="da-DK"/>
              <a:t>andet niveau</a:t>
            </a:r>
          </a:p>
          <a:p>
            <a:pPr lvl="3"/>
            <a:r>
              <a:rPr lang="da-DK" altLang="da-DK"/>
              <a:t>tredje niveau</a:t>
            </a:r>
          </a:p>
          <a:p>
            <a:pPr lvl="4"/>
            <a:r>
              <a:rPr lang="da-DK" altLang="da-DK"/>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a:t>Skriv overskrift her</a:t>
            </a:r>
          </a:p>
        </p:txBody>
      </p:sp>
    </p:spTree>
    <p:extLst>
      <p:ext uri="{BB962C8B-B14F-4D97-AF65-F5344CB8AC3E}">
        <p14:creationId xmlns:p14="http://schemas.microsoft.com/office/powerpoint/2010/main" val="303816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a:t>Skriv tekst eller klik på ikon for at tilføje indhold</a:t>
            </a:r>
          </a:p>
          <a:p>
            <a:pPr lvl="1"/>
            <a:r>
              <a:rPr lang="da-DK" altLang="da-DK"/>
              <a:t>første niveau</a:t>
            </a:r>
          </a:p>
          <a:p>
            <a:pPr lvl="2"/>
            <a:r>
              <a:rPr lang="da-DK" altLang="da-DK"/>
              <a:t>andet niveau</a:t>
            </a:r>
          </a:p>
          <a:p>
            <a:pPr lvl="3"/>
            <a:r>
              <a:rPr lang="da-DK" altLang="da-DK"/>
              <a:t>tredje niveau</a:t>
            </a:r>
          </a:p>
          <a:p>
            <a:pPr lvl="4"/>
            <a:r>
              <a:rPr lang="da-DK" altLang="da-DK"/>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a:t>Skriv overskrift her</a:t>
            </a:r>
          </a:p>
        </p:txBody>
      </p:sp>
    </p:spTree>
    <p:extLst>
      <p:ext uri="{BB962C8B-B14F-4D97-AF65-F5344CB8AC3E}">
        <p14:creationId xmlns:p14="http://schemas.microsoft.com/office/powerpoint/2010/main" val="363396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800000"/>
            <a:ext cx="10083938" cy="720000"/>
          </a:xfrm>
        </p:spPr>
        <p:txBody>
          <a:bodyPr/>
          <a:lstStyle>
            <a:lvl1pPr>
              <a:defRPr/>
            </a:lvl1pPr>
          </a:lstStyle>
          <a:p>
            <a:r>
              <a:rPr lang="da-DK"/>
              <a:t>Skriv overskrift her</a:t>
            </a:r>
          </a:p>
        </p:txBody>
      </p:sp>
      <p:sp>
        <p:nvSpPr>
          <p:cNvPr id="5" name="Pladsholder til indhold 4"/>
          <p:cNvSpPr>
            <a:spLocks noGrp="1"/>
          </p:cNvSpPr>
          <p:nvPr>
            <p:ph sz="quarter" idx="11" hasCustomPrompt="1"/>
          </p:nvPr>
        </p:nvSpPr>
        <p:spPr>
          <a:xfrm>
            <a:off x="720281" y="2700000"/>
            <a:ext cx="10083938" cy="3600000"/>
          </a:xfrm>
        </p:spPr>
        <p:txBody>
          <a:bodyPr anchor="t" anchorCtr="0"/>
          <a:lstStyle/>
          <a:p>
            <a:pPr lvl="0"/>
            <a:r>
              <a:rPr lang="da-DK" altLang="da-DK"/>
              <a:t>Skriv tekst eller klik på ikon for at tilføje indhold</a:t>
            </a:r>
          </a:p>
          <a:p>
            <a:pPr lvl="1"/>
            <a:r>
              <a:rPr lang="da-DK" altLang="da-DK"/>
              <a:t>første niveau</a:t>
            </a:r>
          </a:p>
          <a:p>
            <a:pPr lvl="2"/>
            <a:r>
              <a:rPr lang="da-DK" altLang="da-DK"/>
              <a:t>andet niveau</a:t>
            </a:r>
          </a:p>
          <a:p>
            <a:pPr lvl="3"/>
            <a:r>
              <a:rPr lang="da-DK" altLang="da-DK"/>
              <a:t>tredje niveau</a:t>
            </a:r>
          </a:p>
          <a:p>
            <a:pPr lvl="4"/>
            <a:r>
              <a:rPr lang="da-DK" altLang="da-DK"/>
              <a:t>fjerde niveau</a:t>
            </a:r>
          </a:p>
        </p:txBody>
      </p:sp>
      <p:sp>
        <p:nvSpPr>
          <p:cNvPr id="4" name="Pladsholder til tekst 3"/>
          <p:cNvSpPr>
            <a:spLocks noGrp="1"/>
          </p:cNvSpPr>
          <p:nvPr>
            <p:ph type="body" sz="quarter" idx="12" hasCustomPrompt="1"/>
          </p:nvPr>
        </p:nvSpPr>
        <p:spPr>
          <a:xfrm>
            <a:off x="0" y="1188001"/>
            <a:ext cx="2503151" cy="453179"/>
          </a:xfrm>
          <a:solidFill>
            <a:schemeClr val="accent3"/>
          </a:solidFill>
          <a:ln>
            <a:noFill/>
          </a:ln>
        </p:spPr>
        <p:txBody>
          <a:bodyPr wrap="none" lIns="720000" tIns="71998" rIns="180000" bIns="71998">
            <a:spAutoFit/>
          </a:bodyPr>
          <a:lstStyle>
            <a:lvl1pPr marL="0" indent="0">
              <a:buNone/>
              <a:defRPr sz="2000" b="1" baseline="0">
                <a:solidFill>
                  <a:schemeClr val="bg1"/>
                </a:solidFill>
              </a:defRPr>
            </a:lvl1pPr>
            <a:lvl2pPr marL="833946" indent="0">
              <a:buNone/>
              <a:defRPr b="1">
                <a:solidFill>
                  <a:schemeClr val="bg1"/>
                </a:solidFill>
              </a:defRPr>
            </a:lvl2pPr>
            <a:lvl3pPr marL="1549361" indent="0">
              <a:buNone/>
              <a:defRPr b="1">
                <a:solidFill>
                  <a:schemeClr val="bg1"/>
                </a:solidFill>
              </a:defRPr>
            </a:lvl3pPr>
            <a:lvl4pPr marL="2279592" indent="0">
              <a:buNone/>
              <a:defRPr b="1">
                <a:solidFill>
                  <a:schemeClr val="bg1"/>
                </a:solidFill>
              </a:defRPr>
            </a:lvl4pPr>
            <a:lvl5pPr marL="2874361" indent="0">
              <a:buNone/>
              <a:defRPr b="1">
                <a:solidFill>
                  <a:schemeClr val="bg1"/>
                </a:solidFill>
              </a:defRPr>
            </a:lvl5pPr>
          </a:lstStyle>
          <a:p>
            <a:pPr lvl="0"/>
            <a:r>
              <a:rPr lang="da-DK"/>
              <a:t>SKRIV HER</a:t>
            </a:r>
          </a:p>
        </p:txBody>
      </p:sp>
    </p:spTree>
    <p:extLst>
      <p:ext uri="{BB962C8B-B14F-4D97-AF65-F5344CB8AC3E}">
        <p14:creationId xmlns:p14="http://schemas.microsoft.com/office/powerpoint/2010/main" val="165870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1" y="576000"/>
            <a:ext cx="12195175"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a:t>Klik på ikonet for at tilføje et billede</a:t>
            </a:r>
            <a:br>
              <a:rPr lang="da-DK"/>
            </a:br>
            <a:br>
              <a:rPr lang="da-DK"/>
            </a:br>
            <a:endParaRPr lang="da-DK"/>
          </a:p>
        </p:txBody>
      </p:sp>
    </p:spTree>
    <p:extLst>
      <p:ext uri="{BB962C8B-B14F-4D97-AF65-F5344CB8AC3E}">
        <p14:creationId xmlns:p14="http://schemas.microsoft.com/office/powerpoint/2010/main" val="1483631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1336" y="576000"/>
            <a:ext cx="4501758" cy="5940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a:t>Klik på ikonet </a:t>
            </a:r>
            <a:br>
              <a:rPr lang="da-DK"/>
            </a:br>
            <a:r>
              <a:rPr lang="da-DK"/>
              <a:t>for at tilføje et billede</a:t>
            </a:r>
            <a:br>
              <a:rPr lang="da-DK"/>
            </a:br>
            <a:br>
              <a:rPr lang="da-DK"/>
            </a:br>
            <a:br>
              <a:rPr lang="da-DK"/>
            </a:br>
            <a:endParaRPr lang="da-DK"/>
          </a:p>
        </p:txBody>
      </p:sp>
      <p:sp>
        <p:nvSpPr>
          <p:cNvPr id="3" name="Tekstboks 2"/>
          <p:cNvSpPr txBox="1"/>
          <p:nvPr userDrawn="1"/>
        </p:nvSpPr>
        <p:spPr>
          <a:xfrm>
            <a:off x="-1489231" y="3141698"/>
            <a:ext cx="1152428" cy="430986"/>
          </a:xfrm>
          <a:prstGeom prst="rect">
            <a:avLst/>
          </a:prstGeom>
          <a:noFill/>
        </p:spPr>
        <p:txBody>
          <a:bodyPr wrap="square" lIns="0" tIns="0" rIns="0" bIns="0" rtlCol="0">
            <a:spAutoFit/>
          </a:bodyPr>
          <a:lstStyle/>
          <a:p>
            <a:r>
              <a:rPr lang="da-DK" sz="900"/>
              <a:t>Foto kan også placeres længere til venstre på siden</a:t>
            </a:r>
          </a:p>
        </p:txBody>
      </p:sp>
    </p:spTree>
    <p:extLst>
      <p:ext uri="{BB962C8B-B14F-4D97-AF65-F5344CB8AC3E}">
        <p14:creationId xmlns:p14="http://schemas.microsoft.com/office/powerpoint/2010/main" val="2005836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281" y="1800000"/>
            <a:ext cx="10083938" cy="4176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a:t>Klik på ikonet for at tilføje et billede</a:t>
            </a:r>
            <a:br>
              <a:rPr lang="da-DK"/>
            </a:br>
            <a:br>
              <a:rPr lang="da-DK"/>
            </a:br>
            <a:endParaRPr lang="da-DK"/>
          </a:p>
        </p:txBody>
      </p:sp>
      <p:sp>
        <p:nvSpPr>
          <p:cNvPr id="3" name="Titel 1"/>
          <p:cNvSpPr>
            <a:spLocks noGrp="1" noChangeAspect="1"/>
          </p:cNvSpPr>
          <p:nvPr>
            <p:ph type="title" hasCustomPrompt="1"/>
          </p:nvPr>
        </p:nvSpPr>
        <p:spPr>
          <a:xfrm>
            <a:off x="720281" y="828000"/>
            <a:ext cx="10083938" cy="900000"/>
          </a:xfrm>
        </p:spPr>
        <p:txBody>
          <a:bodyPr/>
          <a:lstStyle>
            <a:lvl1pPr>
              <a:defRPr/>
            </a:lvl1pPr>
          </a:lstStyle>
          <a:p>
            <a:r>
              <a:rPr lang="da-DK"/>
              <a:t>Skriv overskrift her</a:t>
            </a:r>
          </a:p>
        </p:txBody>
      </p:sp>
      <p:sp>
        <p:nvSpPr>
          <p:cNvPr id="4" name="Pladsholder til tekst 3"/>
          <p:cNvSpPr>
            <a:spLocks noGrp="1"/>
          </p:cNvSpPr>
          <p:nvPr>
            <p:ph type="body" sz="quarter" idx="12" hasCustomPrompt="1"/>
          </p:nvPr>
        </p:nvSpPr>
        <p:spPr>
          <a:xfrm>
            <a:off x="720281" y="6048001"/>
            <a:ext cx="10083938" cy="360083"/>
          </a:xfrm>
        </p:spPr>
        <p:txBody>
          <a:bodyPr anchor="t" anchorCtr="0">
            <a:normAutofit/>
          </a:bodyPr>
          <a:lstStyle>
            <a:lvl1pPr marL="0" indent="0">
              <a:buNone/>
              <a:defRPr sz="1800" baseline="0">
                <a:solidFill>
                  <a:schemeClr val="tx1"/>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a:t>Skriv tekst her</a:t>
            </a:r>
          </a:p>
        </p:txBody>
      </p:sp>
    </p:spTree>
    <p:extLst>
      <p:ext uri="{BB962C8B-B14F-4D97-AF65-F5344CB8AC3E}">
        <p14:creationId xmlns:p14="http://schemas.microsoft.com/office/powerpoint/2010/main" val="1713122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 y="0"/>
            <a:ext cx="12195175" cy="6859588"/>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a:t>Klik på ikonet for at tilføje et billede</a:t>
            </a:r>
            <a:br>
              <a:rPr lang="da-DK"/>
            </a:br>
            <a:br>
              <a:rPr lang="da-DK"/>
            </a:br>
            <a:br>
              <a:rPr lang="da-DK"/>
            </a:br>
            <a:endParaRPr lang="da-DK"/>
          </a:p>
        </p:txBody>
      </p:sp>
    </p:spTree>
    <p:extLst>
      <p:ext uri="{BB962C8B-B14F-4D97-AF65-F5344CB8AC3E}">
        <p14:creationId xmlns:p14="http://schemas.microsoft.com/office/powerpoint/2010/main" val="1800121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281" y="1188000"/>
            <a:ext cx="10083938" cy="900000"/>
          </a:xfrm>
        </p:spPr>
        <p:txBody>
          <a:bodyPr anchor="t" anchorCtr="0"/>
          <a:lstStyle>
            <a:lvl1pPr>
              <a:defRPr/>
            </a:lvl1pPr>
          </a:lstStyle>
          <a:p>
            <a:r>
              <a:rPr lang="da-DK"/>
              <a:t>Skriv overskrift her</a:t>
            </a:r>
          </a:p>
        </p:txBody>
      </p:sp>
    </p:spTree>
    <p:extLst>
      <p:ext uri="{BB962C8B-B14F-4D97-AF65-F5344CB8AC3E}">
        <p14:creationId xmlns:p14="http://schemas.microsoft.com/office/powerpoint/2010/main" val="1023454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851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1758" y="1908000"/>
            <a:ext cx="6302461" cy="900000"/>
          </a:xfrm>
        </p:spPr>
        <p:txBody>
          <a:bodyPr anchor="t" anchorCtr="0"/>
          <a:lstStyle>
            <a:lvl1pPr>
              <a:defRPr/>
            </a:lvl1pPr>
          </a:lstStyle>
          <a:p>
            <a:r>
              <a:rPr lang="da-DK"/>
              <a:t>Skriv overskrift her</a:t>
            </a:r>
          </a:p>
        </p:txBody>
      </p:sp>
      <p:sp>
        <p:nvSpPr>
          <p:cNvPr id="5" name="Pladsholder til indhold 2"/>
          <p:cNvSpPr>
            <a:spLocks noGrp="1"/>
          </p:cNvSpPr>
          <p:nvPr>
            <p:ph sz="half" idx="10" hasCustomPrompt="1"/>
          </p:nvPr>
        </p:nvSpPr>
        <p:spPr>
          <a:xfrm>
            <a:off x="4501758" y="2880000"/>
            <a:ext cx="3061195" cy="3312000"/>
          </a:xfrm>
        </p:spPr>
        <p:txBody>
          <a:bodyPr anchor="t" anchorCtr="0"/>
          <a:lstStyle>
            <a:lvl1pPr marL="0" indent="0">
              <a:buNone/>
              <a:defRPr sz="2600"/>
            </a:lvl1pPr>
            <a:lvl2pPr marL="444500" indent="-263525">
              <a:tabLst/>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a:t>Skriv tekst eller klik på ikon for at tilføje indhold</a:t>
            </a:r>
          </a:p>
          <a:p>
            <a:pPr lvl="1"/>
            <a:r>
              <a:rPr lang="da-DK" altLang="da-DK"/>
              <a:t>første niveau</a:t>
            </a:r>
          </a:p>
        </p:txBody>
      </p:sp>
      <p:sp>
        <p:nvSpPr>
          <p:cNvPr id="6" name="Pladsholder til indhold 2"/>
          <p:cNvSpPr>
            <a:spLocks noGrp="1"/>
          </p:cNvSpPr>
          <p:nvPr>
            <p:ph sz="half" idx="11" hasCustomPrompt="1"/>
          </p:nvPr>
        </p:nvSpPr>
        <p:spPr>
          <a:xfrm>
            <a:off x="7743024" y="2880000"/>
            <a:ext cx="3061195" cy="331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a:t>Skriv tekst eller klik på ikon for at tilføje indhold</a:t>
            </a:r>
          </a:p>
          <a:p>
            <a:pPr lvl="1"/>
            <a:r>
              <a:rPr lang="da-DK" altLang="da-DK"/>
              <a:t>første niveau</a:t>
            </a:r>
          </a:p>
        </p:txBody>
      </p:sp>
      <p:sp>
        <p:nvSpPr>
          <p:cNvPr id="7" name="Pladsholder til billede 2"/>
          <p:cNvSpPr>
            <a:spLocks noGrp="1" noChangeAspect="1"/>
          </p:cNvSpPr>
          <p:nvPr>
            <p:ph type="pic" idx="12" hasCustomPrompt="1"/>
          </p:nvPr>
        </p:nvSpPr>
        <p:spPr>
          <a:xfrm>
            <a:off x="0" y="1"/>
            <a:ext cx="4141617"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a:t>Klik på ikonet for </a:t>
            </a:r>
            <a:br>
              <a:rPr lang="da-DK"/>
            </a:br>
            <a:r>
              <a:rPr lang="da-DK"/>
              <a:t>at tilføje et billede</a:t>
            </a:r>
            <a:br>
              <a:rPr lang="da-DK"/>
            </a:br>
            <a:br>
              <a:rPr lang="da-DK"/>
            </a:br>
            <a:br>
              <a:rPr lang="da-DK"/>
            </a:br>
            <a:endParaRPr lang="da-DK"/>
          </a:p>
        </p:txBody>
      </p:sp>
    </p:spTree>
    <p:extLst>
      <p:ext uri="{BB962C8B-B14F-4D97-AF65-F5344CB8AC3E}">
        <p14:creationId xmlns:p14="http://schemas.microsoft.com/office/powerpoint/2010/main" val="289017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a:t>Skriv undertitel her</a:t>
            </a:r>
          </a:p>
        </p:txBody>
      </p:sp>
    </p:spTree>
    <p:extLst>
      <p:ext uri="{BB962C8B-B14F-4D97-AF65-F5344CB8AC3E}">
        <p14:creationId xmlns:p14="http://schemas.microsoft.com/office/powerpoint/2010/main" val="886672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1758" y="1908000"/>
            <a:ext cx="6302461" cy="900000"/>
          </a:xfrm>
        </p:spPr>
        <p:txBody>
          <a:bodyPr anchor="t" anchorCtr="0"/>
          <a:lstStyle>
            <a:lvl1pPr>
              <a:defRPr/>
            </a:lvl1pPr>
          </a:lstStyle>
          <a:p>
            <a:r>
              <a:rPr lang="da-DK"/>
              <a:t>Skriv overskrift her</a:t>
            </a:r>
          </a:p>
        </p:txBody>
      </p:sp>
      <p:sp>
        <p:nvSpPr>
          <p:cNvPr id="5" name="Pladsholder til indhold 2"/>
          <p:cNvSpPr>
            <a:spLocks noGrp="1"/>
          </p:cNvSpPr>
          <p:nvPr>
            <p:ph sz="half" idx="10" hasCustomPrompt="1"/>
          </p:nvPr>
        </p:nvSpPr>
        <p:spPr>
          <a:xfrm>
            <a:off x="4501758" y="2880000"/>
            <a:ext cx="6302461" cy="3312000"/>
          </a:xfrm>
        </p:spPr>
        <p:txBody>
          <a:bodyPr anchor="t" anchorCtr="0"/>
          <a:lstStyle>
            <a:lvl1pPr marL="0" indent="0">
              <a:buNone/>
              <a:defRPr sz="2600"/>
            </a:lvl1pPr>
            <a:lvl2pPr marL="1079500" indent="-246063">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a:t>Skriv tekst eller klik på ikon for at tilføje indhold</a:t>
            </a:r>
          </a:p>
          <a:p>
            <a:pPr lvl="1"/>
            <a:r>
              <a:rPr lang="da-DK" altLang="da-DK"/>
              <a:t>første niveau</a:t>
            </a:r>
          </a:p>
        </p:txBody>
      </p:sp>
      <p:sp>
        <p:nvSpPr>
          <p:cNvPr id="7" name="Pladsholder til billede 2"/>
          <p:cNvSpPr>
            <a:spLocks noGrp="1" noChangeAspect="1"/>
          </p:cNvSpPr>
          <p:nvPr>
            <p:ph type="pic" idx="12" hasCustomPrompt="1"/>
          </p:nvPr>
        </p:nvSpPr>
        <p:spPr>
          <a:xfrm>
            <a:off x="0" y="0"/>
            <a:ext cx="4141617" cy="6859588"/>
          </a:xfrm>
        </p:spPr>
        <p:txBody>
          <a:bodyPr/>
          <a:lstStyle>
            <a:lvl1pPr marL="0" indent="0" algn="ctr">
              <a:buNone/>
              <a:defRPr sz="20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a:t>Klik på ikonet for </a:t>
            </a:r>
            <a:br>
              <a:rPr lang="da-DK"/>
            </a:br>
            <a:r>
              <a:rPr lang="da-DK"/>
              <a:t>at tilføje et billede</a:t>
            </a:r>
            <a:br>
              <a:rPr lang="da-DK"/>
            </a:br>
            <a:br>
              <a:rPr lang="da-DK"/>
            </a:br>
            <a:br>
              <a:rPr lang="da-DK"/>
            </a:br>
            <a:endParaRPr lang="da-DK"/>
          </a:p>
        </p:txBody>
      </p:sp>
    </p:spTree>
    <p:extLst>
      <p:ext uri="{BB962C8B-B14F-4D97-AF65-F5344CB8AC3E}">
        <p14:creationId xmlns:p14="http://schemas.microsoft.com/office/powerpoint/2010/main" val="2318858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540000"/>
          </a:xfrm>
        </p:spPr>
        <p:txBody>
          <a:bodyPr anchor="t" anchorCtr="0"/>
          <a:lstStyle>
            <a:lvl1pPr>
              <a:defRPr/>
            </a:lvl1pPr>
          </a:lstStyle>
          <a:p>
            <a:r>
              <a:rPr lang="da-DK"/>
              <a:t>Skriv overskrift her</a:t>
            </a:r>
          </a:p>
        </p:txBody>
      </p:sp>
      <p:sp>
        <p:nvSpPr>
          <p:cNvPr id="6" name="Pladsholder til indhold 2"/>
          <p:cNvSpPr>
            <a:spLocks noGrp="1"/>
          </p:cNvSpPr>
          <p:nvPr>
            <p:ph sz="half" idx="11" hasCustomPrompt="1"/>
          </p:nvPr>
        </p:nvSpPr>
        <p:spPr>
          <a:xfrm>
            <a:off x="7562953" y="1800000"/>
            <a:ext cx="3241266" cy="439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a:t>Skriv tekst eller klik på ikon for at tilføje indhold</a:t>
            </a:r>
          </a:p>
          <a:p>
            <a:pPr lvl="1"/>
            <a:r>
              <a:rPr lang="da-DK" altLang="da-DK"/>
              <a:t>første niveau</a:t>
            </a:r>
          </a:p>
        </p:txBody>
      </p:sp>
      <p:sp>
        <p:nvSpPr>
          <p:cNvPr id="7" name="Pladsholder til billede 2"/>
          <p:cNvSpPr>
            <a:spLocks noGrp="1" noChangeAspect="1"/>
          </p:cNvSpPr>
          <p:nvPr>
            <p:ph type="pic" idx="12" hasCustomPrompt="1"/>
          </p:nvPr>
        </p:nvSpPr>
        <p:spPr>
          <a:xfrm>
            <a:off x="720281" y="1800000"/>
            <a:ext cx="6662602" cy="4392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a:t>Klik på ikonet for at tilføje et billede</a:t>
            </a:r>
            <a:br>
              <a:rPr lang="da-DK"/>
            </a:br>
            <a:br>
              <a:rPr lang="da-DK"/>
            </a:br>
            <a:endParaRPr lang="da-DK"/>
          </a:p>
        </p:txBody>
      </p:sp>
    </p:spTree>
    <p:extLst>
      <p:ext uri="{BB962C8B-B14F-4D97-AF65-F5344CB8AC3E}">
        <p14:creationId xmlns:p14="http://schemas.microsoft.com/office/powerpoint/2010/main" val="524582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baseline="0"/>
            </a:lvl1pPr>
          </a:lstStyle>
          <a:p>
            <a:r>
              <a:rPr lang="da-DK"/>
              <a:t>Skriv overskrift her</a:t>
            </a:r>
          </a:p>
        </p:txBody>
      </p:sp>
      <p:sp>
        <p:nvSpPr>
          <p:cNvPr id="3" name="Pladsholder til indhold 2"/>
          <p:cNvSpPr>
            <a:spLocks noGrp="1" noChangeAspect="1"/>
          </p:cNvSpPr>
          <p:nvPr>
            <p:ph sz="half" idx="1" hasCustomPrompt="1"/>
          </p:nvPr>
        </p:nvSpPr>
        <p:spPr>
          <a:xfrm>
            <a:off x="720281" y="2159502"/>
            <a:ext cx="4861898" cy="4032000"/>
          </a:xfrm>
        </p:spPr>
        <p:txBody>
          <a:bodyPr anchor="t" anchorCtr="0"/>
          <a:lstStyle>
            <a:lvl1pPr>
              <a:defRPr sz="3200"/>
            </a:lvl1pPr>
            <a:lvl2pPr marL="715963" indent="-271463">
              <a:defRPr sz="2600"/>
            </a:lvl2pPr>
            <a:lvl3pPr marL="985838" indent="-269875">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a:t>Skriv tekst eller klik på ikon for at tilføje indhold</a:t>
            </a:r>
          </a:p>
          <a:p>
            <a:pPr lvl="1"/>
            <a:r>
              <a:rPr lang="da-DK" altLang="da-DK"/>
              <a:t>første niveau</a:t>
            </a:r>
          </a:p>
        </p:txBody>
      </p:sp>
      <p:sp>
        <p:nvSpPr>
          <p:cNvPr id="6" name="Pladsholder til indhold 2"/>
          <p:cNvSpPr>
            <a:spLocks noGrp="1" noChangeAspect="1"/>
          </p:cNvSpPr>
          <p:nvPr>
            <p:ph sz="half" idx="10" hasCustomPrompt="1"/>
          </p:nvPr>
        </p:nvSpPr>
        <p:spPr>
          <a:xfrm>
            <a:off x="5942321" y="2160000"/>
            <a:ext cx="4861898" cy="4032000"/>
          </a:xfrm>
        </p:spPr>
        <p:txBody>
          <a:bodyPr anchor="t" anchorCtr="0"/>
          <a:lstStyle>
            <a:lvl1pPr>
              <a:defRPr sz="3200"/>
            </a:lvl1pPr>
            <a:lvl2pPr marL="357188" indent="-357188">
              <a:defRPr sz="2600"/>
            </a:lvl2pPr>
            <a:lvl3pPr marL="715963" indent="-271463">
              <a:defRPr sz="2600"/>
            </a:lvl3pPr>
            <a:lvl4pPr marL="1343025" indent="-269875">
              <a:defRPr sz="2200"/>
            </a:lvl4pPr>
            <a:lvl5pPr marL="1701800" indent="-269875">
              <a:defRPr sz="1800"/>
            </a:lvl5pPr>
            <a:lvl6pPr>
              <a:defRPr sz="2400"/>
            </a:lvl6pPr>
            <a:lvl7pPr>
              <a:defRPr sz="2400"/>
            </a:lvl7pPr>
            <a:lvl8pPr>
              <a:defRPr sz="2400"/>
            </a:lvl8pPr>
            <a:lvl9pPr>
              <a:defRPr sz="2400"/>
            </a:lvl9pPr>
          </a:lstStyle>
          <a:p>
            <a:pPr lvl="0"/>
            <a:r>
              <a:rPr lang="da-DK" altLang="da-DK"/>
              <a:t>Skriv tekst eller klik på ikon for at tilføje indhold</a:t>
            </a:r>
          </a:p>
          <a:p>
            <a:pPr lvl="2"/>
            <a:r>
              <a:rPr lang="da-DK" altLang="da-DK"/>
              <a:t>første niveau</a:t>
            </a:r>
          </a:p>
        </p:txBody>
      </p:sp>
    </p:spTree>
    <p:extLst>
      <p:ext uri="{BB962C8B-B14F-4D97-AF65-F5344CB8AC3E}">
        <p14:creationId xmlns:p14="http://schemas.microsoft.com/office/powerpoint/2010/main" val="1285695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a:lvl1pPr>
          </a:lstStyle>
          <a:p>
            <a:r>
              <a:rPr lang="da-DK"/>
              <a:t>Skriv overskrift her</a:t>
            </a:r>
          </a:p>
        </p:txBody>
      </p:sp>
      <p:sp>
        <p:nvSpPr>
          <p:cNvPr id="3" name="Pladsholder til indhold 2"/>
          <p:cNvSpPr>
            <a:spLocks noGrp="1"/>
          </p:cNvSpPr>
          <p:nvPr>
            <p:ph sz="half" idx="1" hasCustomPrompt="1"/>
          </p:nvPr>
        </p:nvSpPr>
        <p:spPr>
          <a:xfrm>
            <a:off x="720281" y="2159502"/>
            <a:ext cx="3241266" cy="4032000"/>
          </a:xfrm>
        </p:spPr>
        <p:txBody>
          <a:bodyPr anchor="t" anchorCtr="0"/>
          <a:lstStyle>
            <a:lvl1pPr marL="0" indent="0">
              <a:buNone/>
              <a:defRPr sz="2600"/>
            </a:lvl1pPr>
            <a:lvl2pPr marL="444500" indent="-263525">
              <a:defRPr sz="2200"/>
            </a:lvl2pPr>
            <a:lvl3pPr marL="1549361" indent="0">
              <a:buNone/>
              <a:defRPr sz="2700"/>
            </a:lvl3pPr>
            <a:lvl4pPr>
              <a:defRPr sz="2400"/>
            </a:lvl4pPr>
            <a:lvl5pPr>
              <a:defRPr sz="2400"/>
            </a:lvl5pPr>
            <a:lvl6pPr>
              <a:defRPr sz="2400"/>
            </a:lvl6pPr>
            <a:lvl7pPr>
              <a:defRPr sz="2400"/>
            </a:lvl7pPr>
            <a:lvl8pPr>
              <a:defRPr sz="2400"/>
            </a:lvl8pPr>
            <a:lvl9pPr>
              <a:defRPr sz="2400"/>
            </a:lvl9pPr>
          </a:lstStyle>
          <a:p>
            <a:pPr lvl="0"/>
            <a:r>
              <a:rPr lang="da-DK" altLang="da-DK"/>
              <a:t>Skriv tekst eller klik på ikon for at tilføje indhold</a:t>
            </a:r>
          </a:p>
          <a:p>
            <a:pPr lvl="1"/>
            <a:r>
              <a:rPr lang="da-DK" altLang="da-DK"/>
              <a:t>første niveau</a:t>
            </a:r>
          </a:p>
        </p:txBody>
      </p:sp>
      <p:sp>
        <p:nvSpPr>
          <p:cNvPr id="5" name="Pladsholder til indhold 2"/>
          <p:cNvSpPr>
            <a:spLocks noGrp="1"/>
          </p:cNvSpPr>
          <p:nvPr>
            <p:ph sz="half" idx="10" hasCustomPrompt="1"/>
          </p:nvPr>
        </p:nvSpPr>
        <p:spPr>
          <a:xfrm>
            <a:off x="4141617" y="2160000"/>
            <a:ext cx="3241266" cy="403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a:t>Skriv tekst eller klik på ikon for at tilføje indhold</a:t>
            </a:r>
          </a:p>
          <a:p>
            <a:pPr lvl="1"/>
            <a:r>
              <a:rPr lang="da-DK" altLang="da-DK"/>
              <a:t>første niveau</a:t>
            </a:r>
          </a:p>
        </p:txBody>
      </p:sp>
      <p:sp>
        <p:nvSpPr>
          <p:cNvPr id="6" name="Pladsholder til indhold 2"/>
          <p:cNvSpPr>
            <a:spLocks noGrp="1"/>
          </p:cNvSpPr>
          <p:nvPr>
            <p:ph sz="half" idx="11" hasCustomPrompt="1"/>
          </p:nvPr>
        </p:nvSpPr>
        <p:spPr>
          <a:xfrm>
            <a:off x="7562953" y="2160000"/>
            <a:ext cx="3241266" cy="4032000"/>
          </a:xfrm>
        </p:spPr>
        <p:txBody>
          <a:bodyPr anchor="t" anchorCtr="0"/>
          <a:lstStyle>
            <a:lvl1pPr marL="0" indent="0">
              <a:buNone/>
              <a:defRPr sz="2600"/>
            </a:lvl1pPr>
            <a:lvl2pPr marL="444500" indent="-263525">
              <a:defRPr sz="2200"/>
            </a:lvl2pPr>
            <a:lvl3pPr>
              <a:defRPr sz="2700"/>
            </a:lvl3pPr>
            <a:lvl4pPr>
              <a:defRPr sz="2400"/>
            </a:lvl4pPr>
            <a:lvl5pPr>
              <a:defRPr sz="2400"/>
            </a:lvl5pPr>
            <a:lvl6pPr>
              <a:defRPr sz="2400"/>
            </a:lvl6pPr>
            <a:lvl7pPr>
              <a:defRPr sz="2400"/>
            </a:lvl7pPr>
            <a:lvl8pPr>
              <a:defRPr sz="2400"/>
            </a:lvl8pPr>
            <a:lvl9pPr>
              <a:defRPr sz="2400"/>
            </a:lvl9pPr>
          </a:lstStyle>
          <a:p>
            <a:pPr lvl="0"/>
            <a:r>
              <a:rPr lang="da-DK" altLang="da-DK"/>
              <a:t>Skriv tekst eller klik på ikon for at tilføje indhold</a:t>
            </a:r>
          </a:p>
          <a:p>
            <a:pPr lvl="1"/>
            <a:r>
              <a:rPr lang="da-DK" altLang="da-DK"/>
              <a:t>første niveau</a:t>
            </a:r>
          </a:p>
        </p:txBody>
      </p:sp>
    </p:spTree>
    <p:extLst>
      <p:ext uri="{BB962C8B-B14F-4D97-AF65-F5344CB8AC3E}">
        <p14:creationId xmlns:p14="http://schemas.microsoft.com/office/powerpoint/2010/main" val="4166801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281" y="1188000"/>
            <a:ext cx="10083938" cy="900000"/>
          </a:xfrm>
        </p:spPr>
        <p:txBody>
          <a:bodyPr anchor="t" anchorCtr="0"/>
          <a:lstStyle>
            <a:lvl1pPr>
              <a:defRPr/>
            </a:lvl1pPr>
          </a:lstStyle>
          <a:p>
            <a:r>
              <a:rPr lang="da-DK"/>
              <a:t>Skriv overskrift her</a:t>
            </a:r>
          </a:p>
        </p:txBody>
      </p:sp>
      <p:sp>
        <p:nvSpPr>
          <p:cNvPr id="9" name="Pladsholder til billede 8"/>
          <p:cNvSpPr>
            <a:spLocks noGrp="1" noChangeAspect="1"/>
          </p:cNvSpPr>
          <p:nvPr>
            <p:ph type="pic" sz="quarter" idx="10" hasCustomPrompt="1"/>
          </p:nvPr>
        </p:nvSpPr>
        <p:spPr>
          <a:xfrm>
            <a:off x="720281" y="2160000"/>
            <a:ext cx="3241266" cy="4032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br>
              <a:rPr lang="da-DK"/>
            </a:br>
            <a:endParaRPr lang="da-DK"/>
          </a:p>
        </p:txBody>
      </p:sp>
      <p:sp>
        <p:nvSpPr>
          <p:cNvPr id="10" name="Pladsholder til billede 8"/>
          <p:cNvSpPr>
            <a:spLocks noGrp="1" noChangeAspect="1"/>
          </p:cNvSpPr>
          <p:nvPr>
            <p:ph type="pic" sz="quarter" idx="11" hasCustomPrompt="1"/>
          </p:nvPr>
        </p:nvSpPr>
        <p:spPr>
          <a:xfrm>
            <a:off x="4141617" y="2160000"/>
            <a:ext cx="3241266" cy="4032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br>
              <a:rPr lang="da-DK"/>
            </a:br>
            <a:endParaRPr lang="da-DK"/>
          </a:p>
        </p:txBody>
      </p:sp>
      <p:sp>
        <p:nvSpPr>
          <p:cNvPr id="11" name="Pladsholder til billede 8"/>
          <p:cNvSpPr>
            <a:spLocks noGrp="1" noChangeAspect="1"/>
          </p:cNvSpPr>
          <p:nvPr>
            <p:ph type="pic" sz="quarter" idx="12" hasCustomPrompt="1"/>
          </p:nvPr>
        </p:nvSpPr>
        <p:spPr>
          <a:xfrm>
            <a:off x="7562953" y="2160000"/>
            <a:ext cx="3241266" cy="4032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br>
              <a:rPr lang="da-DK"/>
            </a:br>
            <a:endParaRPr lang="da-DK"/>
          </a:p>
        </p:txBody>
      </p:sp>
    </p:spTree>
    <p:extLst>
      <p:ext uri="{BB962C8B-B14F-4D97-AF65-F5344CB8AC3E}">
        <p14:creationId xmlns:p14="http://schemas.microsoft.com/office/powerpoint/2010/main" val="3075175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5940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br>
              <a:rPr lang="da-DK"/>
            </a:br>
            <a:endParaRPr lang="da-DK"/>
          </a:p>
        </p:txBody>
      </p:sp>
      <p:sp>
        <p:nvSpPr>
          <p:cNvPr id="6" name="Pladsholder til billede 8"/>
          <p:cNvSpPr>
            <a:spLocks noGrp="1" noChangeAspect="1"/>
          </p:cNvSpPr>
          <p:nvPr>
            <p:ph type="pic" sz="quarter" idx="11" hasCustomPrompt="1"/>
          </p:nvPr>
        </p:nvSpPr>
        <p:spPr>
          <a:xfrm>
            <a:off x="4141617" y="576000"/>
            <a:ext cx="3241266" cy="5940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br>
              <a:rPr lang="da-DK"/>
            </a:br>
            <a:endParaRPr lang="da-DK"/>
          </a:p>
        </p:txBody>
      </p:sp>
      <p:sp>
        <p:nvSpPr>
          <p:cNvPr id="7" name="Pladsholder til billede 8"/>
          <p:cNvSpPr>
            <a:spLocks noGrp="1" noChangeAspect="1"/>
          </p:cNvSpPr>
          <p:nvPr>
            <p:ph type="pic" sz="quarter" idx="12" hasCustomPrompt="1"/>
          </p:nvPr>
        </p:nvSpPr>
        <p:spPr>
          <a:xfrm>
            <a:off x="7562953" y="576000"/>
            <a:ext cx="3241266" cy="5940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br>
              <a:rPr lang="da-DK"/>
            </a:br>
            <a:endParaRPr lang="da-DK"/>
          </a:p>
        </p:txBody>
      </p:sp>
    </p:spTree>
    <p:extLst>
      <p:ext uri="{BB962C8B-B14F-4D97-AF65-F5344CB8AC3E}">
        <p14:creationId xmlns:p14="http://schemas.microsoft.com/office/powerpoint/2010/main" val="2930559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2880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endParaRPr lang="da-DK"/>
          </a:p>
        </p:txBody>
      </p:sp>
      <p:sp>
        <p:nvSpPr>
          <p:cNvPr id="7" name="Pladsholder til billede 8"/>
          <p:cNvSpPr>
            <a:spLocks noGrp="1" noChangeAspect="1"/>
          </p:cNvSpPr>
          <p:nvPr>
            <p:ph type="pic" sz="quarter" idx="12" hasCustomPrompt="1"/>
          </p:nvPr>
        </p:nvSpPr>
        <p:spPr>
          <a:xfrm>
            <a:off x="7562953" y="576000"/>
            <a:ext cx="3241266" cy="5940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endParaRPr lang="da-DK"/>
          </a:p>
        </p:txBody>
      </p:sp>
      <p:sp>
        <p:nvSpPr>
          <p:cNvPr id="5" name="Pladsholder til billede 8"/>
          <p:cNvSpPr>
            <a:spLocks noGrp="1" noChangeAspect="1"/>
          </p:cNvSpPr>
          <p:nvPr>
            <p:ph type="pic" sz="quarter" idx="13" hasCustomPrompt="1"/>
          </p:nvPr>
        </p:nvSpPr>
        <p:spPr>
          <a:xfrm>
            <a:off x="720281" y="3636000"/>
            <a:ext cx="3241266" cy="2880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endParaRPr lang="da-DK"/>
          </a:p>
        </p:txBody>
      </p:sp>
      <p:sp>
        <p:nvSpPr>
          <p:cNvPr id="11" name="Pladsholder til billede 8"/>
          <p:cNvSpPr>
            <a:spLocks noGrp="1" noChangeAspect="1"/>
          </p:cNvSpPr>
          <p:nvPr>
            <p:ph type="pic" sz="quarter" idx="14" hasCustomPrompt="1"/>
          </p:nvPr>
        </p:nvSpPr>
        <p:spPr>
          <a:xfrm>
            <a:off x="4141617" y="576000"/>
            <a:ext cx="3241266" cy="2880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endParaRPr lang="da-DK"/>
          </a:p>
        </p:txBody>
      </p:sp>
      <p:sp>
        <p:nvSpPr>
          <p:cNvPr id="12" name="Pladsholder til billede 8"/>
          <p:cNvSpPr>
            <a:spLocks noGrp="1" noChangeAspect="1"/>
          </p:cNvSpPr>
          <p:nvPr>
            <p:ph type="pic" sz="quarter" idx="15" hasCustomPrompt="1"/>
          </p:nvPr>
        </p:nvSpPr>
        <p:spPr>
          <a:xfrm>
            <a:off x="4141617" y="3636000"/>
            <a:ext cx="3241266" cy="2880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endParaRPr lang="da-DK"/>
          </a:p>
        </p:txBody>
      </p:sp>
    </p:spTree>
    <p:extLst>
      <p:ext uri="{BB962C8B-B14F-4D97-AF65-F5344CB8AC3E}">
        <p14:creationId xmlns:p14="http://schemas.microsoft.com/office/powerpoint/2010/main" val="3970725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281" y="576000"/>
            <a:ext cx="3241266" cy="2880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endParaRPr lang="da-DK"/>
          </a:p>
        </p:txBody>
      </p:sp>
      <p:sp>
        <p:nvSpPr>
          <p:cNvPr id="5" name="Pladsholder til billede 8"/>
          <p:cNvSpPr>
            <a:spLocks noGrp="1" noChangeAspect="1"/>
          </p:cNvSpPr>
          <p:nvPr>
            <p:ph type="pic" sz="quarter" idx="13" hasCustomPrompt="1"/>
          </p:nvPr>
        </p:nvSpPr>
        <p:spPr>
          <a:xfrm>
            <a:off x="720281" y="3636000"/>
            <a:ext cx="3241266" cy="2880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endParaRPr lang="da-DK"/>
          </a:p>
        </p:txBody>
      </p:sp>
      <p:sp>
        <p:nvSpPr>
          <p:cNvPr id="11" name="Pladsholder til billede 8"/>
          <p:cNvSpPr>
            <a:spLocks noGrp="1" noChangeAspect="1"/>
          </p:cNvSpPr>
          <p:nvPr>
            <p:ph type="pic" sz="quarter" idx="14" hasCustomPrompt="1"/>
          </p:nvPr>
        </p:nvSpPr>
        <p:spPr>
          <a:xfrm>
            <a:off x="4141617" y="576000"/>
            <a:ext cx="3241266" cy="2880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endParaRPr lang="da-DK"/>
          </a:p>
        </p:txBody>
      </p:sp>
      <p:sp>
        <p:nvSpPr>
          <p:cNvPr id="12" name="Pladsholder til billede 8"/>
          <p:cNvSpPr>
            <a:spLocks noGrp="1" noChangeAspect="1"/>
          </p:cNvSpPr>
          <p:nvPr>
            <p:ph type="pic" sz="quarter" idx="15" hasCustomPrompt="1"/>
          </p:nvPr>
        </p:nvSpPr>
        <p:spPr>
          <a:xfrm>
            <a:off x="4141617" y="3636000"/>
            <a:ext cx="3241266" cy="2880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endParaRPr lang="da-DK"/>
          </a:p>
        </p:txBody>
      </p:sp>
      <p:sp>
        <p:nvSpPr>
          <p:cNvPr id="8" name="Pladsholder til billede 8"/>
          <p:cNvSpPr>
            <a:spLocks noGrp="1" noChangeAspect="1"/>
          </p:cNvSpPr>
          <p:nvPr>
            <p:ph type="pic" sz="quarter" idx="16" hasCustomPrompt="1"/>
          </p:nvPr>
        </p:nvSpPr>
        <p:spPr>
          <a:xfrm>
            <a:off x="7562953" y="576000"/>
            <a:ext cx="3241266" cy="2880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endParaRPr lang="da-DK"/>
          </a:p>
        </p:txBody>
      </p:sp>
      <p:sp>
        <p:nvSpPr>
          <p:cNvPr id="10" name="Pladsholder til billede 8"/>
          <p:cNvSpPr>
            <a:spLocks noGrp="1" noChangeAspect="1"/>
          </p:cNvSpPr>
          <p:nvPr>
            <p:ph type="pic" sz="quarter" idx="17" hasCustomPrompt="1"/>
          </p:nvPr>
        </p:nvSpPr>
        <p:spPr>
          <a:xfrm>
            <a:off x="7562953" y="3636000"/>
            <a:ext cx="3241266" cy="2880000"/>
          </a:xfrm>
        </p:spPr>
        <p:txBody>
          <a:bodyPr/>
          <a:lstStyle>
            <a:lvl1pPr marL="0" indent="0" algn="ctr">
              <a:buNone/>
              <a:defRPr sz="1800"/>
            </a:lvl1pPr>
          </a:lstStyle>
          <a:p>
            <a:r>
              <a:rPr lang="da-DK"/>
              <a:t>Klik på ikonet for </a:t>
            </a:r>
            <a:br>
              <a:rPr lang="da-DK"/>
            </a:br>
            <a:r>
              <a:rPr lang="da-DK"/>
              <a:t>at tilføje et billede</a:t>
            </a:r>
            <a:br>
              <a:rPr lang="da-DK"/>
            </a:br>
            <a:br>
              <a:rPr lang="da-DK"/>
            </a:br>
            <a:br>
              <a:rPr lang="da-DK"/>
            </a:br>
            <a:br>
              <a:rPr lang="da-DK"/>
            </a:br>
            <a:endParaRPr lang="da-DK"/>
          </a:p>
        </p:txBody>
      </p:sp>
    </p:spTree>
    <p:extLst>
      <p:ext uri="{BB962C8B-B14F-4D97-AF65-F5344CB8AC3E}">
        <p14:creationId xmlns:p14="http://schemas.microsoft.com/office/powerpoint/2010/main" val="2633279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Video link og billede">
    <p:spTree>
      <p:nvGrpSpPr>
        <p:cNvPr id="1" name=""/>
        <p:cNvGrpSpPr/>
        <p:nvPr/>
      </p:nvGrpSpPr>
      <p:grpSpPr>
        <a:xfrm>
          <a:off x="0" y="0"/>
          <a:ext cx="0" cy="0"/>
          <a:chOff x="0" y="0"/>
          <a:chExt cx="0" cy="0"/>
        </a:xfrm>
      </p:grpSpPr>
      <p:sp>
        <p:nvSpPr>
          <p:cNvPr id="6" name="Pladsholder til billede 2"/>
          <p:cNvSpPr>
            <a:spLocks noGrp="1" noChangeAspect="1"/>
          </p:cNvSpPr>
          <p:nvPr>
            <p:ph type="pic" idx="11" hasCustomPrompt="1"/>
          </p:nvPr>
        </p:nvSpPr>
        <p:spPr>
          <a:xfrm>
            <a:off x="720001" y="828000"/>
            <a:ext cx="9216267" cy="5184000"/>
          </a:xfrm>
        </p:spPr>
        <p:txBody>
          <a:bodyPr/>
          <a:lstStyle>
            <a:lvl1pPr marL="0" indent="0" algn="ctr">
              <a:buNone/>
              <a:defRPr sz="2700" baseline="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da-DK"/>
              <a:t>Klik på ikonet for at tilføje et billede af video</a:t>
            </a:r>
            <a:br>
              <a:rPr lang="da-DK"/>
            </a:br>
            <a:br>
              <a:rPr lang="da-DK"/>
            </a:br>
            <a:br>
              <a:rPr lang="da-DK"/>
            </a:br>
            <a:endParaRPr lang="da-DK"/>
          </a:p>
        </p:txBody>
      </p:sp>
      <p:sp>
        <p:nvSpPr>
          <p:cNvPr id="3" name="Pladsholder til tekst 3"/>
          <p:cNvSpPr>
            <a:spLocks noGrp="1"/>
          </p:cNvSpPr>
          <p:nvPr>
            <p:ph type="body" sz="quarter" idx="12" hasCustomPrompt="1"/>
          </p:nvPr>
        </p:nvSpPr>
        <p:spPr>
          <a:xfrm>
            <a:off x="720281" y="6048000"/>
            <a:ext cx="11281962" cy="360083"/>
          </a:xfrm>
        </p:spPr>
        <p:txBody>
          <a:bodyPr anchor="t" anchorCtr="0">
            <a:normAutofit/>
          </a:bodyPr>
          <a:lstStyle>
            <a:lvl1pPr marL="0" indent="0">
              <a:buNone/>
              <a:defRPr sz="1800" u="sng" baseline="0">
                <a:solidFill>
                  <a:schemeClr val="tx2"/>
                </a:solidFill>
              </a:defRPr>
            </a:lvl1pPr>
            <a:lvl2pPr marL="833946" indent="0">
              <a:buNone/>
              <a:defRPr sz="1900">
                <a:solidFill>
                  <a:schemeClr val="tx1"/>
                </a:solidFill>
              </a:defRPr>
            </a:lvl2pPr>
            <a:lvl3pPr marL="1549361" indent="0">
              <a:buNone/>
              <a:defRPr sz="1900">
                <a:solidFill>
                  <a:schemeClr val="tx1"/>
                </a:solidFill>
              </a:defRPr>
            </a:lvl3pPr>
            <a:lvl4pPr marL="2279592" indent="0">
              <a:buNone/>
              <a:defRPr sz="1900">
                <a:solidFill>
                  <a:schemeClr val="tx1"/>
                </a:solidFill>
              </a:defRPr>
            </a:lvl4pPr>
            <a:lvl5pPr marL="2874361" indent="0">
              <a:buNone/>
              <a:defRPr sz="1900">
                <a:solidFill>
                  <a:schemeClr val="tx1"/>
                </a:solidFill>
              </a:defRPr>
            </a:lvl5pPr>
          </a:lstStyle>
          <a:p>
            <a:pPr lvl="0"/>
            <a:r>
              <a:rPr lang="da-DK"/>
              <a:t>Skriv link til video</a:t>
            </a:r>
          </a:p>
        </p:txBody>
      </p:sp>
      <p:grpSp>
        <p:nvGrpSpPr>
          <p:cNvPr id="5" name="Gruppe 4"/>
          <p:cNvGrpSpPr/>
          <p:nvPr userDrawn="1"/>
        </p:nvGrpSpPr>
        <p:grpSpPr>
          <a:xfrm>
            <a:off x="4244" y="7102202"/>
            <a:ext cx="711752" cy="452933"/>
            <a:chOff x="3001243" y="189434"/>
            <a:chExt cx="792088" cy="504056"/>
          </a:xfrm>
        </p:grpSpPr>
        <p:sp>
          <p:nvSpPr>
            <p:cNvPr id="7" name="Rektangel 6"/>
            <p:cNvSpPr/>
            <p:nvPr/>
          </p:nvSpPr>
          <p:spPr>
            <a:xfrm>
              <a:off x="3001243" y="189434"/>
              <a:ext cx="792088" cy="504056"/>
            </a:xfrm>
            <a:prstGeom prst="rect">
              <a:avLst/>
            </a:prstGeom>
            <a:solidFill>
              <a:schemeClr val="tx2"/>
            </a:solidFill>
            <a:ln w="31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3F3018"/>
                </a:solidFill>
              </a:endParaRPr>
            </a:p>
          </p:txBody>
        </p:sp>
        <p:sp>
          <p:nvSpPr>
            <p:cNvPr id="8" name="Ligebenet trekant 7"/>
            <p:cNvSpPr/>
            <p:nvPr/>
          </p:nvSpPr>
          <p:spPr>
            <a:xfrm rot="5400000">
              <a:off x="3291757" y="314829"/>
              <a:ext cx="252029" cy="217266"/>
            </a:xfrm>
            <a:prstGeom prst="triangle">
              <a:avLst/>
            </a:prstGeom>
            <a:solidFill>
              <a:schemeClr val="bg1"/>
            </a:solidFill>
            <a:ln w="31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3F3018"/>
                </a:solidFill>
              </a:endParaRPr>
            </a:p>
          </p:txBody>
        </p:sp>
      </p:grpSp>
      <p:sp>
        <p:nvSpPr>
          <p:cNvPr id="2" name="Tekstfelt 1"/>
          <p:cNvSpPr txBox="1"/>
          <p:nvPr userDrawn="1"/>
        </p:nvSpPr>
        <p:spPr>
          <a:xfrm>
            <a:off x="868340" y="7102202"/>
            <a:ext cx="1872208" cy="461665"/>
          </a:xfrm>
          <a:prstGeom prst="rect">
            <a:avLst/>
          </a:prstGeom>
          <a:noFill/>
        </p:spPr>
        <p:txBody>
          <a:bodyPr wrap="square" lIns="0" tIns="0" rIns="0" bIns="0" rtlCol="0">
            <a:spAutoFit/>
          </a:bodyPr>
          <a:lstStyle/>
          <a:p>
            <a:r>
              <a:rPr lang="da-DK" sz="1000">
                <a:solidFill>
                  <a:schemeClr val="tx2"/>
                </a:solidFill>
              </a:rPr>
              <a:t>Hvis du ønsker et (større) videoikon</a:t>
            </a:r>
            <a:r>
              <a:rPr lang="da-DK" sz="1000" baseline="0">
                <a:solidFill>
                  <a:schemeClr val="tx2"/>
                </a:solidFill>
              </a:rPr>
              <a:t> på billedet kan du kopiere fra hjælpefil.</a:t>
            </a:r>
            <a:endParaRPr lang="da-DK" sz="1000">
              <a:solidFill>
                <a:schemeClr val="tx2"/>
              </a:solidFill>
            </a:endParaRPr>
          </a:p>
        </p:txBody>
      </p:sp>
    </p:spTree>
    <p:extLst>
      <p:ext uri="{BB962C8B-B14F-4D97-AF65-F5344CB8AC3E}">
        <p14:creationId xmlns:p14="http://schemas.microsoft.com/office/powerpoint/2010/main" val="1837437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C764F90-1C42-AD40-6160-0143342997D5}"/>
              </a:ext>
            </a:extLst>
          </p:cNvPr>
          <p:cNvSpPr/>
          <p:nvPr userDrawn="1"/>
        </p:nvSpPr>
        <p:spPr>
          <a:xfrm>
            <a:off x="815130" y="6510257"/>
            <a:ext cx="961217" cy="2619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sz="2400"/>
          </a:p>
        </p:txBody>
      </p:sp>
      <p:sp>
        <p:nvSpPr>
          <p:cNvPr id="3" name="Pladsholder til diasnummer 7">
            <a:extLst>
              <a:ext uri="{FF2B5EF4-FFF2-40B4-BE49-F238E27FC236}">
                <a16:creationId xmlns:a16="http://schemas.microsoft.com/office/drawing/2014/main" id="{239FEC24-E441-6917-754B-00568E36F488}"/>
              </a:ext>
            </a:extLst>
          </p:cNvPr>
          <p:cNvSpPr>
            <a:spLocks noGrp="1"/>
          </p:cNvSpPr>
          <p:nvPr>
            <p:ph type="sldNum" sz="quarter" idx="10"/>
          </p:nvPr>
        </p:nvSpPr>
        <p:spPr/>
        <p:txBody>
          <a:bodyPr/>
          <a:lstStyle>
            <a:lvl1pPr>
              <a:defRPr/>
            </a:lvl1pPr>
          </a:lstStyle>
          <a:p>
            <a:fld id="{85E24B52-477D-4C2E-BE82-AE60C93C95E0}" type="slidenum">
              <a:rPr lang="da-DK" altLang="da-DK"/>
              <a:pPr/>
              <a:t>‹nr.›</a:t>
            </a:fld>
            <a:endParaRPr lang="da-DK" altLang="da-DK"/>
          </a:p>
        </p:txBody>
      </p:sp>
    </p:spTree>
    <p:extLst>
      <p:ext uri="{BB962C8B-B14F-4D97-AF65-F5344CB8AC3E}">
        <p14:creationId xmlns:p14="http://schemas.microsoft.com/office/powerpoint/2010/main" val="3903307764"/>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a:t>Skriv undertitel her</a:t>
            </a:r>
          </a:p>
        </p:txBody>
      </p:sp>
    </p:spTree>
    <p:extLst>
      <p:ext uri="{BB962C8B-B14F-4D97-AF65-F5344CB8AC3E}">
        <p14:creationId xmlns:p14="http://schemas.microsoft.com/office/powerpoint/2010/main" val="1092917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CFAFEED-C0F9-7EE5-0145-0B326B738D5F}"/>
              </a:ext>
            </a:extLst>
          </p:cNvPr>
          <p:cNvSpPr/>
          <p:nvPr userDrawn="1"/>
        </p:nvSpPr>
        <p:spPr>
          <a:xfrm>
            <a:off x="912522" y="6572184"/>
            <a:ext cx="959099" cy="196896"/>
          </a:xfrm>
          <a:prstGeom prst="rect">
            <a:avLst/>
          </a:prstGeom>
          <a:solidFill>
            <a:schemeClr val="bg1"/>
          </a:solidFill>
          <a:ln>
            <a:solidFill>
              <a:schemeClr val="bg1">
                <a:alpha val="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da-DK" sz="2400"/>
          </a:p>
        </p:txBody>
      </p:sp>
      <p:sp>
        <p:nvSpPr>
          <p:cNvPr id="2" name="Title 1"/>
          <p:cNvSpPr>
            <a:spLocks noGrp="1"/>
          </p:cNvSpPr>
          <p:nvPr>
            <p:ph type="title"/>
          </p:nvPr>
        </p:nvSpPr>
        <p:spPr/>
        <p:txBody>
          <a:bodyPr/>
          <a:lstStyle/>
          <a:p>
            <a:r>
              <a:rPr lang="da-DK"/>
              <a:t>Click to edit Master title style</a:t>
            </a:r>
            <a:endParaRPr lang="en-US"/>
          </a:p>
        </p:txBody>
      </p:sp>
      <p:sp>
        <p:nvSpPr>
          <p:cNvPr id="3" name="Content Placeholder 2"/>
          <p:cNvSpPr>
            <a:spLocks noGrp="1"/>
          </p:cNvSpPr>
          <p:nvPr>
            <p:ph idx="1"/>
          </p:nvPr>
        </p:nvSpPr>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
        <p:nvSpPr>
          <p:cNvPr id="5" name="Rectangle 5">
            <a:extLst>
              <a:ext uri="{FF2B5EF4-FFF2-40B4-BE49-F238E27FC236}">
                <a16:creationId xmlns:a16="http://schemas.microsoft.com/office/drawing/2014/main" id="{DDCD6E04-2483-70F0-8FA2-E8E664B29C4B}"/>
              </a:ext>
            </a:extLst>
          </p:cNvPr>
          <p:cNvSpPr>
            <a:spLocks noGrp="1" noChangeArrowheads="1"/>
          </p:cNvSpPr>
          <p:nvPr>
            <p:ph type="ftr" sz="quarter" idx="10"/>
          </p:nvPr>
        </p:nvSpPr>
        <p:spPr/>
        <p:txBody>
          <a:bodyPr/>
          <a:lstStyle>
            <a:lvl1pPr>
              <a:defRPr/>
            </a:lvl1pPr>
          </a:lstStyle>
          <a:p>
            <a:pPr>
              <a:defRPr/>
            </a:pPr>
            <a:r>
              <a:rPr lang="da-DK" altLang="da-DK"/>
              <a:t>Koncern HR, fysisk arbejdsmiljø</a:t>
            </a:r>
          </a:p>
        </p:txBody>
      </p:sp>
      <p:sp>
        <p:nvSpPr>
          <p:cNvPr id="6" name="Rectangle 6">
            <a:extLst>
              <a:ext uri="{FF2B5EF4-FFF2-40B4-BE49-F238E27FC236}">
                <a16:creationId xmlns:a16="http://schemas.microsoft.com/office/drawing/2014/main" id="{5F2C2E38-F0B5-DE70-E064-5CD186875E02}"/>
              </a:ext>
            </a:extLst>
          </p:cNvPr>
          <p:cNvSpPr>
            <a:spLocks noGrp="1" noChangeArrowheads="1"/>
          </p:cNvSpPr>
          <p:nvPr>
            <p:ph type="sldNum" sz="quarter" idx="11"/>
          </p:nvPr>
        </p:nvSpPr>
        <p:spPr/>
        <p:txBody>
          <a:bodyPr/>
          <a:lstStyle>
            <a:lvl1pPr>
              <a:defRPr/>
            </a:lvl1pPr>
          </a:lstStyle>
          <a:p>
            <a:fld id="{9DD1D863-52F3-441C-BDBD-D655EAF3BCF6}" type="slidenum">
              <a:rPr lang="da-DK" altLang="da-DK"/>
              <a:pPr/>
              <a:t>‹nr.›</a:t>
            </a:fld>
            <a:endParaRPr lang="da-DK" altLang="da-DK"/>
          </a:p>
        </p:txBody>
      </p:sp>
    </p:spTree>
    <p:extLst>
      <p:ext uri="{BB962C8B-B14F-4D97-AF65-F5344CB8AC3E}">
        <p14:creationId xmlns:p14="http://schemas.microsoft.com/office/powerpoint/2010/main" val="212177603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a:t>Skriv undertitel her</a:t>
            </a:r>
          </a:p>
        </p:txBody>
      </p:sp>
    </p:spTree>
    <p:extLst>
      <p:ext uri="{BB962C8B-B14F-4D97-AF65-F5344CB8AC3E}">
        <p14:creationId xmlns:p14="http://schemas.microsoft.com/office/powerpoint/2010/main" val="172912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2" name="Rektangel 1"/>
          <p:cNvSpPr>
            <a:spLocks noChangeAspect="1"/>
          </p:cNvSpPr>
          <p:nvPr/>
        </p:nvSpPr>
        <p:spPr>
          <a:xfrm>
            <a:off x="1" y="576000"/>
            <a:ext cx="12195175" cy="5940000"/>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a:solidFill>
                <a:srgbClr val="3F3018"/>
              </a:solidFill>
            </a:endParaRPr>
          </a:p>
        </p:txBody>
      </p:sp>
      <p:sp>
        <p:nvSpPr>
          <p:cNvPr id="39024" name="Rectangle 112"/>
          <p:cNvSpPr>
            <a:spLocks noGrp="1" noChangeAspect="1" noChangeArrowheads="1"/>
          </p:cNvSpPr>
          <p:nvPr>
            <p:ph type="ctrTitle" sz="quarter" hasCustomPrompt="1"/>
          </p:nvPr>
        </p:nvSpPr>
        <p:spPr>
          <a:xfrm>
            <a:off x="1080422" y="3600000"/>
            <a:ext cx="9723797" cy="1440196"/>
          </a:xfrm>
        </p:spPr>
        <p:txBody>
          <a:bodyPr/>
          <a:lstStyle>
            <a:lvl1pPr>
              <a:lnSpc>
                <a:spcPct val="100000"/>
              </a:lnSpc>
              <a:spcAft>
                <a:spcPct val="20000"/>
              </a:spcAft>
              <a:defRPr sz="5000">
                <a:solidFill>
                  <a:schemeClr val="bg1"/>
                </a:solidFill>
              </a:defRPr>
            </a:lvl1pPr>
          </a:lstStyle>
          <a:p>
            <a:pPr lvl="0"/>
            <a:r>
              <a:rPr lang="da-DK" altLang="da-DK" noProof="0"/>
              <a:t>Skriv titel her</a:t>
            </a:r>
          </a:p>
        </p:txBody>
      </p:sp>
      <p:sp>
        <p:nvSpPr>
          <p:cNvPr id="39025" name="Rectangle 113"/>
          <p:cNvSpPr>
            <a:spLocks noGrp="1" noChangeAspect="1" noChangeArrowheads="1"/>
          </p:cNvSpPr>
          <p:nvPr>
            <p:ph type="subTitle" sz="quarter" idx="1" hasCustomPrompt="1"/>
          </p:nvPr>
        </p:nvSpPr>
        <p:spPr>
          <a:xfrm>
            <a:off x="1080422" y="5112001"/>
            <a:ext cx="9723797" cy="719305"/>
          </a:xfrm>
        </p:spPr>
        <p:txBody>
          <a:bodyPr anchor="t"/>
          <a:lstStyle>
            <a:lvl1pPr marL="0" indent="0">
              <a:buFont typeface="Wingdings" pitchFamily="2" charset="2"/>
              <a:buNone/>
              <a:defRPr sz="2600"/>
            </a:lvl1pPr>
          </a:lstStyle>
          <a:p>
            <a:pPr lvl="0"/>
            <a:r>
              <a:rPr lang="da-DK" altLang="da-DK" noProof="0"/>
              <a:t>Skriv undertitel her</a:t>
            </a:r>
          </a:p>
        </p:txBody>
      </p:sp>
    </p:spTree>
    <p:extLst>
      <p:ext uri="{BB962C8B-B14F-4D97-AF65-F5344CB8AC3E}">
        <p14:creationId xmlns:p14="http://schemas.microsoft.com/office/powerpoint/2010/main" val="208575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a:t>Skriv overskrift her</a:t>
            </a:r>
          </a:p>
        </p:txBody>
      </p:sp>
      <p:sp>
        <p:nvSpPr>
          <p:cNvPr id="5" name="Pladsholder til indhold 2"/>
          <p:cNvSpPr>
            <a:spLocks noGrp="1"/>
          </p:cNvSpPr>
          <p:nvPr>
            <p:ph idx="1" hasCustomPrompt="1"/>
          </p:nvPr>
        </p:nvSpPr>
        <p:spPr>
          <a:xfrm>
            <a:off x="720187" y="2159502"/>
            <a:ext cx="10082625" cy="4032000"/>
          </a:xfrm>
        </p:spPr>
        <p:txBody>
          <a:bodyPr/>
          <a:lstStyle>
            <a:lvl1pPr marL="457200" indent="-457200">
              <a:buClr>
                <a:schemeClr val="accent3"/>
              </a:buClr>
              <a:buFont typeface="Wingdings" panose="05000000000000000000" pitchFamily="2" charset="2"/>
              <a:buChar char="§"/>
              <a:defRPr/>
            </a:lvl1pPr>
            <a:lvl2pPr marL="1198003" indent="-364058">
              <a:buClr>
                <a:schemeClr val="accent3"/>
              </a:buClr>
              <a:buFont typeface="Wingdings" panose="05000000000000000000" pitchFamily="2" charset="2"/>
              <a:buChar char="§"/>
              <a:defRPr/>
            </a:lvl2pPr>
            <a:lvl3pPr marL="1790655" indent="-241294">
              <a:buClr>
                <a:schemeClr val="accent3"/>
              </a:buClr>
              <a:buFont typeface="Wingdings" panose="05000000000000000000" pitchFamily="2" charset="2"/>
              <a:buChar char="§"/>
              <a:defRPr/>
            </a:lvl3pPr>
            <a:lvl4pPr marL="2523004" indent="-243411">
              <a:buClr>
                <a:schemeClr val="accent3"/>
              </a:buClr>
              <a:buFont typeface="Wingdings" panose="05000000000000000000" pitchFamily="2" charset="2"/>
              <a:buChar char="§"/>
              <a:defRPr/>
            </a:lvl4pPr>
            <a:lvl5pPr marL="3160111" indent="-285750">
              <a:buClr>
                <a:schemeClr val="accent3"/>
              </a:buClr>
              <a:buFont typeface="Wingdings" panose="05000000000000000000" pitchFamily="2" charset="2"/>
              <a:buChar char="§"/>
              <a:defRPr/>
            </a:lvl5pPr>
          </a:lstStyle>
          <a:p>
            <a:pPr lvl="0"/>
            <a:r>
              <a:rPr lang="da-DK" altLang="da-DK"/>
              <a:t>Skriv tekst eller klik på ikon for at tilføje indhold</a:t>
            </a:r>
          </a:p>
          <a:p>
            <a:pPr lvl="1"/>
            <a:r>
              <a:rPr lang="da-DK" altLang="da-DK"/>
              <a:t>første niveau</a:t>
            </a:r>
          </a:p>
          <a:p>
            <a:pPr lvl="2"/>
            <a:r>
              <a:rPr lang="da-DK" altLang="da-DK"/>
              <a:t>andet niveau</a:t>
            </a:r>
          </a:p>
          <a:p>
            <a:pPr lvl="3"/>
            <a:r>
              <a:rPr lang="da-DK" altLang="da-DK"/>
              <a:t>tredje niveau</a:t>
            </a:r>
          </a:p>
          <a:p>
            <a:pPr lvl="4"/>
            <a:r>
              <a:rPr lang="da-DK" altLang="da-DK"/>
              <a:t>fjerde niveau</a:t>
            </a:r>
          </a:p>
        </p:txBody>
      </p:sp>
    </p:spTree>
    <p:extLst>
      <p:ext uri="{BB962C8B-B14F-4D97-AF65-F5344CB8AC3E}">
        <p14:creationId xmlns:p14="http://schemas.microsoft.com/office/powerpoint/2010/main" val="2430491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bg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a:solidFill>
                <a:srgbClr val="3F3018"/>
              </a:solidFill>
            </a:endParaRPr>
          </a:p>
        </p:txBody>
      </p:sp>
      <p:sp>
        <p:nvSpPr>
          <p:cNvPr id="3" name="Pladsholder til indhold 2"/>
          <p:cNvSpPr>
            <a:spLocks noGrp="1"/>
          </p:cNvSpPr>
          <p:nvPr>
            <p:ph idx="1" hasCustomPrompt="1"/>
          </p:nvPr>
        </p:nvSpPr>
        <p:spPr/>
        <p:txBody>
          <a:bodyPr/>
          <a:lstStyle>
            <a:lvl1pPr marL="457200" indent="-457200">
              <a:buClr>
                <a:schemeClr val="accent6"/>
              </a:buClr>
              <a:buFont typeface="Wingdings" panose="05000000000000000000" pitchFamily="2" charset="2"/>
              <a:buChar cha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a:t>Skriv tekst eller klik på ikon for at tilføje indhold</a:t>
            </a:r>
          </a:p>
          <a:p>
            <a:pPr lvl="1"/>
            <a:r>
              <a:rPr lang="da-DK" altLang="da-DK"/>
              <a:t>første niveau</a:t>
            </a:r>
          </a:p>
          <a:p>
            <a:pPr lvl="2"/>
            <a:r>
              <a:rPr lang="da-DK" altLang="da-DK"/>
              <a:t>andet niveau</a:t>
            </a:r>
          </a:p>
          <a:p>
            <a:pPr lvl="3"/>
            <a:r>
              <a:rPr lang="da-DK" altLang="da-DK"/>
              <a:t>tredje niveau</a:t>
            </a:r>
          </a:p>
          <a:p>
            <a:pPr lvl="4"/>
            <a:r>
              <a:rPr lang="da-DK" altLang="da-DK"/>
              <a:t>fjerde niveau</a:t>
            </a: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6"/>
                </a:solidFill>
              </a:defRPr>
            </a:lvl1pPr>
          </a:lstStyle>
          <a:p>
            <a:pPr lvl="0"/>
            <a:r>
              <a:rPr lang="da-DK" altLang="da-DK"/>
              <a:t>Skriv overskrift her</a:t>
            </a:r>
          </a:p>
        </p:txBody>
      </p:sp>
    </p:spTree>
    <p:extLst>
      <p:ext uri="{BB962C8B-B14F-4D97-AF65-F5344CB8AC3E}">
        <p14:creationId xmlns:p14="http://schemas.microsoft.com/office/powerpoint/2010/main" val="87469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a:solidFill>
                <a:srgbClr val="3F3018"/>
              </a:solidFill>
            </a:endParaRP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a:t>Skriv overskrift her</a:t>
            </a:r>
          </a:p>
        </p:txBody>
      </p:sp>
      <p:sp>
        <p:nvSpPr>
          <p:cNvPr id="6" name="Pladsholder til indhold 2"/>
          <p:cNvSpPr>
            <a:spLocks noGrp="1"/>
          </p:cNvSpPr>
          <p:nvPr>
            <p:ph idx="1" hasCustomPrompt="1"/>
          </p:nvPr>
        </p:nvSpPr>
        <p:spPr>
          <a:xfrm>
            <a:off x="720187" y="2159502"/>
            <a:ext cx="10082625" cy="4032000"/>
          </a:xfrm>
        </p:spPr>
        <p:txBody>
          <a:bodyPr/>
          <a:lstStyle>
            <a:lvl1pPr marL="457200" indent="-457200">
              <a:buClr>
                <a:schemeClr val="bg1"/>
              </a:buClr>
              <a:buFont typeface="Wingdings" panose="05000000000000000000" pitchFamily="2" charset="2"/>
              <a:buChar cha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a:t>Skriv tekst eller klik på ikon for at tilføje indhold</a:t>
            </a:r>
          </a:p>
          <a:p>
            <a:pPr lvl="1"/>
            <a:r>
              <a:rPr lang="da-DK" altLang="da-DK"/>
              <a:t>første niveau</a:t>
            </a:r>
          </a:p>
          <a:p>
            <a:pPr lvl="2"/>
            <a:r>
              <a:rPr lang="da-DK" altLang="da-DK"/>
              <a:t>andet niveau</a:t>
            </a:r>
          </a:p>
          <a:p>
            <a:pPr lvl="3"/>
            <a:r>
              <a:rPr lang="da-DK" altLang="da-DK"/>
              <a:t>tredje niveau</a:t>
            </a:r>
          </a:p>
          <a:p>
            <a:pPr lvl="4"/>
            <a:r>
              <a:rPr lang="da-DK" altLang="da-DK"/>
              <a:t>fjerde niveau</a:t>
            </a:r>
          </a:p>
        </p:txBody>
      </p:sp>
    </p:spTree>
    <p:extLst>
      <p:ext uri="{BB962C8B-B14F-4D97-AF65-F5344CB8AC3E}">
        <p14:creationId xmlns:p14="http://schemas.microsoft.com/office/powerpoint/2010/main" val="316453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1" y="576000"/>
            <a:ext cx="12195175" cy="5940000"/>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da-DK" sz="2400">
              <a:solidFill>
                <a:srgbClr val="3F3018"/>
              </a:solidFill>
            </a:endParaRPr>
          </a:p>
        </p:txBody>
      </p:sp>
      <p:sp>
        <p:nvSpPr>
          <p:cNvPr id="4" name="Rectangle 4"/>
          <p:cNvSpPr>
            <a:spLocks noGrp="1" noChangeArrowheads="1"/>
          </p:cNvSpPr>
          <p:nvPr>
            <p:ph type="title" hasCustomPrompt="1"/>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1">
                    <a:lumMod val="50000"/>
                  </a:schemeClr>
                </a:solidFill>
              </a:defRPr>
            </a:lvl1pPr>
          </a:lstStyle>
          <a:p>
            <a:pPr lvl="0"/>
            <a:r>
              <a:rPr lang="da-DK" altLang="da-DK"/>
              <a:t>Skriv overskrift her</a:t>
            </a:r>
          </a:p>
        </p:txBody>
      </p:sp>
      <p:sp>
        <p:nvSpPr>
          <p:cNvPr id="6" name="Pladsholder til indhold 2"/>
          <p:cNvSpPr>
            <a:spLocks noGrp="1"/>
          </p:cNvSpPr>
          <p:nvPr>
            <p:ph idx="1" hasCustomPrompt="1"/>
          </p:nvPr>
        </p:nvSpPr>
        <p:spPr>
          <a:xfrm>
            <a:off x="720187" y="2159502"/>
            <a:ext cx="10082625" cy="4032000"/>
          </a:xfrm>
        </p:spPr>
        <p:txBody>
          <a:bodyPr/>
          <a:lstStyle>
            <a:lvl1pPr marL="0" indent="0">
              <a:buClr>
                <a:schemeClr val="bg1"/>
              </a:buClr>
              <a:buFont typeface="Wingdings" panose="05000000000000000000" pitchFamily="2" charset="2"/>
              <a:buNone/>
              <a:defRPr>
                <a:solidFill>
                  <a:schemeClr val="accent1">
                    <a:lumMod val="50000"/>
                  </a:schemeClr>
                </a:solidFill>
              </a:defRPr>
            </a:lvl1pPr>
            <a:lvl2pPr>
              <a:buClr>
                <a:schemeClr val="bg1"/>
              </a:buClr>
              <a:defRPr>
                <a:solidFill>
                  <a:schemeClr val="accent1">
                    <a:lumMod val="50000"/>
                  </a:schemeClr>
                </a:solidFill>
              </a:defRPr>
            </a:lvl2pPr>
            <a:lvl3pPr>
              <a:buClr>
                <a:schemeClr val="bg1"/>
              </a:buClr>
              <a:defRPr>
                <a:solidFill>
                  <a:schemeClr val="accent1">
                    <a:lumMod val="50000"/>
                  </a:schemeClr>
                </a:solidFill>
              </a:defRPr>
            </a:lvl3pPr>
            <a:lvl4pPr>
              <a:buClr>
                <a:schemeClr val="bg1"/>
              </a:buClr>
              <a:defRPr>
                <a:solidFill>
                  <a:schemeClr val="accent1">
                    <a:lumMod val="50000"/>
                  </a:schemeClr>
                </a:solidFill>
              </a:defRPr>
            </a:lvl4pPr>
            <a:lvl5pPr>
              <a:buClr>
                <a:schemeClr val="bg1"/>
              </a:buClr>
              <a:defRPr>
                <a:solidFill>
                  <a:schemeClr val="accent1">
                    <a:lumMod val="50000"/>
                  </a:schemeClr>
                </a:solidFill>
              </a:defRPr>
            </a:lvl5pPr>
          </a:lstStyle>
          <a:p>
            <a:pPr lvl="0"/>
            <a:r>
              <a:rPr lang="da-DK" altLang="da-DK"/>
              <a:t>Skriv tekst eller klik på ikon for at tilføje indhold</a:t>
            </a:r>
          </a:p>
          <a:p>
            <a:pPr lvl="1"/>
            <a:r>
              <a:rPr lang="da-DK" altLang="da-DK"/>
              <a:t>første niveau</a:t>
            </a:r>
          </a:p>
          <a:p>
            <a:pPr lvl="2"/>
            <a:r>
              <a:rPr lang="da-DK" altLang="da-DK"/>
              <a:t>andet niveau</a:t>
            </a:r>
          </a:p>
          <a:p>
            <a:pPr lvl="3"/>
            <a:r>
              <a:rPr lang="da-DK" altLang="da-DK"/>
              <a:t>tredje niveau</a:t>
            </a:r>
          </a:p>
          <a:p>
            <a:pPr lvl="4"/>
            <a:r>
              <a:rPr lang="da-DK" altLang="da-DK"/>
              <a:t>fjerde niveau</a:t>
            </a:r>
          </a:p>
        </p:txBody>
      </p:sp>
    </p:spTree>
    <p:extLst>
      <p:ext uri="{BB962C8B-B14F-4D97-AF65-F5344CB8AC3E}">
        <p14:creationId xmlns:p14="http://schemas.microsoft.com/office/powerpoint/2010/main" val="3034385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20187" y="1188000"/>
            <a:ext cx="1008262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a:t>Skriv overskrift her</a:t>
            </a:r>
          </a:p>
        </p:txBody>
      </p:sp>
      <p:sp>
        <p:nvSpPr>
          <p:cNvPr id="37893" name="Rectangle 5"/>
          <p:cNvSpPr>
            <a:spLocks noGrp="1" noChangeAspect="1" noChangeArrowheads="1"/>
          </p:cNvSpPr>
          <p:nvPr>
            <p:ph type="body" idx="1"/>
          </p:nvPr>
        </p:nvSpPr>
        <p:spPr bwMode="auto">
          <a:xfrm>
            <a:off x="720187" y="2159502"/>
            <a:ext cx="10082625" cy="4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a:t>Skriv tekst</a:t>
            </a:r>
          </a:p>
          <a:p>
            <a:pPr lvl="1"/>
            <a:r>
              <a:rPr lang="da-DK" altLang="da-DK"/>
              <a:t>skriv tekst i </a:t>
            </a:r>
            <a:r>
              <a:rPr lang="da-DK" altLang="da-DK" err="1"/>
              <a:t>bullit</a:t>
            </a:r>
            <a:r>
              <a:rPr lang="da-DK" altLang="da-DK"/>
              <a:t>-form</a:t>
            </a:r>
          </a:p>
          <a:p>
            <a:pPr lvl="2"/>
            <a:r>
              <a:rPr lang="da-DK" altLang="da-DK"/>
              <a:t>andet niveau</a:t>
            </a:r>
          </a:p>
          <a:p>
            <a:pPr lvl="3"/>
            <a:r>
              <a:rPr lang="da-DK" altLang="da-DK"/>
              <a:t>tredje niveau</a:t>
            </a:r>
          </a:p>
          <a:p>
            <a:pPr lvl="4"/>
            <a:r>
              <a:rPr lang="da-DK" altLang="da-DK"/>
              <a:t>fjerde niveau</a:t>
            </a:r>
          </a:p>
        </p:txBody>
      </p:sp>
      <p:sp>
        <p:nvSpPr>
          <p:cNvPr id="26" name="Rectangle 7"/>
          <p:cNvSpPr txBox="1">
            <a:spLocks noChangeArrowheads="1"/>
          </p:cNvSpPr>
          <p:nvPr/>
        </p:nvSpPr>
        <p:spPr bwMode="auto">
          <a:xfrm>
            <a:off x="8967502" y="6444000"/>
            <a:ext cx="3099607" cy="308046"/>
          </a:xfrm>
          <a:prstGeom prst="rect">
            <a:avLst/>
          </a:prstGeom>
          <a:noFill/>
          <a:ln>
            <a:noFill/>
          </a:ln>
          <a:effec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C9427-3C37-4B67-A51B-8175507267F1}" type="slidenum">
              <a:rPr lang="da-DK" altLang="da-DK" sz="800" b="1" smtClean="0">
                <a:solidFill>
                  <a:schemeClr val="bg2"/>
                </a:solidFill>
              </a:rPr>
              <a:pPr>
                <a:defRPr/>
              </a:pPr>
              <a:t>‹nr.›</a:t>
            </a:fld>
            <a:r>
              <a:rPr lang="da-DK" altLang="da-DK" sz="800" b="1">
                <a:solidFill>
                  <a:schemeClr val="bg2"/>
                </a:solidFill>
              </a:rPr>
              <a:t>  ▪  www.regionmidtjylland.dk</a:t>
            </a:r>
          </a:p>
        </p:txBody>
      </p:sp>
      <p:pic>
        <p:nvPicPr>
          <p:cNvPr id="2" name="Billede 1"/>
          <p:cNvPicPr preferRelativeResize="0">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236387" y="108001"/>
            <a:ext cx="841687" cy="405577"/>
          </a:xfrm>
          <a:prstGeom prst="rect">
            <a:avLst/>
          </a:prstGeom>
        </p:spPr>
      </p:pic>
    </p:spTree>
    <p:extLst>
      <p:ext uri="{BB962C8B-B14F-4D97-AF65-F5344CB8AC3E}">
        <p14:creationId xmlns:p14="http://schemas.microsoft.com/office/powerpoint/2010/main" val="4160304995"/>
      </p:ext>
    </p:extLst>
  </p:cSld>
  <p:clrMap bg1="lt1" tx1="dk1" bg2="lt2" tx2="dk2" accent1="accent1" accent2="accent2" accent3="accent3" accent4="accent4" accent5="accent5" accent6="accent6" hlink="hlink" folHlink="folHlink"/>
  <p:sldLayoutIdLst>
    <p:sldLayoutId id="2147483836" r:id="rId1"/>
    <p:sldLayoutId id="2147483862" r:id="rId2"/>
    <p:sldLayoutId id="2147483853" r:id="rId3"/>
    <p:sldLayoutId id="2147483852" r:id="rId4"/>
    <p:sldLayoutId id="2147483861" r:id="rId5"/>
    <p:sldLayoutId id="2147483837" r:id="rId6"/>
    <p:sldLayoutId id="2147483851" r:id="rId7"/>
    <p:sldLayoutId id="2147483850" r:id="rId8"/>
    <p:sldLayoutId id="2147483868" r:id="rId9"/>
    <p:sldLayoutId id="2147483854" r:id="rId10"/>
    <p:sldLayoutId id="2147483867" r:id="rId11"/>
    <p:sldLayoutId id="2147483842" r:id="rId12"/>
    <p:sldLayoutId id="2147483838" r:id="rId13"/>
    <p:sldLayoutId id="2147483849" r:id="rId14"/>
    <p:sldLayoutId id="2147483839" r:id="rId15"/>
    <p:sldLayoutId id="2147483840" r:id="rId16"/>
    <p:sldLayoutId id="2147483844" r:id="rId17"/>
    <p:sldLayoutId id="2147483845" r:id="rId18"/>
    <p:sldLayoutId id="2147483855" r:id="rId19"/>
    <p:sldLayoutId id="2147483857" r:id="rId20"/>
    <p:sldLayoutId id="2147483859" r:id="rId21"/>
    <p:sldLayoutId id="2147483846" r:id="rId22"/>
    <p:sldLayoutId id="2147483856" r:id="rId23"/>
    <p:sldLayoutId id="2147483863" r:id="rId24"/>
    <p:sldLayoutId id="2147483864" r:id="rId25"/>
    <p:sldLayoutId id="2147483865" r:id="rId26"/>
    <p:sldLayoutId id="2147483866" r:id="rId27"/>
    <p:sldLayoutId id="2147483869" r:id="rId28"/>
    <p:sldLayoutId id="2147483870" r:id="rId29"/>
    <p:sldLayoutId id="2147483871" r:id="rId30"/>
  </p:sldLayoutIdLst>
  <p:txStyles>
    <p:titleStyle>
      <a:lvl1pPr algn="l" rtl="0" eaLnBrk="1" fontAlgn="base" hangingPunct="1">
        <a:lnSpc>
          <a:spcPct val="80000"/>
        </a:lnSpc>
        <a:spcBef>
          <a:spcPct val="0"/>
        </a:spcBef>
        <a:spcAft>
          <a:spcPct val="0"/>
        </a:spcAft>
        <a:defRPr sz="3600" b="1" baseline="0">
          <a:solidFill>
            <a:schemeClr val="tx2"/>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p:titleStyle>
    <p:bodyStyle>
      <a:lvl1pPr marL="457200" marR="0" indent="-457200" algn="l" defTabSz="914400" rtl="0" eaLnBrk="1" fontAlgn="base" latinLnBrk="0" hangingPunct="1">
        <a:lnSpc>
          <a:spcPct val="100000"/>
        </a:lnSpc>
        <a:spcBef>
          <a:spcPct val="0"/>
        </a:spcBef>
        <a:spcAft>
          <a:spcPct val="20000"/>
        </a:spcAft>
        <a:buClr>
          <a:schemeClr val="accent3"/>
        </a:buClr>
        <a:buSzTx/>
        <a:buFont typeface="Wingdings" panose="05000000000000000000" pitchFamily="2" charset="2"/>
        <a:buChar char="§"/>
        <a:tabLst/>
        <a:defRPr sz="3200">
          <a:solidFill>
            <a:schemeClr val="tx1"/>
          </a:solidFill>
          <a:latin typeface="+mn-lt"/>
          <a:ea typeface="+mn-ea"/>
          <a:cs typeface="+mn-cs"/>
        </a:defRPr>
      </a:lvl1pPr>
      <a:lvl2pPr marL="1198003" indent="-364058" algn="l" rtl="0" eaLnBrk="1" fontAlgn="base" hangingPunct="1">
        <a:spcBef>
          <a:spcPct val="0"/>
        </a:spcBef>
        <a:spcAft>
          <a:spcPct val="20000"/>
        </a:spcAft>
        <a:buClr>
          <a:schemeClr val="accent3"/>
        </a:buClr>
        <a:buFont typeface="Wingdings" pitchFamily="2" charset="2"/>
        <a:buChar char="§"/>
        <a:defRPr sz="3200">
          <a:solidFill>
            <a:schemeClr val="tx1"/>
          </a:solidFill>
          <a:latin typeface="+mn-lt"/>
        </a:defRPr>
      </a:lvl2pPr>
      <a:lvl3pPr marL="1790655" indent="-241294" algn="l" rtl="0" eaLnBrk="1" fontAlgn="base" hangingPunct="1">
        <a:spcBef>
          <a:spcPct val="0"/>
        </a:spcBef>
        <a:spcAft>
          <a:spcPct val="20000"/>
        </a:spcAft>
        <a:buClr>
          <a:schemeClr val="accent3"/>
        </a:buClr>
        <a:buFont typeface="Wingdings" pitchFamily="2" charset="2"/>
        <a:buChar char="§"/>
        <a:defRPr sz="2600">
          <a:solidFill>
            <a:schemeClr val="tx1"/>
          </a:solidFill>
          <a:latin typeface="+mn-lt"/>
        </a:defRPr>
      </a:lvl3pPr>
      <a:lvl4pPr marL="2523004" indent="-243411" algn="l" rtl="0" eaLnBrk="1" fontAlgn="base" hangingPunct="1">
        <a:spcBef>
          <a:spcPct val="0"/>
        </a:spcBef>
        <a:spcAft>
          <a:spcPct val="20000"/>
        </a:spcAft>
        <a:buClr>
          <a:schemeClr val="accent3"/>
        </a:buClr>
        <a:buFont typeface="Wingdings" pitchFamily="2" charset="2"/>
        <a:buChar char="§"/>
        <a:defRPr sz="2200">
          <a:solidFill>
            <a:schemeClr val="tx1"/>
          </a:solidFill>
          <a:latin typeface="+mn-lt"/>
        </a:defRPr>
      </a:lvl4pPr>
      <a:lvl5pPr marL="3109306" indent="-234945" algn="l" rtl="0" eaLnBrk="1" fontAlgn="base" hangingPunct="1">
        <a:spcBef>
          <a:spcPct val="0"/>
        </a:spcBef>
        <a:spcAft>
          <a:spcPct val="20000"/>
        </a:spcAft>
        <a:buClr>
          <a:schemeClr val="accent3"/>
        </a:buClr>
        <a:buFont typeface="Wingdings" pitchFamily="2" charset="2"/>
        <a:buChar char="§"/>
        <a:defRPr sz="1800">
          <a:solidFill>
            <a:schemeClr val="tx1"/>
          </a:solidFill>
          <a:latin typeface="+mn-lt"/>
        </a:defRPr>
      </a:lvl5pPr>
      <a:lvl6pPr marL="371889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6pPr>
      <a:lvl7pPr marL="4328476"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7pPr>
      <a:lvl8pPr marL="4938061"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8pPr>
      <a:lvl9pPr marL="5547645" indent="-234945" algn="l" rtl="0" eaLnBrk="1" fontAlgn="base" hangingPunct="1">
        <a:spcBef>
          <a:spcPct val="0"/>
        </a:spcBef>
        <a:spcAft>
          <a:spcPct val="20000"/>
        </a:spcAft>
        <a:buClr>
          <a:schemeClr val="accent2"/>
        </a:buClr>
        <a:buFont typeface="Wingdings" pitchFamily="2" charset="2"/>
        <a:buChar char="§"/>
        <a:defRPr sz="1900">
          <a:solidFill>
            <a:schemeClr val="tx1"/>
          </a:solidFill>
          <a:latin typeface="+mn-lt"/>
        </a:defRPr>
      </a:lvl9pPr>
    </p:bodyStyle>
    <p:otherStyle>
      <a:defPPr>
        <a:defRPr lang="da-DK"/>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el 3"/>
          <p:cNvSpPr>
            <a:spLocks noGrp="1"/>
          </p:cNvSpPr>
          <p:nvPr>
            <p:ph type="subTitle" sz="quarter" idx="1"/>
          </p:nvPr>
        </p:nvSpPr>
        <p:spPr/>
        <p:txBody>
          <a:bodyPr/>
          <a:lstStyle/>
          <a:p>
            <a:r>
              <a:rPr lang="da-DK"/>
              <a:t>Forebyggelse af stik- og skæreskader</a:t>
            </a:r>
          </a:p>
        </p:txBody>
      </p:sp>
    </p:spTree>
    <p:extLst>
      <p:ext uri="{BB962C8B-B14F-4D97-AF65-F5344CB8AC3E}">
        <p14:creationId xmlns:p14="http://schemas.microsoft.com/office/powerpoint/2010/main" val="403204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15DF-BA78-DE8E-232F-06302E1D2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2DF567-CE1E-3E18-5CDC-0B6E70E72D01}"/>
              </a:ext>
            </a:extLst>
          </p:cNvPr>
          <p:cNvSpPr>
            <a:spLocks noGrp="1"/>
          </p:cNvSpPr>
          <p:nvPr>
            <p:ph type="title"/>
          </p:nvPr>
        </p:nvSpPr>
        <p:spPr>
          <a:xfrm>
            <a:off x="720187" y="1063305"/>
            <a:ext cx="10082625" cy="900000"/>
          </a:xfrm>
        </p:spPr>
        <p:txBody>
          <a:bodyPr/>
          <a:lstStyle/>
          <a:p>
            <a:r>
              <a:rPr lang="en-US" sz="3200" err="1">
                <a:ea typeface="+mj-lt"/>
                <a:cs typeface="+mj-lt"/>
              </a:rPr>
              <a:t>Sikre</a:t>
            </a:r>
            <a:r>
              <a:rPr lang="en-US" sz="3200">
                <a:ea typeface="+mj-lt"/>
                <a:cs typeface="+mj-lt"/>
              </a:rPr>
              <a:t> </a:t>
            </a:r>
            <a:r>
              <a:rPr lang="en-US" sz="3200" err="1">
                <a:ea typeface="+mj-lt"/>
                <a:cs typeface="+mj-lt"/>
              </a:rPr>
              <a:t>arbejdsrutiner</a:t>
            </a:r>
            <a:r>
              <a:rPr lang="en-US" sz="3200">
                <a:ea typeface="+mj-lt"/>
                <a:cs typeface="+mj-lt"/>
              </a:rPr>
              <a:t> </a:t>
            </a:r>
            <a:r>
              <a:rPr lang="en-US" sz="3200" err="1">
                <a:ea typeface="+mj-lt"/>
                <a:cs typeface="+mj-lt"/>
              </a:rPr>
              <a:t>før</a:t>
            </a:r>
            <a:r>
              <a:rPr lang="en-US" sz="3200">
                <a:ea typeface="+mj-lt"/>
                <a:cs typeface="+mj-lt"/>
              </a:rPr>
              <a:t> </a:t>
            </a:r>
            <a:r>
              <a:rPr lang="en-US" sz="3200" err="1">
                <a:ea typeface="+mj-lt"/>
                <a:cs typeface="+mj-lt"/>
              </a:rPr>
              <a:t>proceduren</a:t>
            </a:r>
            <a:endParaRPr lang="en-US" sz="3200"/>
          </a:p>
        </p:txBody>
      </p:sp>
      <p:sp>
        <p:nvSpPr>
          <p:cNvPr id="3" name="Content Placeholder 2">
            <a:extLst>
              <a:ext uri="{FF2B5EF4-FFF2-40B4-BE49-F238E27FC236}">
                <a16:creationId xmlns:a16="http://schemas.microsoft.com/office/drawing/2014/main" id="{5E62DB49-78DE-FA24-9991-2F29F0D9C2CC}"/>
              </a:ext>
            </a:extLst>
          </p:cNvPr>
          <p:cNvSpPr>
            <a:spLocks noGrp="1"/>
          </p:cNvSpPr>
          <p:nvPr>
            <p:ph idx="1"/>
          </p:nvPr>
        </p:nvSpPr>
        <p:spPr>
          <a:xfrm>
            <a:off x="720187" y="2396835"/>
            <a:ext cx="10082625" cy="4044057"/>
          </a:xfrm>
        </p:spPr>
        <p:txBody>
          <a:bodyPr/>
          <a:lstStyle/>
          <a:p>
            <a:pPr>
              <a:spcAft>
                <a:spcPts val="0"/>
              </a:spcAft>
              <a:buClr>
                <a:schemeClr val="tx2"/>
              </a:buClr>
            </a:pPr>
            <a:r>
              <a:rPr lang="en-US" sz="2200">
                <a:ea typeface="+mn-lt"/>
                <a:cs typeface="+mn-lt"/>
              </a:rPr>
              <a:t>Placer </a:t>
            </a:r>
            <a:r>
              <a:rPr lang="en-US" sz="2200" err="1">
                <a:ea typeface="+mn-lt"/>
                <a:cs typeface="+mn-lt"/>
              </a:rPr>
              <a:t>kanyleboksen</a:t>
            </a:r>
            <a:r>
              <a:rPr lang="en-US" sz="2200">
                <a:ea typeface="+mn-lt"/>
                <a:cs typeface="+mn-lt"/>
              </a:rPr>
              <a:t> </a:t>
            </a:r>
            <a:r>
              <a:rPr lang="en-US" sz="2200" err="1">
                <a:ea typeface="+mn-lt"/>
                <a:cs typeface="+mn-lt"/>
              </a:rPr>
              <a:t>umiddelbart</a:t>
            </a:r>
            <a:r>
              <a:rPr lang="en-US" sz="2200">
                <a:ea typeface="+mn-lt"/>
                <a:cs typeface="+mn-lt"/>
              </a:rPr>
              <a:t> </a:t>
            </a:r>
            <a:r>
              <a:rPr lang="en-US" sz="2200" err="1">
                <a:ea typeface="+mn-lt"/>
                <a:cs typeface="+mn-lt"/>
              </a:rPr>
              <a:t>ved</a:t>
            </a:r>
            <a:r>
              <a:rPr lang="en-US" sz="2200">
                <a:ea typeface="+mn-lt"/>
                <a:cs typeface="+mn-lt"/>
              </a:rPr>
              <a:t> </a:t>
            </a:r>
            <a:r>
              <a:rPr lang="en-US" sz="2200" err="1">
                <a:ea typeface="+mn-lt"/>
                <a:cs typeface="+mn-lt"/>
              </a:rPr>
              <a:t>siden</a:t>
            </a:r>
            <a:r>
              <a:rPr lang="en-US" sz="2200">
                <a:ea typeface="+mn-lt"/>
                <a:cs typeface="+mn-lt"/>
              </a:rPr>
              <a:t> </a:t>
            </a:r>
            <a:r>
              <a:rPr lang="en-US" sz="2200" err="1">
                <a:ea typeface="+mn-lt"/>
                <a:cs typeface="+mn-lt"/>
              </a:rPr>
              <a:t>af</a:t>
            </a:r>
            <a:r>
              <a:rPr lang="en-US" sz="2200">
                <a:ea typeface="+mn-lt"/>
                <a:cs typeface="+mn-lt"/>
              </a:rPr>
              <a:t> </a:t>
            </a:r>
            <a:r>
              <a:rPr lang="en-US" sz="2200" err="1">
                <a:ea typeface="+mn-lt"/>
                <a:cs typeface="+mn-lt"/>
              </a:rPr>
              <a:t>patienten</a:t>
            </a:r>
            <a:r>
              <a:rPr lang="en-US" sz="2200">
                <a:ea typeface="+mn-lt"/>
                <a:cs typeface="+mn-lt"/>
              </a:rPr>
              <a:t>. </a:t>
            </a:r>
          </a:p>
          <a:p>
            <a:pPr>
              <a:spcAft>
                <a:spcPts val="0"/>
              </a:spcAft>
              <a:buClr>
                <a:schemeClr val="tx2"/>
              </a:buClr>
            </a:pPr>
            <a:endParaRPr lang="en-US" sz="2200">
              <a:ea typeface="+mn-lt"/>
              <a:cs typeface="+mn-lt"/>
            </a:endParaRPr>
          </a:p>
          <a:p>
            <a:pPr>
              <a:spcAft>
                <a:spcPts val="0"/>
              </a:spcAft>
              <a:buClr>
                <a:schemeClr val="tx2"/>
              </a:buClr>
            </a:pPr>
            <a:r>
              <a:rPr lang="en-US" sz="2200" err="1">
                <a:ea typeface="+mn-lt"/>
                <a:cs typeface="+mn-lt"/>
              </a:rPr>
              <a:t>Tjek</a:t>
            </a:r>
            <a:r>
              <a:rPr lang="en-US" sz="2200">
                <a:ea typeface="+mn-lt"/>
                <a:cs typeface="+mn-lt"/>
              </a:rPr>
              <a:t>, at der er </a:t>
            </a:r>
            <a:r>
              <a:rPr lang="en-US" sz="2200" err="1">
                <a:ea typeface="+mn-lt"/>
                <a:cs typeface="+mn-lt"/>
              </a:rPr>
              <a:t>plads</a:t>
            </a:r>
            <a:r>
              <a:rPr lang="en-US" sz="2200">
                <a:ea typeface="+mn-lt"/>
                <a:cs typeface="+mn-lt"/>
              </a:rPr>
              <a:t> </a:t>
            </a:r>
            <a:r>
              <a:rPr lang="en-US" sz="2200" err="1">
                <a:ea typeface="+mn-lt"/>
                <a:cs typeface="+mn-lt"/>
              </a:rPr>
              <a:t>i</a:t>
            </a:r>
            <a:r>
              <a:rPr lang="en-US" sz="2200">
                <a:ea typeface="+mn-lt"/>
                <a:cs typeface="+mn-lt"/>
              </a:rPr>
              <a:t> </a:t>
            </a:r>
            <a:r>
              <a:rPr lang="en-US" sz="2200" err="1">
                <a:ea typeface="+mn-lt"/>
                <a:cs typeface="+mn-lt"/>
              </a:rPr>
              <a:t>boksen</a:t>
            </a:r>
            <a:r>
              <a:rPr lang="en-US" sz="2200">
                <a:ea typeface="+mn-lt"/>
                <a:cs typeface="+mn-lt"/>
              </a:rPr>
              <a:t>.</a:t>
            </a:r>
          </a:p>
          <a:p>
            <a:pPr>
              <a:spcAft>
                <a:spcPts val="0"/>
              </a:spcAft>
              <a:buClr>
                <a:schemeClr val="tx2"/>
              </a:buClr>
            </a:pPr>
            <a:endParaRPr lang="en-US" sz="2200">
              <a:ea typeface="Verdana"/>
            </a:endParaRPr>
          </a:p>
          <a:p>
            <a:pPr>
              <a:spcAft>
                <a:spcPts val="0"/>
              </a:spcAft>
              <a:buClr>
                <a:schemeClr val="tx2"/>
              </a:buClr>
            </a:pPr>
            <a:r>
              <a:rPr lang="en-US" sz="2200" err="1">
                <a:ea typeface="+mn-lt"/>
                <a:cs typeface="+mn-lt"/>
              </a:rPr>
              <a:t>Hav</a:t>
            </a:r>
            <a:r>
              <a:rPr lang="en-US" sz="2200">
                <a:ea typeface="+mn-lt"/>
                <a:cs typeface="+mn-lt"/>
              </a:rPr>
              <a:t> alt, </a:t>
            </a:r>
            <a:r>
              <a:rPr lang="en-US" sz="2200" err="1">
                <a:ea typeface="+mn-lt"/>
                <a:cs typeface="+mn-lt"/>
              </a:rPr>
              <a:t>hvad</a:t>
            </a:r>
            <a:r>
              <a:rPr lang="en-US" sz="2200">
                <a:ea typeface="+mn-lt"/>
                <a:cs typeface="+mn-lt"/>
              </a:rPr>
              <a:t> du </a:t>
            </a:r>
            <a:r>
              <a:rPr lang="en-US" sz="2200" err="1">
                <a:ea typeface="+mn-lt"/>
                <a:cs typeface="+mn-lt"/>
              </a:rPr>
              <a:t>skal</a:t>
            </a:r>
            <a:r>
              <a:rPr lang="en-US" sz="2200">
                <a:ea typeface="+mn-lt"/>
                <a:cs typeface="+mn-lt"/>
              </a:rPr>
              <a:t> </a:t>
            </a:r>
            <a:r>
              <a:rPr lang="en-US" sz="2200" err="1">
                <a:ea typeface="+mn-lt"/>
                <a:cs typeface="+mn-lt"/>
              </a:rPr>
              <a:t>bruge</a:t>
            </a:r>
            <a:r>
              <a:rPr lang="en-US" sz="2200">
                <a:ea typeface="+mn-lt"/>
                <a:cs typeface="+mn-lt"/>
              </a:rPr>
              <a:t>, </a:t>
            </a:r>
            <a:r>
              <a:rPr lang="en-US" sz="2200" err="1">
                <a:ea typeface="+mn-lt"/>
                <a:cs typeface="+mn-lt"/>
              </a:rPr>
              <a:t>klar</a:t>
            </a:r>
            <a:r>
              <a:rPr lang="en-US" sz="2200">
                <a:ea typeface="+mn-lt"/>
                <a:cs typeface="+mn-lt"/>
              </a:rPr>
              <a:t> og </a:t>
            </a:r>
            <a:r>
              <a:rPr lang="en-US" sz="2200" err="1">
                <a:ea typeface="+mn-lt"/>
                <a:cs typeface="+mn-lt"/>
              </a:rPr>
              <a:t>inden</a:t>
            </a:r>
            <a:r>
              <a:rPr lang="en-US" sz="2200">
                <a:ea typeface="+mn-lt"/>
                <a:cs typeface="+mn-lt"/>
              </a:rPr>
              <a:t> for </a:t>
            </a:r>
            <a:r>
              <a:rPr lang="en-US" sz="2200" err="1">
                <a:ea typeface="+mn-lt"/>
                <a:cs typeface="+mn-lt"/>
              </a:rPr>
              <a:t>rækkevidde</a:t>
            </a:r>
            <a:r>
              <a:rPr lang="en-US" sz="2200">
                <a:ea typeface="+mn-lt"/>
                <a:cs typeface="+mn-lt"/>
              </a:rPr>
              <a:t>.</a:t>
            </a:r>
          </a:p>
          <a:p>
            <a:pPr>
              <a:spcAft>
                <a:spcPts val="0"/>
              </a:spcAft>
              <a:buClr>
                <a:schemeClr val="tx2"/>
              </a:buClr>
            </a:pPr>
            <a:endParaRPr lang="en-US" sz="2200"/>
          </a:p>
          <a:p>
            <a:pPr>
              <a:spcAft>
                <a:spcPts val="0"/>
              </a:spcAft>
              <a:buClr>
                <a:schemeClr val="tx2"/>
              </a:buClr>
            </a:pPr>
            <a:r>
              <a:rPr lang="en-US" sz="2200" err="1">
                <a:ea typeface="+mn-lt"/>
                <a:cs typeface="+mn-lt"/>
              </a:rPr>
              <a:t>Vær</a:t>
            </a:r>
            <a:r>
              <a:rPr lang="en-US" sz="2200">
                <a:ea typeface="+mn-lt"/>
                <a:cs typeface="+mn-lt"/>
              </a:rPr>
              <a:t> </a:t>
            </a:r>
            <a:r>
              <a:rPr lang="en-US" sz="2200" err="1">
                <a:ea typeface="+mn-lt"/>
                <a:cs typeface="+mn-lt"/>
              </a:rPr>
              <a:t>fortrolig</a:t>
            </a:r>
            <a:r>
              <a:rPr lang="en-US" sz="2200">
                <a:ea typeface="+mn-lt"/>
                <a:cs typeface="+mn-lt"/>
              </a:rPr>
              <a:t> med </a:t>
            </a:r>
            <a:r>
              <a:rPr lang="en-US" sz="2200" err="1">
                <a:ea typeface="+mn-lt"/>
                <a:cs typeface="+mn-lt"/>
              </a:rPr>
              <a:t>proceduren</a:t>
            </a:r>
            <a:r>
              <a:rPr lang="en-US" sz="2200">
                <a:ea typeface="+mn-lt"/>
                <a:cs typeface="+mn-lt"/>
              </a:rPr>
              <a:t> - </a:t>
            </a:r>
            <a:r>
              <a:rPr lang="en-US" sz="2200" err="1">
                <a:ea typeface="+mn-lt"/>
                <a:cs typeface="+mn-lt"/>
              </a:rPr>
              <a:t>nyansatte</a:t>
            </a:r>
            <a:r>
              <a:rPr lang="en-US" sz="2200">
                <a:ea typeface="+mn-lt"/>
                <a:cs typeface="+mn-lt"/>
              </a:rPr>
              <a:t> </a:t>
            </a:r>
            <a:r>
              <a:rPr lang="en-US" sz="2200" err="1">
                <a:ea typeface="+mn-lt"/>
                <a:cs typeface="+mn-lt"/>
              </a:rPr>
              <a:t>introduceres</a:t>
            </a:r>
            <a:r>
              <a:rPr lang="en-US" sz="2200">
                <a:ea typeface="+mn-lt"/>
                <a:cs typeface="+mn-lt"/>
              </a:rPr>
              <a:t> </a:t>
            </a:r>
            <a:r>
              <a:rPr lang="en-US" sz="2200" err="1">
                <a:ea typeface="+mn-lt"/>
                <a:cs typeface="+mn-lt"/>
              </a:rPr>
              <a:t>grundigt</a:t>
            </a:r>
            <a:r>
              <a:rPr lang="en-US" sz="2200">
                <a:ea typeface="+mn-lt"/>
                <a:cs typeface="+mn-lt"/>
              </a:rPr>
              <a:t>.</a:t>
            </a:r>
          </a:p>
          <a:p>
            <a:pPr>
              <a:spcAft>
                <a:spcPts val="0"/>
              </a:spcAft>
              <a:buClr>
                <a:schemeClr val="tx2"/>
              </a:buClr>
            </a:pPr>
            <a:endParaRPr lang="en-US" sz="2200"/>
          </a:p>
          <a:p>
            <a:pPr>
              <a:spcAft>
                <a:spcPts val="0"/>
              </a:spcAft>
              <a:buClr>
                <a:schemeClr val="tx2"/>
              </a:buClr>
            </a:pPr>
            <a:r>
              <a:rPr lang="en-US" sz="2200">
                <a:ea typeface="+mn-lt"/>
                <a:cs typeface="+mn-lt"/>
              </a:rPr>
              <a:t>Overhold de </a:t>
            </a:r>
            <a:r>
              <a:rPr lang="en-US" sz="2200" err="1">
                <a:ea typeface="+mn-lt"/>
                <a:cs typeface="+mn-lt"/>
              </a:rPr>
              <a:t>procedurerelaterede</a:t>
            </a:r>
            <a:r>
              <a:rPr lang="en-US" sz="2200">
                <a:ea typeface="+mn-lt"/>
                <a:cs typeface="+mn-lt"/>
              </a:rPr>
              <a:t> </a:t>
            </a:r>
            <a:r>
              <a:rPr lang="en-US" sz="2200" err="1">
                <a:ea typeface="+mn-lt"/>
                <a:cs typeface="+mn-lt"/>
              </a:rPr>
              <a:t>retningslinjer</a:t>
            </a:r>
            <a:r>
              <a:rPr lang="en-US" sz="2200">
                <a:ea typeface="+mn-lt"/>
                <a:cs typeface="+mn-lt"/>
              </a:rPr>
              <a:t>: </a:t>
            </a:r>
            <a:br>
              <a:rPr lang="en-US" sz="2200">
                <a:ea typeface="+mn-lt"/>
                <a:cs typeface="+mn-lt"/>
              </a:rPr>
            </a:br>
            <a:r>
              <a:rPr lang="en-US" sz="2200">
                <a:ea typeface="+mn-lt"/>
                <a:cs typeface="+mn-lt"/>
              </a:rPr>
              <a:t>Brug </a:t>
            </a:r>
            <a:r>
              <a:rPr lang="en-US" sz="2200" err="1">
                <a:ea typeface="+mn-lt"/>
                <a:cs typeface="+mn-lt"/>
              </a:rPr>
              <a:t>konsekvent</a:t>
            </a:r>
            <a:r>
              <a:rPr lang="en-US" sz="2200">
                <a:ea typeface="+mn-lt"/>
                <a:cs typeface="+mn-lt"/>
              </a:rPr>
              <a:t> </a:t>
            </a:r>
            <a:r>
              <a:rPr lang="en-US" sz="2200" err="1">
                <a:ea typeface="+mn-lt"/>
                <a:cs typeface="+mn-lt"/>
              </a:rPr>
              <a:t>handsker</a:t>
            </a:r>
            <a:r>
              <a:rPr lang="en-US" sz="2200">
                <a:ea typeface="+mn-lt"/>
                <a:cs typeface="+mn-lt"/>
              </a:rPr>
              <a:t>, </a:t>
            </a:r>
            <a:r>
              <a:rPr lang="en-US" sz="2200" err="1">
                <a:ea typeface="+mn-lt"/>
                <a:cs typeface="+mn-lt"/>
              </a:rPr>
              <a:t>maske</a:t>
            </a:r>
            <a:r>
              <a:rPr lang="en-US" sz="2200">
                <a:ea typeface="+mn-lt"/>
                <a:cs typeface="+mn-lt"/>
              </a:rPr>
              <a:t> og </a:t>
            </a:r>
            <a:r>
              <a:rPr lang="en-US" sz="2200" err="1">
                <a:ea typeface="+mn-lt"/>
                <a:cs typeface="+mn-lt"/>
              </a:rPr>
              <a:t>visir</a:t>
            </a:r>
            <a:r>
              <a:rPr lang="en-US" sz="2200">
                <a:ea typeface="+mn-lt"/>
                <a:cs typeface="+mn-lt"/>
              </a:rPr>
              <a:t>, </a:t>
            </a:r>
            <a:r>
              <a:rPr lang="en-US" sz="2200" err="1">
                <a:ea typeface="+mn-lt"/>
                <a:cs typeface="+mn-lt"/>
              </a:rPr>
              <a:t>hvis</a:t>
            </a:r>
            <a:r>
              <a:rPr lang="en-US" sz="2200">
                <a:ea typeface="+mn-lt"/>
                <a:cs typeface="+mn-lt"/>
              </a:rPr>
              <a:t> der er </a:t>
            </a:r>
            <a:r>
              <a:rPr lang="en-US" sz="2200" err="1">
                <a:ea typeface="+mn-lt"/>
                <a:cs typeface="+mn-lt"/>
              </a:rPr>
              <a:t>risiko</a:t>
            </a:r>
            <a:r>
              <a:rPr lang="en-US" sz="2200">
                <a:ea typeface="+mn-lt"/>
                <a:cs typeface="+mn-lt"/>
              </a:rPr>
              <a:t> for </a:t>
            </a:r>
            <a:r>
              <a:rPr lang="en-US" sz="2200" err="1">
                <a:ea typeface="+mn-lt"/>
                <a:cs typeface="+mn-lt"/>
              </a:rPr>
              <a:t>stænk</a:t>
            </a:r>
            <a:r>
              <a:rPr lang="en-US" sz="2200">
                <a:ea typeface="+mn-lt"/>
                <a:cs typeface="+mn-lt"/>
              </a:rPr>
              <a:t> </a:t>
            </a:r>
            <a:r>
              <a:rPr lang="en-US" sz="2200" err="1">
                <a:ea typeface="+mn-lt"/>
                <a:cs typeface="+mn-lt"/>
              </a:rPr>
              <a:t>eller</a:t>
            </a:r>
            <a:r>
              <a:rPr lang="en-US" sz="2200">
                <a:ea typeface="+mn-lt"/>
                <a:cs typeface="+mn-lt"/>
              </a:rPr>
              <a:t> </a:t>
            </a:r>
            <a:r>
              <a:rPr lang="en-US" sz="2200" err="1">
                <a:ea typeface="+mn-lt"/>
                <a:cs typeface="+mn-lt"/>
              </a:rPr>
              <a:t>sprøjt</a:t>
            </a:r>
            <a:r>
              <a:rPr lang="en-US" sz="2200">
                <a:ea typeface="+mn-lt"/>
                <a:cs typeface="+mn-lt"/>
              </a:rPr>
              <a:t> - </a:t>
            </a:r>
            <a:r>
              <a:rPr lang="en-US" sz="2200" err="1">
                <a:ea typeface="+mn-lt"/>
                <a:cs typeface="+mn-lt"/>
              </a:rPr>
              <a:t>uanset</a:t>
            </a:r>
            <a:r>
              <a:rPr lang="en-US" sz="2200">
                <a:ea typeface="+mn-lt"/>
                <a:cs typeface="+mn-lt"/>
              </a:rPr>
              <a:t> </a:t>
            </a:r>
            <a:r>
              <a:rPr lang="en-US" sz="2200" err="1">
                <a:ea typeface="+mn-lt"/>
                <a:cs typeface="+mn-lt"/>
              </a:rPr>
              <a:t>hvem</a:t>
            </a:r>
            <a:r>
              <a:rPr lang="en-US" sz="2200">
                <a:ea typeface="+mn-lt"/>
                <a:cs typeface="+mn-lt"/>
              </a:rPr>
              <a:t> </a:t>
            </a:r>
            <a:r>
              <a:rPr lang="en-US" sz="2200" err="1">
                <a:ea typeface="+mn-lt"/>
                <a:cs typeface="+mn-lt"/>
              </a:rPr>
              <a:t>patienten</a:t>
            </a:r>
            <a:r>
              <a:rPr lang="en-US" sz="2200">
                <a:ea typeface="+mn-lt"/>
                <a:cs typeface="+mn-lt"/>
              </a:rPr>
              <a:t> er.</a:t>
            </a:r>
            <a:endParaRPr lang="en-US" sz="2200"/>
          </a:p>
        </p:txBody>
      </p:sp>
    </p:spTree>
    <p:extLst>
      <p:ext uri="{BB962C8B-B14F-4D97-AF65-F5344CB8AC3E}">
        <p14:creationId xmlns:p14="http://schemas.microsoft.com/office/powerpoint/2010/main" val="2432218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3540-81AF-3499-F18B-A1281AFBF191}"/>
              </a:ext>
            </a:extLst>
          </p:cNvPr>
          <p:cNvSpPr>
            <a:spLocks noGrp="1"/>
          </p:cNvSpPr>
          <p:nvPr>
            <p:ph type="title"/>
          </p:nvPr>
        </p:nvSpPr>
        <p:spPr/>
        <p:txBody>
          <a:bodyPr/>
          <a:lstStyle/>
          <a:p>
            <a:r>
              <a:rPr lang="en-US" sz="3200">
                <a:ea typeface="+mj-lt"/>
                <a:cs typeface="+mj-lt"/>
              </a:rPr>
              <a:t>Under </a:t>
            </a:r>
            <a:r>
              <a:rPr lang="en-US" sz="3200" err="1">
                <a:ea typeface="+mj-lt"/>
                <a:cs typeface="+mj-lt"/>
              </a:rPr>
              <a:t>proceduren</a:t>
            </a:r>
            <a:r>
              <a:rPr lang="en-US" sz="3200">
                <a:ea typeface="+mj-lt"/>
                <a:cs typeface="+mj-lt"/>
              </a:rPr>
              <a:t> </a:t>
            </a:r>
            <a:endParaRPr lang="en-US" sz="3200"/>
          </a:p>
        </p:txBody>
      </p:sp>
      <p:sp>
        <p:nvSpPr>
          <p:cNvPr id="3" name="Content Placeholder 2">
            <a:extLst>
              <a:ext uri="{FF2B5EF4-FFF2-40B4-BE49-F238E27FC236}">
                <a16:creationId xmlns:a16="http://schemas.microsoft.com/office/drawing/2014/main" id="{B5993495-979B-2DEF-311D-E6DB8105B46A}"/>
              </a:ext>
            </a:extLst>
          </p:cNvPr>
          <p:cNvSpPr>
            <a:spLocks noGrp="1"/>
          </p:cNvSpPr>
          <p:nvPr>
            <p:ph idx="1"/>
          </p:nvPr>
        </p:nvSpPr>
        <p:spPr>
          <a:xfrm>
            <a:off x="720187" y="2228777"/>
            <a:ext cx="10082625" cy="4032000"/>
          </a:xfrm>
        </p:spPr>
        <p:txBody>
          <a:bodyPr/>
          <a:lstStyle/>
          <a:p>
            <a:pPr>
              <a:lnSpc>
                <a:spcPct val="150000"/>
              </a:lnSpc>
              <a:buClr>
                <a:schemeClr val="tx2"/>
              </a:buClr>
            </a:pPr>
            <a:r>
              <a:rPr lang="da-DK" sz="2200" noProof="0">
                <a:ea typeface="+mn-lt"/>
                <a:cs typeface="+mn-lt"/>
              </a:rPr>
              <a:t>Vær fokuseret </a:t>
            </a:r>
            <a:endParaRPr lang="da-DK" noProof="0">
              <a:ea typeface="Verdana"/>
            </a:endParaRPr>
          </a:p>
          <a:p>
            <a:pPr>
              <a:lnSpc>
                <a:spcPct val="150000"/>
              </a:lnSpc>
              <a:buClr>
                <a:schemeClr val="tx2"/>
              </a:buClr>
            </a:pPr>
            <a:r>
              <a:rPr lang="da-DK" sz="2200" noProof="0">
                <a:ea typeface="+mn-lt"/>
                <a:cs typeface="+mn-lt"/>
              </a:rPr>
              <a:t>Få assistance til urolige patienter</a:t>
            </a:r>
            <a:endParaRPr lang="da-DK" noProof="0"/>
          </a:p>
          <a:p>
            <a:pPr>
              <a:lnSpc>
                <a:spcPct val="150000"/>
              </a:lnSpc>
              <a:buClr>
                <a:schemeClr val="tx2"/>
              </a:buClr>
            </a:pPr>
            <a:r>
              <a:rPr lang="da-DK" sz="2200" noProof="0">
                <a:ea typeface="+mn-lt"/>
                <a:cs typeface="+mn-lt"/>
              </a:rPr>
              <a:t>Informer patienten - både før og under proceduren</a:t>
            </a:r>
            <a:endParaRPr lang="da-DK" noProof="0"/>
          </a:p>
          <a:p>
            <a:pPr>
              <a:lnSpc>
                <a:spcPct val="150000"/>
              </a:lnSpc>
              <a:buClr>
                <a:schemeClr val="tx2"/>
              </a:buClr>
            </a:pPr>
            <a:r>
              <a:rPr lang="da-DK" sz="2200" noProof="0">
                <a:ea typeface="+mn-lt"/>
                <a:cs typeface="+mn-lt"/>
              </a:rPr>
              <a:t>Sørg for god kommunikation, når flere arbejder sammen</a:t>
            </a:r>
            <a:endParaRPr lang="da-DK" noProof="0"/>
          </a:p>
          <a:p>
            <a:pPr>
              <a:lnSpc>
                <a:spcPct val="150000"/>
              </a:lnSpc>
              <a:buClr>
                <a:schemeClr val="tx2"/>
              </a:buClr>
            </a:pPr>
            <a:r>
              <a:rPr lang="da-DK" sz="2200" noProof="0">
                <a:ea typeface="+mn-lt"/>
                <a:cs typeface="+mn-lt"/>
              </a:rPr>
              <a:t>Hold altid hænderne bag nålespidsen</a:t>
            </a:r>
            <a:endParaRPr lang="da-DK" noProof="0"/>
          </a:p>
          <a:p>
            <a:pPr>
              <a:lnSpc>
                <a:spcPct val="150000"/>
              </a:lnSpc>
              <a:buClr>
                <a:schemeClr val="tx2"/>
              </a:buClr>
            </a:pPr>
            <a:r>
              <a:rPr lang="da-DK" sz="2200" noProof="0">
                <a:ea typeface="+mn-lt"/>
                <a:cs typeface="+mn-lt"/>
              </a:rPr>
              <a:t>Anvend sikkerhedsinstrumenter, hvis muligt</a:t>
            </a:r>
            <a:endParaRPr lang="da-DK" noProof="0"/>
          </a:p>
        </p:txBody>
      </p:sp>
    </p:spTree>
    <p:extLst>
      <p:ext uri="{BB962C8B-B14F-4D97-AF65-F5344CB8AC3E}">
        <p14:creationId xmlns:p14="http://schemas.microsoft.com/office/powerpoint/2010/main" val="392890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887B0-3610-63B6-D9B4-93F594F26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41D66-4A6D-FB5C-72EE-8C7DC33D1EAA}"/>
              </a:ext>
            </a:extLst>
          </p:cNvPr>
          <p:cNvSpPr>
            <a:spLocks noGrp="1"/>
          </p:cNvSpPr>
          <p:nvPr>
            <p:ph type="title"/>
          </p:nvPr>
        </p:nvSpPr>
        <p:spPr/>
        <p:txBody>
          <a:bodyPr/>
          <a:lstStyle/>
          <a:p>
            <a:r>
              <a:rPr lang="en-US" sz="3200" err="1">
                <a:ea typeface="Verdana"/>
              </a:rPr>
              <a:t>Efter</a:t>
            </a:r>
            <a:r>
              <a:rPr lang="en-US" sz="3200">
                <a:ea typeface="Verdana"/>
              </a:rPr>
              <a:t> </a:t>
            </a:r>
            <a:r>
              <a:rPr lang="en-US" sz="3200" err="1">
                <a:ea typeface="Verdana"/>
              </a:rPr>
              <a:t>proceduren</a:t>
            </a:r>
            <a:endParaRPr lang="en-US" sz="3200" err="1"/>
          </a:p>
        </p:txBody>
      </p:sp>
      <p:sp>
        <p:nvSpPr>
          <p:cNvPr id="3" name="Content Placeholder 2">
            <a:extLst>
              <a:ext uri="{FF2B5EF4-FFF2-40B4-BE49-F238E27FC236}">
                <a16:creationId xmlns:a16="http://schemas.microsoft.com/office/drawing/2014/main" id="{17545C85-E00A-7B5E-325E-C24B9F9EB24F}"/>
              </a:ext>
            </a:extLst>
          </p:cNvPr>
          <p:cNvSpPr>
            <a:spLocks noGrp="1"/>
          </p:cNvSpPr>
          <p:nvPr>
            <p:ph idx="1"/>
          </p:nvPr>
        </p:nvSpPr>
        <p:spPr>
          <a:xfrm>
            <a:off x="720187" y="2602854"/>
            <a:ext cx="10391158" cy="4032000"/>
          </a:xfrm>
        </p:spPr>
        <p:txBody>
          <a:bodyPr/>
          <a:lstStyle/>
          <a:p>
            <a:pPr>
              <a:spcBef>
                <a:spcPts val="0"/>
              </a:spcBef>
              <a:spcAft>
                <a:spcPts val="1200"/>
              </a:spcAft>
              <a:buClr>
                <a:schemeClr val="tx2"/>
              </a:buClr>
            </a:pPr>
            <a:r>
              <a:rPr lang="en-US" sz="2200" err="1">
                <a:ea typeface="+mn-lt"/>
                <a:cs typeface="+mn-lt"/>
              </a:rPr>
              <a:t>Sæt</a:t>
            </a:r>
            <a:r>
              <a:rPr lang="en-US" sz="2200">
                <a:ea typeface="+mn-lt"/>
                <a:cs typeface="+mn-lt"/>
              </a:rPr>
              <a:t> </a:t>
            </a:r>
            <a:r>
              <a:rPr lang="en-US" sz="2200" err="1">
                <a:ea typeface="+mn-lt"/>
                <a:cs typeface="+mn-lt"/>
              </a:rPr>
              <a:t>aldrig</a:t>
            </a:r>
            <a:r>
              <a:rPr lang="en-US" sz="2200">
                <a:ea typeface="+mn-lt"/>
                <a:cs typeface="+mn-lt"/>
              </a:rPr>
              <a:t> </a:t>
            </a:r>
            <a:r>
              <a:rPr lang="en-US" sz="2200" err="1">
                <a:ea typeface="+mn-lt"/>
                <a:cs typeface="+mn-lt"/>
              </a:rPr>
              <a:t>hætten</a:t>
            </a:r>
            <a:r>
              <a:rPr lang="en-US" sz="2200">
                <a:ea typeface="+mn-lt"/>
                <a:cs typeface="+mn-lt"/>
              </a:rPr>
              <a:t> </a:t>
            </a:r>
            <a:r>
              <a:rPr lang="en-US" sz="2200" err="1">
                <a:ea typeface="+mn-lt"/>
                <a:cs typeface="+mn-lt"/>
              </a:rPr>
              <a:t>på</a:t>
            </a:r>
            <a:r>
              <a:rPr lang="en-US" sz="2200">
                <a:ea typeface="+mn-lt"/>
                <a:cs typeface="+mn-lt"/>
              </a:rPr>
              <a:t> </a:t>
            </a:r>
            <a:r>
              <a:rPr lang="en-US" sz="2200" err="1">
                <a:ea typeface="+mn-lt"/>
                <a:cs typeface="+mn-lt"/>
              </a:rPr>
              <a:t>kanylen</a:t>
            </a:r>
            <a:r>
              <a:rPr lang="en-US" sz="2200">
                <a:ea typeface="+mn-lt"/>
                <a:cs typeface="+mn-lt"/>
              </a:rPr>
              <a:t> </a:t>
            </a:r>
            <a:r>
              <a:rPr lang="en-US" sz="2200" err="1">
                <a:ea typeface="+mn-lt"/>
                <a:cs typeface="+mn-lt"/>
              </a:rPr>
              <a:t>efter</a:t>
            </a:r>
            <a:r>
              <a:rPr lang="en-US" sz="2200">
                <a:ea typeface="+mn-lt"/>
                <a:cs typeface="+mn-lt"/>
              </a:rPr>
              <a:t> </a:t>
            </a:r>
            <a:r>
              <a:rPr lang="en-US" sz="2200" err="1">
                <a:ea typeface="+mn-lt"/>
                <a:cs typeface="+mn-lt"/>
              </a:rPr>
              <a:t>brug</a:t>
            </a:r>
            <a:r>
              <a:rPr lang="en-US" sz="2200">
                <a:ea typeface="+mn-lt"/>
                <a:cs typeface="+mn-lt"/>
              </a:rPr>
              <a:t> – </a:t>
            </a:r>
            <a:r>
              <a:rPr lang="en-US" sz="2200" err="1">
                <a:ea typeface="+mn-lt"/>
                <a:cs typeface="+mn-lt"/>
              </a:rPr>
              <a:t>eller</a:t>
            </a:r>
            <a:r>
              <a:rPr lang="en-US" sz="2200">
                <a:ea typeface="+mn-lt"/>
                <a:cs typeface="+mn-lt"/>
              </a:rPr>
              <a:t> </a:t>
            </a:r>
            <a:r>
              <a:rPr lang="en-US" sz="2200" err="1">
                <a:ea typeface="+mn-lt"/>
                <a:cs typeface="+mn-lt"/>
              </a:rPr>
              <a:t>på</a:t>
            </a:r>
            <a:r>
              <a:rPr lang="en-US" sz="2200">
                <a:ea typeface="+mn-lt"/>
                <a:cs typeface="+mn-lt"/>
              </a:rPr>
              <a:t> </a:t>
            </a:r>
            <a:r>
              <a:rPr lang="en-US" sz="2200" err="1">
                <a:ea typeface="+mn-lt"/>
                <a:cs typeface="+mn-lt"/>
              </a:rPr>
              <a:t>ubrugte</a:t>
            </a:r>
            <a:r>
              <a:rPr lang="en-US" sz="2200">
                <a:ea typeface="+mn-lt"/>
                <a:cs typeface="+mn-lt"/>
              </a:rPr>
              <a:t> </a:t>
            </a:r>
            <a:r>
              <a:rPr lang="en-US" sz="2200" err="1">
                <a:ea typeface="+mn-lt"/>
                <a:cs typeface="+mn-lt"/>
              </a:rPr>
              <a:t>kanyler</a:t>
            </a:r>
            <a:endParaRPr lang="en-US" sz="2200">
              <a:ea typeface="Verdana"/>
            </a:endParaRPr>
          </a:p>
          <a:p>
            <a:pPr>
              <a:spcBef>
                <a:spcPts val="0"/>
              </a:spcBef>
              <a:spcAft>
                <a:spcPts val="1200"/>
              </a:spcAft>
              <a:buClr>
                <a:schemeClr val="tx2"/>
              </a:buClr>
            </a:pPr>
            <a:r>
              <a:rPr lang="en-US" sz="2200" err="1">
                <a:ea typeface="+mn-lt"/>
                <a:cs typeface="+mn-lt"/>
              </a:rPr>
              <a:t>Engangsinstrumenter</a:t>
            </a:r>
            <a:r>
              <a:rPr lang="en-US" sz="2200">
                <a:ea typeface="+mn-lt"/>
                <a:cs typeface="+mn-lt"/>
              </a:rPr>
              <a:t> </a:t>
            </a:r>
            <a:r>
              <a:rPr lang="en-US" sz="2200" err="1">
                <a:ea typeface="+mn-lt"/>
                <a:cs typeface="+mn-lt"/>
              </a:rPr>
              <a:t>skal</a:t>
            </a:r>
            <a:r>
              <a:rPr lang="en-US" sz="2200">
                <a:ea typeface="+mn-lt"/>
                <a:cs typeface="+mn-lt"/>
              </a:rPr>
              <a:t> </a:t>
            </a:r>
            <a:r>
              <a:rPr lang="en-US" sz="2200" err="1">
                <a:ea typeface="+mn-lt"/>
                <a:cs typeface="+mn-lt"/>
              </a:rPr>
              <a:t>altid</a:t>
            </a:r>
            <a:r>
              <a:rPr lang="en-US" sz="2200">
                <a:ea typeface="+mn-lt"/>
                <a:cs typeface="+mn-lt"/>
              </a:rPr>
              <a:t> </a:t>
            </a:r>
            <a:r>
              <a:rPr lang="en-US" sz="2200" err="1">
                <a:ea typeface="+mn-lt"/>
                <a:cs typeface="+mn-lt"/>
              </a:rPr>
              <a:t>direkte</a:t>
            </a:r>
            <a:r>
              <a:rPr lang="en-US" sz="2200">
                <a:ea typeface="+mn-lt"/>
                <a:cs typeface="+mn-lt"/>
              </a:rPr>
              <a:t> </a:t>
            </a:r>
            <a:r>
              <a:rPr lang="en-US" sz="2200" err="1">
                <a:ea typeface="+mn-lt"/>
                <a:cs typeface="+mn-lt"/>
              </a:rPr>
              <a:t>fra</a:t>
            </a:r>
            <a:r>
              <a:rPr lang="en-US" sz="2200">
                <a:ea typeface="+mn-lt"/>
                <a:cs typeface="+mn-lt"/>
              </a:rPr>
              <a:t> patient </a:t>
            </a:r>
            <a:r>
              <a:rPr lang="en-US" sz="2200" err="1">
                <a:ea typeface="+mn-lt"/>
                <a:cs typeface="+mn-lt"/>
              </a:rPr>
              <a:t>til</a:t>
            </a:r>
            <a:r>
              <a:rPr lang="en-US" sz="2200">
                <a:ea typeface="+mn-lt"/>
                <a:cs typeface="+mn-lt"/>
              </a:rPr>
              <a:t> </a:t>
            </a:r>
            <a:r>
              <a:rPr lang="en-US" sz="2200" err="1">
                <a:ea typeface="+mn-lt"/>
                <a:cs typeface="+mn-lt"/>
              </a:rPr>
              <a:t>kanyleboks</a:t>
            </a:r>
            <a:r>
              <a:rPr lang="en-US" sz="2200">
                <a:ea typeface="+mn-lt"/>
                <a:cs typeface="+mn-lt"/>
              </a:rPr>
              <a:t> – </a:t>
            </a:r>
            <a:r>
              <a:rPr lang="en-US" sz="2200" err="1">
                <a:ea typeface="+mn-lt"/>
                <a:cs typeface="+mn-lt"/>
              </a:rPr>
              <a:t>uden</a:t>
            </a:r>
            <a:r>
              <a:rPr lang="en-US" sz="2200">
                <a:ea typeface="+mn-lt"/>
                <a:cs typeface="+mn-lt"/>
              </a:rPr>
              <a:t> </a:t>
            </a:r>
            <a:r>
              <a:rPr lang="en-US" sz="2200" err="1">
                <a:ea typeface="+mn-lt"/>
                <a:cs typeface="+mn-lt"/>
              </a:rPr>
              <a:t>mellemstationer</a:t>
            </a:r>
            <a:r>
              <a:rPr lang="en-US" sz="2200">
                <a:ea typeface="+mn-lt"/>
                <a:cs typeface="+mn-lt"/>
              </a:rPr>
              <a:t>.</a:t>
            </a:r>
            <a:endParaRPr lang="en-US" sz="2200"/>
          </a:p>
          <a:p>
            <a:pPr>
              <a:spcBef>
                <a:spcPts val="0"/>
              </a:spcBef>
              <a:spcAft>
                <a:spcPts val="1200"/>
              </a:spcAft>
              <a:buClr>
                <a:schemeClr val="tx2"/>
              </a:buClr>
            </a:pPr>
            <a:r>
              <a:rPr lang="en-US" sz="2200" err="1">
                <a:ea typeface="+mn-lt"/>
                <a:cs typeface="+mn-lt"/>
              </a:rPr>
              <a:t>Undgå</a:t>
            </a:r>
            <a:r>
              <a:rPr lang="en-US" sz="2200">
                <a:ea typeface="+mn-lt"/>
                <a:cs typeface="+mn-lt"/>
              </a:rPr>
              <a:t> </a:t>
            </a:r>
            <a:r>
              <a:rPr lang="en-US" sz="2200" err="1">
                <a:ea typeface="+mn-lt"/>
                <a:cs typeface="+mn-lt"/>
              </a:rPr>
              <a:t>så</a:t>
            </a:r>
            <a:r>
              <a:rPr lang="en-US" sz="2200">
                <a:ea typeface="+mn-lt"/>
                <a:cs typeface="+mn-lt"/>
              </a:rPr>
              <a:t> </a:t>
            </a:r>
            <a:r>
              <a:rPr lang="en-US" sz="2200" err="1">
                <a:ea typeface="+mn-lt"/>
                <a:cs typeface="+mn-lt"/>
              </a:rPr>
              <a:t>vidt</a:t>
            </a:r>
            <a:r>
              <a:rPr lang="en-US" sz="2200">
                <a:ea typeface="+mn-lt"/>
                <a:cs typeface="+mn-lt"/>
              </a:rPr>
              <a:t> </a:t>
            </a:r>
            <a:r>
              <a:rPr lang="en-US" sz="2200" err="1">
                <a:ea typeface="+mn-lt"/>
                <a:cs typeface="+mn-lt"/>
              </a:rPr>
              <a:t>muligt</a:t>
            </a:r>
            <a:r>
              <a:rPr lang="en-US" sz="2200">
                <a:ea typeface="+mn-lt"/>
                <a:cs typeface="+mn-lt"/>
              </a:rPr>
              <a:t> at </a:t>
            </a:r>
            <a:r>
              <a:rPr lang="en-US" sz="2200" err="1">
                <a:ea typeface="+mn-lt"/>
                <a:cs typeface="+mn-lt"/>
              </a:rPr>
              <a:t>adskille</a:t>
            </a:r>
            <a:r>
              <a:rPr lang="en-US" sz="2200">
                <a:ea typeface="+mn-lt"/>
                <a:cs typeface="+mn-lt"/>
              </a:rPr>
              <a:t> </a:t>
            </a:r>
            <a:r>
              <a:rPr lang="en-US" sz="2200" err="1">
                <a:ea typeface="+mn-lt"/>
                <a:cs typeface="+mn-lt"/>
              </a:rPr>
              <a:t>instrumenter</a:t>
            </a:r>
            <a:r>
              <a:rPr lang="en-US" sz="2200">
                <a:ea typeface="+mn-lt"/>
                <a:cs typeface="+mn-lt"/>
              </a:rPr>
              <a:t> </a:t>
            </a:r>
            <a:r>
              <a:rPr lang="en-US" sz="2200" err="1">
                <a:ea typeface="+mn-lt"/>
                <a:cs typeface="+mn-lt"/>
              </a:rPr>
              <a:t>før</a:t>
            </a:r>
            <a:r>
              <a:rPr lang="en-US" sz="2200">
                <a:ea typeface="+mn-lt"/>
                <a:cs typeface="+mn-lt"/>
              </a:rPr>
              <a:t> </a:t>
            </a:r>
            <a:r>
              <a:rPr lang="en-US" sz="2200" err="1">
                <a:ea typeface="+mn-lt"/>
                <a:cs typeface="+mn-lt"/>
              </a:rPr>
              <a:t>kassering</a:t>
            </a:r>
            <a:r>
              <a:rPr lang="en-US" sz="2200">
                <a:ea typeface="+mn-lt"/>
                <a:cs typeface="+mn-lt"/>
              </a:rPr>
              <a:t>. </a:t>
            </a:r>
            <a:br>
              <a:rPr lang="en-US" sz="2200">
                <a:ea typeface="+mn-lt"/>
                <a:cs typeface="+mn-lt"/>
              </a:rPr>
            </a:br>
            <a:r>
              <a:rPr lang="en-US" sz="2200">
                <a:ea typeface="+mn-lt"/>
                <a:cs typeface="+mn-lt"/>
              </a:rPr>
              <a:t>- </a:t>
            </a:r>
            <a:r>
              <a:rPr lang="en-US" sz="2200" err="1">
                <a:ea typeface="+mn-lt"/>
                <a:cs typeface="+mn-lt"/>
              </a:rPr>
              <a:t>Hvis</a:t>
            </a:r>
            <a:r>
              <a:rPr lang="en-US" sz="2200">
                <a:ea typeface="+mn-lt"/>
                <a:cs typeface="+mn-lt"/>
              </a:rPr>
              <a:t> det er </a:t>
            </a:r>
            <a:r>
              <a:rPr lang="en-US" sz="2200" err="1">
                <a:ea typeface="+mn-lt"/>
                <a:cs typeface="+mn-lt"/>
              </a:rPr>
              <a:t>nødvendigt</a:t>
            </a:r>
            <a:r>
              <a:rPr lang="en-US" sz="2200">
                <a:ea typeface="+mn-lt"/>
                <a:cs typeface="+mn-lt"/>
              </a:rPr>
              <a:t>, </a:t>
            </a:r>
            <a:r>
              <a:rPr lang="en-US" sz="2200" err="1">
                <a:ea typeface="+mn-lt"/>
                <a:cs typeface="+mn-lt"/>
              </a:rPr>
              <a:t>så</a:t>
            </a:r>
            <a:r>
              <a:rPr lang="en-US" sz="2200">
                <a:ea typeface="+mn-lt"/>
                <a:cs typeface="+mn-lt"/>
              </a:rPr>
              <a:t> </a:t>
            </a:r>
            <a:r>
              <a:rPr lang="en-US" sz="2200" err="1">
                <a:ea typeface="+mn-lt"/>
                <a:cs typeface="+mn-lt"/>
              </a:rPr>
              <a:t>undlad</a:t>
            </a:r>
            <a:r>
              <a:rPr lang="en-US" sz="2200">
                <a:ea typeface="+mn-lt"/>
                <a:cs typeface="+mn-lt"/>
              </a:rPr>
              <a:t> at </a:t>
            </a:r>
            <a:r>
              <a:rPr lang="en-US" sz="2200" err="1">
                <a:ea typeface="+mn-lt"/>
                <a:cs typeface="+mn-lt"/>
              </a:rPr>
              <a:t>bruge</a:t>
            </a:r>
            <a:r>
              <a:rPr lang="en-US" sz="2200">
                <a:ea typeface="+mn-lt"/>
                <a:cs typeface="+mn-lt"/>
              </a:rPr>
              <a:t> </a:t>
            </a:r>
            <a:r>
              <a:rPr lang="en-US" sz="2200" err="1">
                <a:ea typeface="+mn-lt"/>
                <a:cs typeface="+mn-lt"/>
              </a:rPr>
              <a:t>fingrene</a:t>
            </a:r>
            <a:r>
              <a:rPr lang="en-US" sz="2200">
                <a:ea typeface="+mn-lt"/>
                <a:cs typeface="+mn-lt"/>
              </a:rPr>
              <a:t>. </a:t>
            </a:r>
            <a:endParaRPr lang="en-US" sz="2200"/>
          </a:p>
          <a:p>
            <a:pPr>
              <a:spcBef>
                <a:spcPts val="0"/>
              </a:spcBef>
              <a:spcAft>
                <a:spcPts val="1200"/>
              </a:spcAft>
              <a:buClr>
                <a:schemeClr val="tx2"/>
              </a:buClr>
            </a:pPr>
            <a:r>
              <a:rPr lang="en-US" sz="2200">
                <a:ea typeface="+mn-lt"/>
                <a:cs typeface="+mn-lt"/>
              </a:rPr>
              <a:t>Hold </a:t>
            </a:r>
            <a:r>
              <a:rPr lang="en-US" sz="2200" err="1">
                <a:ea typeface="+mn-lt"/>
                <a:cs typeface="+mn-lt"/>
              </a:rPr>
              <a:t>arbejdsområdet</a:t>
            </a:r>
            <a:r>
              <a:rPr lang="en-US" sz="2200">
                <a:ea typeface="+mn-lt"/>
                <a:cs typeface="+mn-lt"/>
              </a:rPr>
              <a:t> </a:t>
            </a:r>
            <a:r>
              <a:rPr lang="en-US" sz="2200" err="1">
                <a:ea typeface="+mn-lt"/>
                <a:cs typeface="+mn-lt"/>
              </a:rPr>
              <a:t>ryddeligt</a:t>
            </a:r>
            <a:endParaRPr lang="en-US" sz="2200"/>
          </a:p>
          <a:p>
            <a:pPr>
              <a:spcBef>
                <a:spcPts val="0"/>
              </a:spcBef>
              <a:spcAft>
                <a:spcPts val="1200"/>
              </a:spcAft>
              <a:buClr>
                <a:schemeClr val="tx2"/>
              </a:buClr>
            </a:pPr>
            <a:r>
              <a:rPr lang="en-US" sz="2200" err="1">
                <a:ea typeface="+mn-lt"/>
                <a:cs typeface="+mn-lt"/>
              </a:rPr>
              <a:t>Tabte</a:t>
            </a:r>
            <a:r>
              <a:rPr lang="en-US" sz="2200">
                <a:ea typeface="+mn-lt"/>
                <a:cs typeface="+mn-lt"/>
              </a:rPr>
              <a:t> </a:t>
            </a:r>
            <a:r>
              <a:rPr lang="en-US" sz="2200" err="1">
                <a:ea typeface="+mn-lt"/>
                <a:cs typeface="+mn-lt"/>
              </a:rPr>
              <a:t>instrumenter</a:t>
            </a:r>
            <a:r>
              <a:rPr lang="en-US" sz="2200">
                <a:ea typeface="+mn-lt"/>
                <a:cs typeface="+mn-lt"/>
              </a:rPr>
              <a:t> </a:t>
            </a:r>
            <a:r>
              <a:rPr lang="en-US" sz="2200" err="1">
                <a:ea typeface="+mn-lt"/>
                <a:cs typeface="+mn-lt"/>
              </a:rPr>
              <a:t>samles</a:t>
            </a:r>
            <a:r>
              <a:rPr lang="en-US" sz="2200">
                <a:ea typeface="+mn-lt"/>
                <a:cs typeface="+mn-lt"/>
              </a:rPr>
              <a:t> op med </a:t>
            </a:r>
            <a:r>
              <a:rPr lang="en-US" sz="2200" err="1">
                <a:ea typeface="+mn-lt"/>
                <a:cs typeface="+mn-lt"/>
              </a:rPr>
              <a:t>pincet</a:t>
            </a:r>
            <a:r>
              <a:rPr lang="en-US" sz="2200">
                <a:ea typeface="+mn-lt"/>
                <a:cs typeface="+mn-lt"/>
              </a:rPr>
              <a:t>, tang </a:t>
            </a:r>
            <a:r>
              <a:rPr lang="en-US" sz="2200" err="1">
                <a:ea typeface="+mn-lt"/>
                <a:cs typeface="+mn-lt"/>
              </a:rPr>
              <a:t>eller</a:t>
            </a:r>
            <a:r>
              <a:rPr lang="en-US" sz="2200">
                <a:ea typeface="+mn-lt"/>
                <a:cs typeface="+mn-lt"/>
              </a:rPr>
              <a:t> </a:t>
            </a:r>
            <a:r>
              <a:rPr lang="en-US" sz="2200" err="1">
                <a:ea typeface="+mn-lt"/>
                <a:cs typeface="+mn-lt"/>
              </a:rPr>
              <a:t>lignende</a:t>
            </a:r>
            <a:r>
              <a:rPr lang="en-US" sz="2200">
                <a:ea typeface="+mn-lt"/>
                <a:cs typeface="+mn-lt"/>
              </a:rPr>
              <a:t>.</a:t>
            </a:r>
            <a:endParaRPr lang="en-US" sz="2200"/>
          </a:p>
          <a:p>
            <a:pPr>
              <a:spcBef>
                <a:spcPts val="0"/>
              </a:spcBef>
              <a:spcAft>
                <a:spcPts val="1200"/>
              </a:spcAft>
              <a:buClr>
                <a:schemeClr val="tx2"/>
              </a:buClr>
            </a:pPr>
            <a:r>
              <a:rPr lang="en-US" sz="2200">
                <a:ea typeface="+mn-lt"/>
                <a:cs typeface="+mn-lt"/>
              </a:rPr>
              <a:t>Pres </a:t>
            </a:r>
            <a:r>
              <a:rPr lang="en-US" sz="2200" err="1">
                <a:ea typeface="+mn-lt"/>
                <a:cs typeface="+mn-lt"/>
              </a:rPr>
              <a:t>aldrig</a:t>
            </a:r>
            <a:r>
              <a:rPr lang="en-US" sz="2200">
                <a:ea typeface="+mn-lt"/>
                <a:cs typeface="+mn-lt"/>
              </a:rPr>
              <a:t> </a:t>
            </a:r>
            <a:r>
              <a:rPr lang="en-US" sz="2200" err="1">
                <a:ea typeface="+mn-lt"/>
                <a:cs typeface="+mn-lt"/>
              </a:rPr>
              <a:t>affaldsposer</a:t>
            </a:r>
            <a:r>
              <a:rPr lang="en-US" sz="2200">
                <a:ea typeface="+mn-lt"/>
                <a:cs typeface="+mn-lt"/>
              </a:rPr>
              <a:t> </a:t>
            </a:r>
            <a:r>
              <a:rPr lang="en-US" sz="2200" err="1">
                <a:ea typeface="+mn-lt"/>
                <a:cs typeface="+mn-lt"/>
              </a:rPr>
              <a:t>sammen</a:t>
            </a:r>
            <a:r>
              <a:rPr lang="en-US" sz="2200">
                <a:ea typeface="+mn-lt"/>
                <a:cs typeface="+mn-lt"/>
              </a:rPr>
              <a:t> med </a:t>
            </a:r>
            <a:r>
              <a:rPr lang="en-US" sz="2200" err="1">
                <a:ea typeface="+mn-lt"/>
                <a:cs typeface="+mn-lt"/>
              </a:rPr>
              <a:t>hænderne</a:t>
            </a:r>
            <a:endParaRPr lang="en-US" sz="2200"/>
          </a:p>
          <a:p>
            <a:pPr>
              <a:buClr>
                <a:schemeClr val="tx2"/>
              </a:buClr>
            </a:pPr>
            <a:endParaRPr lang="en-US" sz="2200">
              <a:ea typeface="Verdana"/>
            </a:endParaRPr>
          </a:p>
        </p:txBody>
      </p:sp>
    </p:spTree>
    <p:extLst>
      <p:ext uri="{BB962C8B-B14F-4D97-AF65-F5344CB8AC3E}">
        <p14:creationId xmlns:p14="http://schemas.microsoft.com/office/powerpoint/2010/main" val="2408386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2BA14A6E-21CB-E764-DF80-D5D790E50ED5}"/>
              </a:ext>
            </a:extLst>
          </p:cNvPr>
          <p:cNvSpPr txBox="1"/>
          <p:nvPr/>
        </p:nvSpPr>
        <p:spPr>
          <a:xfrm>
            <a:off x="554182" y="6310186"/>
            <a:ext cx="1524000" cy="523220"/>
          </a:xfrm>
          <a:prstGeom prst="rect">
            <a:avLst/>
          </a:prstGeom>
          <a:solidFill>
            <a:schemeClr val="bg1"/>
          </a:solidFill>
        </p:spPr>
        <p:txBody>
          <a:bodyPr wrap="square" rtlCol="0">
            <a:spAutoFit/>
          </a:bodyPr>
          <a:lstStyle/>
          <a:p>
            <a:endParaRPr lang="da-DK"/>
          </a:p>
        </p:txBody>
      </p:sp>
      <p:pic>
        <p:nvPicPr>
          <p:cNvPr id="5" name="Billede 4" descr="Et billede, der indeholder tekst, tøj&#10;&#10;AI-genereret indhold kan være ukorrekt.">
            <a:extLst>
              <a:ext uri="{FF2B5EF4-FFF2-40B4-BE49-F238E27FC236}">
                <a16:creationId xmlns:a16="http://schemas.microsoft.com/office/drawing/2014/main" id="{BE075A9A-6A3F-4489-E5F0-2865D3945E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3733" y="98803"/>
            <a:ext cx="4607707" cy="6515687"/>
          </a:xfrm>
          <a:prstGeom prst="rect">
            <a:avLst/>
          </a:prstGeom>
          <a:ln>
            <a:solidFill>
              <a:schemeClr val="tx1"/>
            </a:solidFill>
          </a:ln>
        </p:spPr>
      </p:pic>
    </p:spTree>
    <p:extLst>
      <p:ext uri="{BB962C8B-B14F-4D97-AF65-F5344CB8AC3E}">
        <p14:creationId xmlns:p14="http://schemas.microsoft.com/office/powerpoint/2010/main" val="1571380385"/>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05A99-AB2A-0865-E770-019742B42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F4BD7-9D7B-0CE6-1FB7-A1250E1AFE8C}"/>
              </a:ext>
            </a:extLst>
          </p:cNvPr>
          <p:cNvSpPr>
            <a:spLocks noGrp="1"/>
          </p:cNvSpPr>
          <p:nvPr>
            <p:ph type="title"/>
          </p:nvPr>
        </p:nvSpPr>
        <p:spPr/>
        <p:txBody>
          <a:bodyPr/>
          <a:lstStyle/>
          <a:p>
            <a:r>
              <a:rPr lang="en-US" sz="3200">
                <a:ea typeface="+mj-lt"/>
                <a:cs typeface="+mj-lt"/>
              </a:rPr>
              <a:t>Under </a:t>
            </a:r>
            <a:r>
              <a:rPr lang="en-US" sz="3200" err="1">
                <a:ea typeface="+mj-lt"/>
                <a:cs typeface="+mj-lt"/>
              </a:rPr>
              <a:t>proceduren</a:t>
            </a:r>
            <a:r>
              <a:rPr lang="en-US" sz="3200">
                <a:ea typeface="+mj-lt"/>
                <a:cs typeface="+mj-lt"/>
              </a:rPr>
              <a:t> – </a:t>
            </a:r>
            <a:r>
              <a:rPr lang="en-US" sz="3200" err="1">
                <a:ea typeface="+mj-lt"/>
                <a:cs typeface="+mj-lt"/>
              </a:rPr>
              <a:t>kirurgi</a:t>
            </a:r>
            <a:endParaRPr lang="en-US" sz="3200"/>
          </a:p>
        </p:txBody>
      </p:sp>
      <p:sp>
        <p:nvSpPr>
          <p:cNvPr id="3" name="Content Placeholder 2">
            <a:extLst>
              <a:ext uri="{FF2B5EF4-FFF2-40B4-BE49-F238E27FC236}">
                <a16:creationId xmlns:a16="http://schemas.microsoft.com/office/drawing/2014/main" id="{1F2F30D1-9832-CD6D-4D42-2BCC92D522F8}"/>
              </a:ext>
            </a:extLst>
          </p:cNvPr>
          <p:cNvSpPr>
            <a:spLocks noGrp="1"/>
          </p:cNvSpPr>
          <p:nvPr>
            <p:ph idx="1"/>
          </p:nvPr>
        </p:nvSpPr>
        <p:spPr/>
        <p:txBody>
          <a:bodyPr/>
          <a:lstStyle/>
          <a:p>
            <a:pPr>
              <a:spcAft>
                <a:spcPts val="1200"/>
              </a:spcAft>
              <a:buClr>
                <a:schemeClr val="tx2"/>
              </a:buClr>
            </a:pPr>
            <a:r>
              <a:rPr lang="en-US" sz="2200" err="1">
                <a:ea typeface="Verdana"/>
              </a:rPr>
              <a:t>Hav</a:t>
            </a:r>
            <a:r>
              <a:rPr lang="en-US" sz="2200">
                <a:ea typeface="Verdana"/>
              </a:rPr>
              <a:t> </a:t>
            </a:r>
            <a:r>
              <a:rPr lang="en-US" sz="2200" err="1">
                <a:ea typeface="Verdana"/>
              </a:rPr>
              <a:t>så</a:t>
            </a:r>
            <a:r>
              <a:rPr lang="en-US" sz="2200">
                <a:ea typeface="Verdana"/>
              </a:rPr>
              <a:t> </a:t>
            </a:r>
            <a:r>
              <a:rPr lang="en-US" sz="2200" err="1">
                <a:ea typeface="Verdana"/>
              </a:rPr>
              <a:t>få</a:t>
            </a:r>
            <a:r>
              <a:rPr lang="en-US" sz="2200">
                <a:ea typeface="Verdana"/>
              </a:rPr>
              <a:t> </a:t>
            </a:r>
            <a:r>
              <a:rPr lang="en-US" sz="2200" err="1">
                <a:ea typeface="Verdana"/>
              </a:rPr>
              <a:t>hænder</a:t>
            </a:r>
            <a:r>
              <a:rPr lang="en-US" sz="2200">
                <a:ea typeface="Verdana"/>
              </a:rPr>
              <a:t> </a:t>
            </a:r>
            <a:r>
              <a:rPr lang="en-US" sz="2200" err="1">
                <a:ea typeface="Verdana"/>
              </a:rPr>
              <a:t>i</a:t>
            </a:r>
            <a:r>
              <a:rPr lang="en-US" sz="2200">
                <a:ea typeface="Verdana"/>
              </a:rPr>
              <a:t> </a:t>
            </a:r>
            <a:r>
              <a:rPr lang="en-US" sz="2200" err="1">
                <a:ea typeface="Verdana"/>
              </a:rPr>
              <a:t>operationsfeltet</a:t>
            </a:r>
            <a:r>
              <a:rPr lang="en-US" sz="2200">
                <a:ea typeface="Verdana"/>
              </a:rPr>
              <a:t> ad </a:t>
            </a:r>
            <a:r>
              <a:rPr lang="en-US" sz="2200" err="1">
                <a:ea typeface="Verdana"/>
              </a:rPr>
              <a:t>gangen</a:t>
            </a:r>
            <a:r>
              <a:rPr lang="en-US" sz="2200">
                <a:ea typeface="Verdana"/>
              </a:rPr>
              <a:t> </a:t>
            </a:r>
            <a:r>
              <a:rPr lang="en-US" sz="2200" err="1">
                <a:ea typeface="Verdana"/>
              </a:rPr>
              <a:t>som</a:t>
            </a:r>
            <a:r>
              <a:rPr lang="en-US" sz="2200">
                <a:ea typeface="Verdana"/>
              </a:rPr>
              <a:t> </a:t>
            </a:r>
            <a:r>
              <a:rPr lang="en-US" sz="2200" err="1">
                <a:ea typeface="Verdana"/>
              </a:rPr>
              <a:t>muligt</a:t>
            </a:r>
            <a:endParaRPr lang="en-US" sz="2200"/>
          </a:p>
          <a:p>
            <a:pPr>
              <a:spcAft>
                <a:spcPts val="1200"/>
              </a:spcAft>
              <a:buClr>
                <a:schemeClr val="tx2"/>
              </a:buClr>
            </a:pPr>
            <a:r>
              <a:rPr lang="en-US" sz="2200">
                <a:ea typeface="Verdana"/>
              </a:rPr>
              <a:t>Brug </a:t>
            </a:r>
            <a:r>
              <a:rPr lang="en-US" sz="2200" err="1">
                <a:ea typeface="Verdana"/>
              </a:rPr>
              <a:t>konsekvent</a:t>
            </a:r>
            <a:r>
              <a:rPr lang="en-US" sz="2200">
                <a:ea typeface="Verdana"/>
              </a:rPr>
              <a:t> </a:t>
            </a:r>
            <a:r>
              <a:rPr lang="en-US" sz="2200" err="1">
                <a:ea typeface="Verdana"/>
              </a:rPr>
              <a:t>instrumenter</a:t>
            </a:r>
            <a:r>
              <a:rPr lang="en-US" sz="2200">
                <a:ea typeface="Verdana"/>
              </a:rPr>
              <a:t> </a:t>
            </a:r>
            <a:r>
              <a:rPr lang="en-US" sz="2200" err="1">
                <a:ea typeface="Verdana"/>
              </a:rPr>
              <a:t>frem</a:t>
            </a:r>
            <a:r>
              <a:rPr lang="en-US" sz="2200">
                <a:ea typeface="Verdana"/>
              </a:rPr>
              <a:t> for </a:t>
            </a:r>
            <a:r>
              <a:rPr lang="en-US" sz="2200" err="1">
                <a:ea typeface="Verdana"/>
              </a:rPr>
              <a:t>fingre</a:t>
            </a:r>
            <a:endParaRPr lang="en-US" sz="2200"/>
          </a:p>
          <a:p>
            <a:pPr>
              <a:spcAft>
                <a:spcPts val="1200"/>
              </a:spcAft>
              <a:buClr>
                <a:schemeClr val="tx2"/>
              </a:buClr>
            </a:pPr>
            <a:r>
              <a:rPr lang="en-US" sz="2200" err="1">
                <a:ea typeface="Verdana"/>
              </a:rPr>
              <a:t>Vær</a:t>
            </a:r>
            <a:r>
              <a:rPr lang="en-US" sz="2200">
                <a:ea typeface="Verdana"/>
              </a:rPr>
              <a:t> </a:t>
            </a:r>
            <a:r>
              <a:rPr lang="en-US" sz="2200" err="1">
                <a:ea typeface="Verdana"/>
              </a:rPr>
              <a:t>varsom</a:t>
            </a:r>
            <a:r>
              <a:rPr lang="en-US" sz="2200">
                <a:ea typeface="Verdana"/>
              </a:rPr>
              <a:t> med palpation </a:t>
            </a:r>
            <a:r>
              <a:rPr lang="en-US" sz="2200" err="1">
                <a:ea typeface="Verdana"/>
              </a:rPr>
              <a:t>i</a:t>
            </a:r>
            <a:r>
              <a:rPr lang="en-US" sz="2200">
                <a:ea typeface="Verdana"/>
              </a:rPr>
              <a:t> </a:t>
            </a:r>
            <a:r>
              <a:rPr lang="en-US" sz="2200" err="1">
                <a:ea typeface="Verdana"/>
              </a:rPr>
              <a:t>dybden</a:t>
            </a:r>
            <a:r>
              <a:rPr lang="en-US" sz="2200">
                <a:ea typeface="Verdana"/>
              </a:rPr>
              <a:t>, </a:t>
            </a:r>
            <a:r>
              <a:rPr lang="en-US" sz="2200" err="1">
                <a:ea typeface="Verdana"/>
              </a:rPr>
              <a:t>når</a:t>
            </a:r>
            <a:r>
              <a:rPr lang="en-US" sz="2200">
                <a:ea typeface="Verdana"/>
              </a:rPr>
              <a:t> der </a:t>
            </a:r>
            <a:r>
              <a:rPr lang="en-US" sz="2200" err="1">
                <a:ea typeface="Verdana"/>
              </a:rPr>
              <a:t>samtidig</a:t>
            </a:r>
            <a:r>
              <a:rPr lang="en-US" sz="2200">
                <a:ea typeface="Verdana"/>
              </a:rPr>
              <a:t> er </a:t>
            </a:r>
            <a:r>
              <a:rPr lang="en-US" sz="2200" err="1">
                <a:ea typeface="Verdana"/>
              </a:rPr>
              <a:t>skarpe</a:t>
            </a:r>
            <a:r>
              <a:rPr lang="en-US" sz="2200">
                <a:ea typeface="Verdana"/>
              </a:rPr>
              <a:t> </a:t>
            </a:r>
            <a:r>
              <a:rPr lang="en-US" sz="2200" err="1">
                <a:ea typeface="Verdana"/>
              </a:rPr>
              <a:t>instrumenter</a:t>
            </a:r>
            <a:r>
              <a:rPr lang="en-US" sz="2200">
                <a:ea typeface="Verdana"/>
              </a:rPr>
              <a:t> </a:t>
            </a:r>
            <a:r>
              <a:rPr lang="en-US" sz="2200" err="1">
                <a:ea typeface="Verdana"/>
              </a:rPr>
              <a:t>eller</a:t>
            </a:r>
            <a:r>
              <a:rPr lang="en-US" sz="2200">
                <a:ea typeface="Verdana"/>
              </a:rPr>
              <a:t> </a:t>
            </a:r>
            <a:r>
              <a:rPr lang="en-US" sz="2200" err="1">
                <a:ea typeface="Verdana"/>
              </a:rPr>
              <a:t>knoglefragmenter</a:t>
            </a:r>
            <a:r>
              <a:rPr lang="en-US" sz="2200">
                <a:ea typeface="Verdana"/>
              </a:rPr>
              <a:t> </a:t>
            </a:r>
            <a:r>
              <a:rPr lang="en-US" sz="2200" err="1">
                <a:ea typeface="Verdana"/>
              </a:rPr>
              <a:t>i</a:t>
            </a:r>
            <a:r>
              <a:rPr lang="en-US" sz="2200">
                <a:ea typeface="Verdana"/>
              </a:rPr>
              <a:t> </a:t>
            </a:r>
            <a:r>
              <a:rPr lang="en-US" sz="2200" err="1">
                <a:ea typeface="Verdana"/>
              </a:rPr>
              <a:t>operationsfeltet</a:t>
            </a:r>
            <a:r>
              <a:rPr lang="en-US" sz="2200">
                <a:ea typeface="Verdana"/>
              </a:rPr>
              <a:t>.</a:t>
            </a:r>
            <a:endParaRPr lang="en-US" sz="2200"/>
          </a:p>
          <a:p>
            <a:pPr>
              <a:spcAft>
                <a:spcPts val="1200"/>
              </a:spcAft>
              <a:buClr>
                <a:schemeClr val="tx2"/>
              </a:buClr>
            </a:pPr>
            <a:r>
              <a:rPr lang="en-US" sz="2200" err="1">
                <a:ea typeface="Verdana"/>
              </a:rPr>
              <a:t>Sørg</a:t>
            </a:r>
            <a:r>
              <a:rPr lang="en-US" sz="2200">
                <a:ea typeface="Verdana"/>
              </a:rPr>
              <a:t> for god </a:t>
            </a:r>
            <a:r>
              <a:rPr lang="en-US" sz="2200" err="1">
                <a:ea typeface="Verdana"/>
              </a:rPr>
              <a:t>kommunikation</a:t>
            </a:r>
            <a:r>
              <a:rPr lang="en-US" sz="2200">
                <a:ea typeface="Verdana"/>
              </a:rPr>
              <a:t> med </a:t>
            </a:r>
            <a:r>
              <a:rPr lang="en-US" sz="2200" err="1">
                <a:ea typeface="Verdana"/>
              </a:rPr>
              <a:t>kollegerne</a:t>
            </a:r>
            <a:r>
              <a:rPr lang="en-US" sz="2200">
                <a:ea typeface="Verdana"/>
              </a:rPr>
              <a:t> – sig ”</a:t>
            </a:r>
            <a:r>
              <a:rPr lang="en-US" sz="2200" err="1">
                <a:ea typeface="Verdana"/>
              </a:rPr>
              <a:t>kniv</a:t>
            </a:r>
            <a:r>
              <a:rPr lang="en-US" sz="2200">
                <a:ea typeface="Verdana"/>
              </a:rPr>
              <a:t>”, ”</a:t>
            </a:r>
            <a:r>
              <a:rPr lang="en-US" sz="2200" err="1">
                <a:ea typeface="Verdana"/>
              </a:rPr>
              <a:t>nål</a:t>
            </a:r>
            <a:r>
              <a:rPr lang="en-US" sz="2200">
                <a:ea typeface="Verdana"/>
              </a:rPr>
              <a:t>” </a:t>
            </a:r>
            <a:r>
              <a:rPr lang="en-US" sz="2200" err="1">
                <a:ea typeface="Verdana"/>
              </a:rPr>
              <a:t>eller</a:t>
            </a:r>
            <a:r>
              <a:rPr lang="en-US" sz="2200">
                <a:ea typeface="Verdana"/>
              </a:rPr>
              <a:t> </a:t>
            </a:r>
            <a:r>
              <a:rPr lang="en-US" sz="2200" err="1">
                <a:ea typeface="Verdana"/>
              </a:rPr>
              <a:t>andet</a:t>
            </a:r>
            <a:r>
              <a:rPr lang="en-US" sz="2200">
                <a:ea typeface="Verdana"/>
              </a:rPr>
              <a:t>, </a:t>
            </a:r>
            <a:r>
              <a:rPr lang="en-US" sz="2200" err="1">
                <a:ea typeface="Verdana"/>
              </a:rPr>
              <a:t>når</a:t>
            </a:r>
            <a:r>
              <a:rPr lang="en-US" sz="2200">
                <a:ea typeface="Verdana"/>
              </a:rPr>
              <a:t> </a:t>
            </a:r>
            <a:r>
              <a:rPr lang="en-US" sz="2200" err="1">
                <a:ea typeface="Verdana"/>
              </a:rPr>
              <a:t>instrumenter</a:t>
            </a:r>
            <a:r>
              <a:rPr lang="en-US" sz="2200">
                <a:ea typeface="Verdana"/>
              </a:rPr>
              <a:t> </a:t>
            </a:r>
            <a:r>
              <a:rPr lang="en-US" sz="2200" err="1">
                <a:ea typeface="Verdana"/>
              </a:rPr>
              <a:t>placeres</a:t>
            </a:r>
            <a:r>
              <a:rPr lang="en-US" sz="2200">
                <a:ea typeface="Verdana"/>
              </a:rPr>
              <a:t> </a:t>
            </a:r>
            <a:r>
              <a:rPr lang="en-US" sz="2200" err="1">
                <a:ea typeface="Verdana"/>
              </a:rPr>
              <a:t>på</a:t>
            </a:r>
            <a:r>
              <a:rPr lang="en-US" sz="2200">
                <a:ea typeface="Verdana"/>
              </a:rPr>
              <a:t> </a:t>
            </a:r>
            <a:r>
              <a:rPr lang="en-US" sz="2200" err="1">
                <a:ea typeface="Verdana"/>
              </a:rPr>
              <a:t>assistancebordet</a:t>
            </a:r>
            <a:endParaRPr lang="en-US" sz="2200"/>
          </a:p>
          <a:p>
            <a:pPr>
              <a:spcAft>
                <a:spcPts val="1200"/>
              </a:spcAft>
              <a:buClr>
                <a:schemeClr val="tx2"/>
              </a:buClr>
            </a:pPr>
            <a:r>
              <a:rPr lang="en-US" sz="2200">
                <a:ea typeface="Verdana"/>
              </a:rPr>
              <a:t>Brug </a:t>
            </a:r>
            <a:r>
              <a:rPr lang="en-US" sz="2200" err="1">
                <a:ea typeface="Verdana"/>
              </a:rPr>
              <a:t>stumpe</a:t>
            </a:r>
            <a:r>
              <a:rPr lang="en-US" sz="2200">
                <a:ea typeface="Verdana"/>
              </a:rPr>
              <a:t> </a:t>
            </a:r>
            <a:r>
              <a:rPr lang="en-US" sz="2200" err="1">
                <a:ea typeface="Verdana"/>
              </a:rPr>
              <a:t>instrumenter</a:t>
            </a:r>
            <a:r>
              <a:rPr lang="en-US" sz="2200">
                <a:ea typeface="Verdana"/>
              </a:rPr>
              <a:t>, </a:t>
            </a:r>
            <a:r>
              <a:rPr lang="en-US" sz="2200" err="1">
                <a:ea typeface="Verdana"/>
              </a:rPr>
              <a:t>hvor</a:t>
            </a:r>
            <a:r>
              <a:rPr lang="en-US" sz="2200">
                <a:ea typeface="Verdana"/>
              </a:rPr>
              <a:t> det </a:t>
            </a:r>
            <a:r>
              <a:rPr lang="en-US" sz="2200" err="1">
                <a:ea typeface="Verdana"/>
              </a:rPr>
              <a:t>på</a:t>
            </a:r>
            <a:r>
              <a:rPr lang="en-US" sz="2200">
                <a:ea typeface="Verdana"/>
              </a:rPr>
              <a:t> </a:t>
            </a:r>
            <a:r>
              <a:rPr lang="en-US" sz="2200" err="1">
                <a:ea typeface="Verdana"/>
              </a:rPr>
              <a:t>nogen</a:t>
            </a:r>
            <a:r>
              <a:rPr lang="en-US" sz="2200">
                <a:ea typeface="Verdana"/>
              </a:rPr>
              <a:t> </a:t>
            </a:r>
            <a:r>
              <a:rPr lang="en-US" sz="2200" err="1">
                <a:ea typeface="Verdana"/>
              </a:rPr>
              <a:t>måde</a:t>
            </a:r>
            <a:r>
              <a:rPr lang="en-US" sz="2200">
                <a:ea typeface="Verdana"/>
              </a:rPr>
              <a:t> er </a:t>
            </a:r>
            <a:r>
              <a:rPr lang="en-US" sz="2200" err="1">
                <a:ea typeface="Verdana"/>
              </a:rPr>
              <a:t>muligt</a:t>
            </a:r>
            <a:r>
              <a:rPr lang="en-US" sz="2200">
                <a:ea typeface="Verdana"/>
              </a:rPr>
              <a:t> - </a:t>
            </a:r>
            <a:r>
              <a:rPr lang="en-US" sz="2200" err="1">
                <a:ea typeface="Verdana"/>
              </a:rPr>
              <a:t>fx</a:t>
            </a:r>
            <a:r>
              <a:rPr lang="en-US" sz="2200">
                <a:ea typeface="Verdana"/>
              </a:rPr>
              <a:t> Stump </a:t>
            </a:r>
            <a:r>
              <a:rPr lang="en-US" sz="2200" err="1">
                <a:ea typeface="Verdana"/>
              </a:rPr>
              <a:t>saks</a:t>
            </a:r>
            <a:r>
              <a:rPr lang="en-US" sz="2200">
                <a:ea typeface="Verdana"/>
              </a:rPr>
              <a:t>, </a:t>
            </a:r>
            <a:r>
              <a:rPr lang="en-US" sz="2200" err="1">
                <a:ea typeface="Verdana"/>
              </a:rPr>
              <a:t>suturnåle</a:t>
            </a:r>
            <a:r>
              <a:rPr lang="en-US" sz="2200">
                <a:ea typeface="Verdana"/>
              </a:rPr>
              <a:t> </a:t>
            </a:r>
            <a:r>
              <a:rPr lang="en-US" sz="2200" err="1">
                <a:ea typeface="Verdana"/>
              </a:rPr>
              <a:t>osv</a:t>
            </a:r>
            <a:r>
              <a:rPr lang="en-US" sz="2200">
                <a:ea typeface="Verdana"/>
              </a:rPr>
              <a:t>.</a:t>
            </a:r>
            <a:endParaRPr lang="en-US" sz="2200"/>
          </a:p>
        </p:txBody>
      </p:sp>
    </p:spTree>
    <p:extLst>
      <p:ext uri="{BB962C8B-B14F-4D97-AF65-F5344CB8AC3E}">
        <p14:creationId xmlns:p14="http://schemas.microsoft.com/office/powerpoint/2010/main" val="3928206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15" descr="66-51-115">
            <a:extLst>
              <a:ext uri="{FF2B5EF4-FFF2-40B4-BE49-F238E27FC236}">
                <a16:creationId xmlns:a16="http://schemas.microsoft.com/office/drawing/2014/main" id="{1E30C2E2-3978-9BBF-3226-EA1D6DBC8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521" y="3772774"/>
            <a:ext cx="3383746" cy="253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4" name="AutoShape 4" descr="201191838993267617FOP10_8383545">
            <a:extLst>
              <a:ext uri="{FF2B5EF4-FFF2-40B4-BE49-F238E27FC236}">
                <a16:creationId xmlns:a16="http://schemas.microsoft.com/office/drawing/2014/main" id="{90799CC7-1511-01E7-BB68-14A4A5FBB4D6}"/>
              </a:ext>
            </a:extLst>
          </p:cNvPr>
          <p:cNvSpPr>
            <a:spLocks noChangeAspect="1" noChangeArrowheads="1"/>
          </p:cNvSpPr>
          <p:nvPr/>
        </p:nvSpPr>
        <p:spPr bwMode="auto">
          <a:xfrm>
            <a:off x="5945152" y="3277359"/>
            <a:ext cx="304871" cy="30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3F3018"/>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rgbClr val="3F3018"/>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rgbClr val="3F3018"/>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rgbClr val="3F3018"/>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rgbClr val="3F3018"/>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da-DK" altLang="da-DK" sz="1800">
              <a:solidFill>
                <a:schemeClr val="tx1"/>
              </a:solidFill>
              <a:latin typeface="Arial" panose="020B0604020202020204" pitchFamily="34" charset="0"/>
            </a:endParaRPr>
          </a:p>
        </p:txBody>
      </p:sp>
      <p:sp>
        <p:nvSpPr>
          <p:cNvPr id="30725" name="Text Box 2">
            <a:extLst>
              <a:ext uri="{FF2B5EF4-FFF2-40B4-BE49-F238E27FC236}">
                <a16:creationId xmlns:a16="http://schemas.microsoft.com/office/drawing/2014/main" id="{840D6617-B12E-96D8-4B6C-62958782716F}"/>
              </a:ext>
            </a:extLst>
          </p:cNvPr>
          <p:cNvSpPr txBox="1">
            <a:spLocks noChangeArrowheads="1"/>
          </p:cNvSpPr>
          <p:nvPr/>
        </p:nvSpPr>
        <p:spPr bwMode="auto">
          <a:xfrm>
            <a:off x="768995" y="2097741"/>
            <a:ext cx="914611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66700" algn="l"/>
              </a:tabLst>
              <a:defRPr sz="2800">
                <a:solidFill>
                  <a:srgbClr val="3F3018"/>
                </a:solidFill>
                <a:latin typeface="Verdana" panose="020B0604030504040204" pitchFamily="34" charset="0"/>
                <a:ea typeface="ＭＳ Ｐゴシック" panose="020B0600070205080204" pitchFamily="34" charset="-128"/>
              </a:defRPr>
            </a:lvl1pPr>
            <a:lvl2pPr marL="37931725" indent="-37474525">
              <a:spcBef>
                <a:spcPct val="20000"/>
              </a:spcBef>
              <a:buChar char="–"/>
              <a:tabLst>
                <a:tab pos="266700" algn="l"/>
              </a:tabLst>
              <a:defRPr sz="2800">
                <a:solidFill>
                  <a:srgbClr val="3F3018"/>
                </a:solidFill>
                <a:latin typeface="Verdana" panose="020B0604030504040204" pitchFamily="34" charset="0"/>
                <a:ea typeface="ＭＳ Ｐゴシック" panose="020B0600070205080204" pitchFamily="34" charset="-128"/>
              </a:defRPr>
            </a:lvl2pPr>
            <a:lvl3pPr marL="1143000" indent="-228600">
              <a:spcBef>
                <a:spcPct val="20000"/>
              </a:spcBef>
              <a:buChar char="•"/>
              <a:tabLst>
                <a:tab pos="266700" algn="l"/>
              </a:tabLst>
              <a:defRPr sz="2400">
                <a:solidFill>
                  <a:srgbClr val="3F3018"/>
                </a:solidFill>
                <a:latin typeface="Verdana" panose="020B0604030504040204" pitchFamily="34" charset="0"/>
                <a:ea typeface="ＭＳ Ｐゴシック" panose="020B0600070205080204" pitchFamily="34" charset="-128"/>
              </a:defRPr>
            </a:lvl3pPr>
            <a:lvl4pPr marL="1600200" indent="-228600">
              <a:spcBef>
                <a:spcPct val="20000"/>
              </a:spcBef>
              <a:buChar char="–"/>
              <a:tabLst>
                <a:tab pos="266700" algn="l"/>
              </a:tabLst>
              <a:defRPr sz="2000">
                <a:solidFill>
                  <a:srgbClr val="3F3018"/>
                </a:solidFill>
                <a:latin typeface="Verdana" panose="020B0604030504040204" pitchFamily="34" charset="0"/>
                <a:ea typeface="ＭＳ Ｐゴシック" panose="020B0600070205080204" pitchFamily="34" charset="-128"/>
              </a:defRPr>
            </a:lvl4pPr>
            <a:lvl5pPr marL="2057400" indent="-228600">
              <a:spcBef>
                <a:spcPct val="20000"/>
              </a:spcBef>
              <a:buChar char="»"/>
              <a:tabLst>
                <a:tab pos="266700" algn="l"/>
              </a:tabLst>
              <a:defRPr sz="2000">
                <a:solidFill>
                  <a:srgbClr val="3F3018"/>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266700" algn="l"/>
              </a:tabLst>
              <a:defRPr sz="2000">
                <a:solidFill>
                  <a:srgbClr val="3F3018"/>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266700" algn="l"/>
              </a:tabLst>
              <a:defRPr sz="2000">
                <a:solidFill>
                  <a:srgbClr val="3F3018"/>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266700" algn="l"/>
              </a:tabLst>
              <a:defRPr sz="2000">
                <a:solidFill>
                  <a:srgbClr val="3F3018"/>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266700" algn="l"/>
              </a:tabLst>
              <a:defRPr sz="2000">
                <a:solidFill>
                  <a:srgbClr val="3F3018"/>
                </a:solidFill>
                <a:latin typeface="Verdana" panose="020B0604030504040204" pitchFamily="34" charset="0"/>
                <a:ea typeface="ＭＳ Ｐゴシック" panose="020B0600070205080204" pitchFamily="34" charset="-128"/>
              </a:defRPr>
            </a:lvl9pPr>
          </a:lstStyle>
          <a:p>
            <a:pPr marL="342900" indent="-342900">
              <a:spcBef>
                <a:spcPct val="50000"/>
              </a:spcBef>
              <a:buClr>
                <a:schemeClr val="tx2"/>
              </a:buClr>
              <a:buFont typeface="Wingdings" panose="05000000000000000000" pitchFamily="2" charset="2"/>
              <a:buChar char="§"/>
            </a:pPr>
            <a:r>
              <a:rPr lang="da-DK" altLang="da-DK" sz="2200">
                <a:solidFill>
                  <a:schemeClr val="tx1"/>
                </a:solidFill>
              </a:rPr>
              <a:t> Opret en sikker zone (neutralzone) til skarpe               	instrumenter. Det kan eventuelt være en plastikbakke</a:t>
            </a:r>
          </a:p>
          <a:p>
            <a:pPr marL="342900" indent="-342900">
              <a:spcBef>
                <a:spcPct val="50000"/>
              </a:spcBef>
              <a:buClr>
                <a:schemeClr val="tx2"/>
              </a:buClr>
              <a:buFont typeface="Wingdings" panose="05000000000000000000" pitchFamily="2" charset="2"/>
              <a:buChar char="§"/>
            </a:pPr>
            <a:r>
              <a:rPr lang="da-DK" altLang="da-DK" sz="2200">
                <a:solidFill>
                  <a:schemeClr val="tx1"/>
                </a:solidFill>
              </a:rPr>
              <a:t> Brug neutralzonen til at lægge knive samt andre 	stikkende og skærende instrumenter til kirurgen </a:t>
            </a:r>
          </a:p>
          <a:p>
            <a:pPr>
              <a:spcBef>
                <a:spcPct val="50000"/>
              </a:spcBef>
              <a:buClr>
                <a:schemeClr val="tx2"/>
              </a:buClr>
              <a:buNone/>
            </a:pPr>
            <a:r>
              <a:rPr lang="da-DK" altLang="da-DK" sz="2200">
                <a:solidFill>
                  <a:schemeClr val="tx1"/>
                </a:solidFill>
              </a:rPr>
              <a:t>		- altså ikke fra hånd til hånd.</a:t>
            </a:r>
          </a:p>
        </p:txBody>
      </p:sp>
      <p:sp>
        <p:nvSpPr>
          <p:cNvPr id="30727" name="Rectangle 16">
            <a:extLst>
              <a:ext uri="{FF2B5EF4-FFF2-40B4-BE49-F238E27FC236}">
                <a16:creationId xmlns:a16="http://schemas.microsoft.com/office/drawing/2014/main" id="{F4CC5CB4-470E-7844-5D85-4C181528B479}"/>
              </a:ext>
            </a:extLst>
          </p:cNvPr>
          <p:cNvSpPr>
            <a:spLocks noChangeArrowheads="1"/>
          </p:cNvSpPr>
          <p:nvPr/>
        </p:nvSpPr>
        <p:spPr bwMode="auto">
          <a:xfrm>
            <a:off x="1668341" y="4735952"/>
            <a:ext cx="45107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2800">
                <a:solidFill>
                  <a:srgbClr val="3F3018"/>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rgbClr val="3F3018"/>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rgbClr val="3F3018"/>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rgbClr val="3F3018"/>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rgbClr val="3F3018"/>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r>
              <a:rPr lang="da-DK" altLang="da-DK" sz="1400" err="1">
                <a:solidFill>
                  <a:srgbClr val="990033"/>
                </a:solidFill>
              </a:rPr>
              <a:t>Warwick</a:t>
            </a:r>
            <a:r>
              <a:rPr lang="da-DK" altLang="da-DK" sz="1400">
                <a:solidFill>
                  <a:srgbClr val="990033"/>
                </a:solidFill>
              </a:rPr>
              <a:t> instrumentbakke, blå, 270x150x30mm </a:t>
            </a:r>
          </a:p>
          <a:p>
            <a:pPr eaLnBrk="1" hangingPunct="1">
              <a:spcBef>
                <a:spcPct val="0"/>
              </a:spcBef>
              <a:buFontTx/>
              <a:buNone/>
            </a:pPr>
            <a:r>
              <a:rPr lang="da-DK" altLang="da-DK" sz="1400">
                <a:solidFill>
                  <a:srgbClr val="990033"/>
                </a:solidFill>
              </a:rPr>
              <a:t>- Ikke steril, men kan steriliseres</a:t>
            </a:r>
          </a:p>
        </p:txBody>
      </p:sp>
      <p:sp>
        <p:nvSpPr>
          <p:cNvPr id="2" name="Titel 1">
            <a:extLst>
              <a:ext uri="{FF2B5EF4-FFF2-40B4-BE49-F238E27FC236}">
                <a16:creationId xmlns:a16="http://schemas.microsoft.com/office/drawing/2014/main" id="{18CDDF85-7B62-9896-A0BF-5EF3C44316E5}"/>
              </a:ext>
            </a:extLst>
          </p:cNvPr>
          <p:cNvSpPr txBox="1">
            <a:spLocks/>
          </p:cNvSpPr>
          <p:nvPr/>
        </p:nvSpPr>
        <p:spPr>
          <a:xfrm>
            <a:off x="720187" y="1188000"/>
            <a:ext cx="10082625" cy="900000"/>
          </a:xfrm>
          <a:prstGeom prst="rect">
            <a:avLst/>
          </a:prstGeom>
        </p:spPr>
        <p:txBody>
          <a:bodyPr/>
          <a:lstStyle>
            <a:lvl1pPr algn="l" rtl="0" eaLnBrk="1" fontAlgn="base" hangingPunct="1">
              <a:lnSpc>
                <a:spcPct val="80000"/>
              </a:lnSpc>
              <a:spcBef>
                <a:spcPct val="0"/>
              </a:spcBef>
              <a:spcAft>
                <a:spcPct val="0"/>
              </a:spcAft>
              <a:defRPr sz="3600" b="1" baseline="0">
                <a:solidFill>
                  <a:schemeClr val="tx2"/>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a:lstStyle>
          <a:p>
            <a:pPr defTabSz="914400"/>
            <a:r>
              <a:rPr lang="da-DK" sz="3200" kern="0"/>
              <a:t>Kirurgiske procedurer</a:t>
            </a:r>
          </a:p>
        </p:txBody>
      </p:sp>
      <p:sp>
        <p:nvSpPr>
          <p:cNvPr id="3" name="Tekstfelt 2">
            <a:extLst>
              <a:ext uri="{FF2B5EF4-FFF2-40B4-BE49-F238E27FC236}">
                <a16:creationId xmlns:a16="http://schemas.microsoft.com/office/drawing/2014/main" id="{764CC303-F184-7088-1CE5-69C72B31572E}"/>
              </a:ext>
            </a:extLst>
          </p:cNvPr>
          <p:cNvSpPr txBox="1"/>
          <p:nvPr/>
        </p:nvSpPr>
        <p:spPr>
          <a:xfrm>
            <a:off x="554182" y="6310186"/>
            <a:ext cx="1524000" cy="523220"/>
          </a:xfrm>
          <a:prstGeom prst="rect">
            <a:avLst/>
          </a:prstGeom>
          <a:solidFill>
            <a:schemeClr val="bg1"/>
          </a:solidFill>
        </p:spPr>
        <p:txBody>
          <a:bodyPr wrap="square" rtlCol="0">
            <a:spAutoFit/>
          </a:bodyPr>
          <a:lstStyle/>
          <a:p>
            <a:endParaRPr lang="da-DK"/>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4" descr="jpeg">
            <a:extLst>
              <a:ext uri="{FF2B5EF4-FFF2-40B4-BE49-F238E27FC236}">
                <a16:creationId xmlns:a16="http://schemas.microsoft.com/office/drawing/2014/main" id="{E6FF651A-9443-A893-7CF4-2E07A5610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8283" y="1126204"/>
            <a:ext cx="1943550" cy="19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6">
            <a:extLst>
              <a:ext uri="{FF2B5EF4-FFF2-40B4-BE49-F238E27FC236}">
                <a16:creationId xmlns:a16="http://schemas.microsoft.com/office/drawing/2014/main" id="{E5E277F7-E20E-8143-230D-2667EF276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7675" y="4169967"/>
            <a:ext cx="1945137" cy="193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7" name="Text Box 7">
            <a:extLst>
              <a:ext uri="{FF2B5EF4-FFF2-40B4-BE49-F238E27FC236}">
                <a16:creationId xmlns:a16="http://schemas.microsoft.com/office/drawing/2014/main" id="{DDF301DC-76F0-DA2C-3A35-F5BA7D132878}"/>
              </a:ext>
            </a:extLst>
          </p:cNvPr>
          <p:cNvSpPr txBox="1">
            <a:spLocks noChangeArrowheads="1"/>
          </p:cNvSpPr>
          <p:nvPr/>
        </p:nvSpPr>
        <p:spPr bwMode="auto">
          <a:xfrm>
            <a:off x="8749699" y="3803169"/>
            <a:ext cx="2161088" cy="366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2800">
                <a:solidFill>
                  <a:srgbClr val="3F3018"/>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rgbClr val="3F3018"/>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rgbClr val="3F3018"/>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rgbClr val="3F3018"/>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rgbClr val="3F3018"/>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9pPr>
          </a:lstStyle>
          <a:p>
            <a:pPr eaLnBrk="1" hangingPunct="1">
              <a:spcBef>
                <a:spcPct val="50000"/>
              </a:spcBef>
              <a:buFontTx/>
              <a:buNone/>
            </a:pPr>
            <a:r>
              <a:rPr lang="da-DK" altLang="da-DK" sz="1800">
                <a:solidFill>
                  <a:srgbClr val="990033"/>
                </a:solidFill>
                <a:latin typeface="Arial" panose="020B0604020202020204" pitchFamily="34" charset="0"/>
              </a:rPr>
              <a:t>Med sikkerhedslås</a:t>
            </a:r>
          </a:p>
        </p:txBody>
      </p:sp>
      <p:sp>
        <p:nvSpPr>
          <p:cNvPr id="2" name="Titel 1">
            <a:extLst>
              <a:ext uri="{FF2B5EF4-FFF2-40B4-BE49-F238E27FC236}">
                <a16:creationId xmlns:a16="http://schemas.microsoft.com/office/drawing/2014/main" id="{865A7628-A2BC-E9D6-9EE0-B345BCD1B2B7}"/>
              </a:ext>
            </a:extLst>
          </p:cNvPr>
          <p:cNvSpPr txBox="1">
            <a:spLocks/>
          </p:cNvSpPr>
          <p:nvPr/>
        </p:nvSpPr>
        <p:spPr>
          <a:xfrm>
            <a:off x="720187" y="1188000"/>
            <a:ext cx="10082625" cy="900000"/>
          </a:xfrm>
          <a:prstGeom prst="rect">
            <a:avLst/>
          </a:prstGeom>
        </p:spPr>
        <p:txBody>
          <a:bodyPr/>
          <a:lstStyle>
            <a:lvl1pPr algn="l" rtl="0" eaLnBrk="1" fontAlgn="base" hangingPunct="1">
              <a:lnSpc>
                <a:spcPct val="80000"/>
              </a:lnSpc>
              <a:spcBef>
                <a:spcPct val="0"/>
              </a:spcBef>
              <a:spcAft>
                <a:spcPct val="0"/>
              </a:spcAft>
              <a:defRPr sz="3600" b="1" baseline="0">
                <a:solidFill>
                  <a:schemeClr val="tx2"/>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a:lstStyle>
          <a:p>
            <a:pPr defTabSz="914400"/>
            <a:r>
              <a:rPr lang="da-DK" kern="0"/>
              <a:t>Kirurgiske procedurer</a:t>
            </a:r>
          </a:p>
        </p:txBody>
      </p:sp>
      <p:sp>
        <p:nvSpPr>
          <p:cNvPr id="3" name="Pladsholder til indhold 2">
            <a:extLst>
              <a:ext uri="{FF2B5EF4-FFF2-40B4-BE49-F238E27FC236}">
                <a16:creationId xmlns:a16="http://schemas.microsoft.com/office/drawing/2014/main" id="{8B830FA8-5395-5B32-66BF-390655779C0D}"/>
              </a:ext>
            </a:extLst>
          </p:cNvPr>
          <p:cNvSpPr>
            <a:spLocks noGrp="1"/>
          </p:cNvSpPr>
          <p:nvPr>
            <p:ph idx="1"/>
          </p:nvPr>
        </p:nvSpPr>
        <p:spPr>
          <a:xfrm>
            <a:off x="720187" y="1605316"/>
            <a:ext cx="6601535" cy="4366636"/>
          </a:xfrm>
        </p:spPr>
        <p:txBody>
          <a:bodyPr/>
          <a:lstStyle/>
          <a:p>
            <a:pPr>
              <a:spcBef>
                <a:spcPct val="50000"/>
              </a:spcBef>
              <a:buFontTx/>
              <a:buNone/>
            </a:pPr>
            <a:r>
              <a:rPr lang="da-DK" altLang="da-DK" sz="2400" b="1">
                <a:ea typeface="ＭＳ Ｐゴシック" panose="020B0600070205080204" pitchFamily="34" charset="-128"/>
              </a:rPr>
              <a:t>Sikkerhedsæske</a:t>
            </a:r>
          </a:p>
          <a:p>
            <a:pPr>
              <a:spcBef>
                <a:spcPct val="50000"/>
              </a:spcBef>
              <a:buClr>
                <a:schemeClr val="tx2"/>
              </a:buClr>
            </a:pPr>
            <a:r>
              <a:rPr lang="da-DK" altLang="da-DK" sz="2400">
                <a:ea typeface="ＭＳ Ｐゴシック" panose="020B0600070205080204" pitchFamily="34" charset="-128"/>
              </a:rPr>
              <a:t>Sikkerhedsæsken (</a:t>
            </a:r>
            <a:r>
              <a:rPr lang="da-DK" altLang="da-DK" sz="2400" err="1">
                <a:ea typeface="ＭＳ Ｐゴシック" panose="020B0600070205080204" pitchFamily="34" charset="-128"/>
              </a:rPr>
              <a:t>safetyboksen</a:t>
            </a:r>
            <a:r>
              <a:rPr lang="da-DK" altLang="da-DK" sz="2400">
                <a:ea typeface="ＭＳ Ｐゴシック" panose="020B0600070205080204" pitchFamily="34" charset="-128"/>
              </a:rPr>
              <a:t>) anvendes til brugte knive/skalpeller og nåle/kanyler </a:t>
            </a:r>
          </a:p>
          <a:p>
            <a:pPr>
              <a:spcBef>
                <a:spcPct val="50000"/>
              </a:spcBef>
              <a:buClr>
                <a:schemeClr val="tx2"/>
              </a:buClr>
            </a:pPr>
            <a:r>
              <a:rPr lang="da-DK" altLang="da-DK" sz="2400">
                <a:ea typeface="ＭＳ Ｐゴシック" panose="020B0600070205080204" pitchFamily="34" charset="-128"/>
              </a:rPr>
              <a:t>Brugte sikkerhedsæsker bortskaffes som klinisk risikoaffald</a:t>
            </a:r>
          </a:p>
        </p:txBody>
      </p:sp>
      <p:sp>
        <p:nvSpPr>
          <p:cNvPr id="4" name="Tekstfelt 3">
            <a:extLst>
              <a:ext uri="{FF2B5EF4-FFF2-40B4-BE49-F238E27FC236}">
                <a16:creationId xmlns:a16="http://schemas.microsoft.com/office/drawing/2014/main" id="{66454254-ADC3-DC6A-862C-CDBCDB8E4387}"/>
              </a:ext>
            </a:extLst>
          </p:cNvPr>
          <p:cNvSpPr txBox="1"/>
          <p:nvPr/>
        </p:nvSpPr>
        <p:spPr>
          <a:xfrm>
            <a:off x="554182" y="6310186"/>
            <a:ext cx="1524000" cy="523220"/>
          </a:xfrm>
          <a:prstGeom prst="rect">
            <a:avLst/>
          </a:prstGeom>
          <a:solidFill>
            <a:schemeClr val="bg1"/>
          </a:solidFill>
        </p:spPr>
        <p:txBody>
          <a:bodyPr wrap="square" rtlCol="0">
            <a:spAutoFit/>
          </a:bodyPr>
          <a:lstStyle/>
          <a:p>
            <a:endParaRPr lang="da-DK"/>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 plakat, tegneserie&#10;&#10;AI-genereret indhold kan være ukorrekt.">
            <a:extLst>
              <a:ext uri="{FF2B5EF4-FFF2-40B4-BE49-F238E27FC236}">
                <a16:creationId xmlns:a16="http://schemas.microsoft.com/office/drawing/2014/main" id="{8C05C123-B479-DCC0-7258-0B3D01539D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9974" y="196097"/>
            <a:ext cx="4573670" cy="6467394"/>
          </a:xfrm>
          <a:prstGeom prst="rect">
            <a:avLst/>
          </a:prstGeom>
          <a:ln>
            <a:solidFill>
              <a:schemeClr val="tx1"/>
            </a:solidFill>
          </a:ln>
        </p:spPr>
      </p:pic>
    </p:spTree>
    <p:extLst>
      <p:ext uri="{BB962C8B-B14F-4D97-AF65-F5344CB8AC3E}">
        <p14:creationId xmlns:p14="http://schemas.microsoft.com/office/powerpoint/2010/main" val="1505638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C43CD3-3037-BFFD-B63D-7C181364CC06}"/>
              </a:ext>
            </a:extLst>
          </p:cNvPr>
          <p:cNvSpPr txBox="1"/>
          <p:nvPr/>
        </p:nvSpPr>
        <p:spPr>
          <a:xfrm>
            <a:off x="1032313" y="1312071"/>
            <a:ext cx="1026036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da-DK" sz="1800" b="1" i="0" kern="1200">
                <a:latin typeface="+mj-lt"/>
                <a:ea typeface="ＭＳ Ｐゴシック"/>
                <a:cs typeface="+mn-cs"/>
              </a:rPr>
              <a:t>Baggrund</a:t>
            </a:r>
          </a:p>
          <a:p>
            <a:pPr algn="l" rtl="0"/>
            <a:endParaRPr lang="da-DK">
              <a:latin typeface="+mj-lt"/>
            </a:endParaRPr>
          </a:p>
          <a:p>
            <a:pPr algn="l" rtl="0"/>
            <a:r>
              <a:rPr lang="da-DK" sz="1800" i="0" kern="1200">
                <a:latin typeface="+mj-lt"/>
                <a:ea typeface="ＭＳ Ｐゴシック"/>
                <a:cs typeface="+mn-cs"/>
              </a:rPr>
              <a:t>Efter uheld med gennemtrængende stik eller snit, stænk i øjne eller på slimhinder med blod eller vævsvæsker, kan der fx være risiko for smitte med hepatitis B, hepatitis C eller </a:t>
            </a:r>
            <a:r>
              <a:rPr lang="da-DK" sz="1800">
                <a:latin typeface="+mj-lt"/>
                <a:ea typeface="ＭＳ Ｐゴシック"/>
              </a:rPr>
              <a:t>HIV</a:t>
            </a:r>
            <a:endParaRPr lang="da-DK" sz="1800" i="0" kern="1200">
              <a:latin typeface="+mj-lt"/>
              <a:ea typeface="ＭＳ Ｐゴシック"/>
              <a:cs typeface="Arial"/>
            </a:endParaRPr>
          </a:p>
          <a:p>
            <a:pPr algn="ctr"/>
            <a:endParaRPr lang="en-US">
              <a:latin typeface="+mj-lt"/>
            </a:endParaRPr>
          </a:p>
          <a:p>
            <a:pPr algn="ctr"/>
            <a:endParaRPr lang="en-US">
              <a:latin typeface="+mj-lt"/>
              <a:ea typeface="Verdana"/>
            </a:endParaRPr>
          </a:p>
          <a:p>
            <a:pPr algn="ctr"/>
            <a:endParaRPr lang="en-US">
              <a:latin typeface="+mj-lt"/>
              <a:ea typeface="Verdana"/>
            </a:endParaRPr>
          </a:p>
        </p:txBody>
      </p:sp>
      <p:sp>
        <p:nvSpPr>
          <p:cNvPr id="4" name="TextBox 3">
            <a:extLst>
              <a:ext uri="{FF2B5EF4-FFF2-40B4-BE49-F238E27FC236}">
                <a16:creationId xmlns:a16="http://schemas.microsoft.com/office/drawing/2014/main" id="{AAE0046A-C638-DA94-71E4-5699DF653283}"/>
              </a:ext>
            </a:extLst>
          </p:cNvPr>
          <p:cNvSpPr txBox="1"/>
          <p:nvPr/>
        </p:nvSpPr>
        <p:spPr>
          <a:xfrm>
            <a:off x="1325052" y="3019392"/>
            <a:ext cx="9967209" cy="38779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da-DK" sz="1800" b="1" noProof="0">
                <a:latin typeface="+mj-lt"/>
                <a:ea typeface="Arial"/>
                <a:cs typeface="Arial"/>
              </a:rPr>
              <a:t>Efter uheld skal man</a:t>
            </a:r>
          </a:p>
          <a:p>
            <a:pPr marL="342900" indent="-342900" rtl="0">
              <a:buClr>
                <a:schemeClr val="tx2"/>
              </a:buClr>
              <a:buFont typeface="Wingdings" panose="05000000000000000000" pitchFamily="2" charset="2"/>
              <a:buChar char="§"/>
            </a:pPr>
            <a:endParaRPr lang="da-DK" noProof="0">
              <a:latin typeface="+mj-lt"/>
            </a:endParaRPr>
          </a:p>
          <a:p>
            <a:pPr marL="285750" indent="-285750" rtl="0">
              <a:buClr>
                <a:schemeClr val="tx2"/>
              </a:buClr>
              <a:buFont typeface="Wingdings" panose="05000000000000000000" pitchFamily="2" charset="2"/>
              <a:buChar char="§"/>
            </a:pPr>
            <a:r>
              <a:rPr lang="da-DK" sz="1800" noProof="0">
                <a:latin typeface="+mj-lt"/>
                <a:ea typeface="Arial"/>
                <a:cs typeface="Arial"/>
              </a:rPr>
              <a:t>Vaske grundigt med vand og sæbe</a:t>
            </a:r>
          </a:p>
          <a:p>
            <a:pPr marL="342900" indent="-342900" rtl="0">
              <a:buClr>
                <a:schemeClr val="tx2"/>
              </a:buClr>
              <a:buFont typeface="Wingdings" panose="05000000000000000000" pitchFamily="2" charset="2"/>
              <a:buChar char="§"/>
            </a:pPr>
            <a:endParaRPr lang="da-DK" noProof="0">
              <a:latin typeface="+mj-lt"/>
            </a:endParaRPr>
          </a:p>
          <a:p>
            <a:pPr marL="285750" indent="-285750" rtl="0">
              <a:buClr>
                <a:schemeClr val="tx2"/>
              </a:buClr>
              <a:buFont typeface="Wingdings" panose="05000000000000000000" pitchFamily="2" charset="2"/>
              <a:buChar char="§"/>
            </a:pPr>
            <a:r>
              <a:rPr lang="da-DK" sz="1800" noProof="0">
                <a:latin typeface="+mj-lt"/>
                <a:ea typeface="Arial"/>
                <a:cs typeface="Arial"/>
              </a:rPr>
              <a:t>Desinficere med håndsprit med </a:t>
            </a:r>
            <a:r>
              <a:rPr lang="da-DK" sz="1800" noProof="0" err="1">
                <a:latin typeface="+mj-lt"/>
                <a:ea typeface="Arial"/>
                <a:cs typeface="Arial"/>
              </a:rPr>
              <a:t>ethanol</a:t>
            </a:r>
            <a:r>
              <a:rPr lang="da-DK" sz="1800" noProof="0">
                <a:latin typeface="+mj-lt"/>
                <a:ea typeface="Arial"/>
                <a:cs typeface="Arial"/>
              </a:rPr>
              <a:t> 70-85% eller hospitalssprit 70%</a:t>
            </a:r>
          </a:p>
          <a:p>
            <a:pPr marL="342900" indent="-342900" rtl="0">
              <a:buClr>
                <a:schemeClr val="tx2"/>
              </a:buClr>
              <a:buFont typeface="Wingdings" panose="05000000000000000000" pitchFamily="2" charset="2"/>
              <a:buChar char="§"/>
            </a:pPr>
            <a:endParaRPr lang="da-DK" noProof="0">
              <a:latin typeface="+mj-lt"/>
            </a:endParaRPr>
          </a:p>
          <a:p>
            <a:pPr marL="285750" indent="-285750" rtl="0">
              <a:buClr>
                <a:schemeClr val="tx2"/>
              </a:buClr>
              <a:buFont typeface="Wingdings" panose="05000000000000000000" pitchFamily="2" charset="2"/>
              <a:buChar char="§"/>
            </a:pPr>
            <a:r>
              <a:rPr lang="da-DK" sz="1800" noProof="0">
                <a:latin typeface="+mj-lt"/>
                <a:ea typeface="Arial"/>
                <a:cs typeface="Arial"/>
              </a:rPr>
              <a:t>Har man fået blod eller vævsvæsker i øjne, mund eller åbne sår, skylles med rigeligt øjenskyllevæske, saltvand eller vand fra hanen</a:t>
            </a:r>
          </a:p>
          <a:p>
            <a:pPr marL="342900" indent="-342900" rtl="0">
              <a:buClr>
                <a:schemeClr val="tx2"/>
              </a:buClr>
              <a:buFont typeface="Wingdings" panose="05000000000000000000" pitchFamily="2" charset="2"/>
              <a:buChar char="§"/>
            </a:pPr>
            <a:endParaRPr lang="da-DK" noProof="0">
              <a:latin typeface="+mj-lt"/>
            </a:endParaRPr>
          </a:p>
          <a:p>
            <a:pPr marL="285750" indent="-285750">
              <a:buClr>
                <a:schemeClr val="tx2"/>
              </a:buClr>
              <a:buFont typeface="Wingdings" panose="05000000000000000000" pitchFamily="2" charset="2"/>
              <a:buChar char="§"/>
            </a:pPr>
            <a:r>
              <a:rPr lang="da-DK" sz="1800" noProof="0">
                <a:latin typeface="+mj-lt"/>
                <a:ea typeface="Arial"/>
                <a:cs typeface="Arial"/>
              </a:rPr>
              <a:t>Stikskaden anmeldes som en arbejdsulykke: Man skal derfor kontakte sin arbejdsmiljøgruppe</a:t>
            </a:r>
            <a:endParaRPr lang="da-DK" noProof="0">
              <a:latin typeface="+mj-lt"/>
            </a:endParaRPr>
          </a:p>
          <a:p>
            <a:pPr algn="ctr"/>
            <a:endParaRPr lang="da-DK" noProof="0">
              <a:latin typeface="+mj-lt"/>
            </a:endParaRPr>
          </a:p>
        </p:txBody>
      </p:sp>
      <p:sp>
        <p:nvSpPr>
          <p:cNvPr id="7" name="TextBox 6">
            <a:extLst>
              <a:ext uri="{FF2B5EF4-FFF2-40B4-BE49-F238E27FC236}">
                <a16:creationId xmlns:a16="http://schemas.microsoft.com/office/drawing/2014/main" id="{77B757EE-451F-71F9-963A-7FD6A449B3AB}"/>
              </a:ext>
            </a:extLst>
          </p:cNvPr>
          <p:cNvSpPr txBox="1"/>
          <p:nvPr/>
        </p:nvSpPr>
        <p:spPr>
          <a:xfrm>
            <a:off x="605791" y="412453"/>
            <a:ext cx="80533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tx2"/>
                </a:solidFill>
                <a:ea typeface="Verdana"/>
              </a:rPr>
              <a:t>Ved </a:t>
            </a:r>
            <a:r>
              <a:rPr lang="en-US" sz="3200" b="1" err="1">
                <a:solidFill>
                  <a:schemeClr val="tx2"/>
                </a:solidFill>
                <a:ea typeface="Verdana"/>
              </a:rPr>
              <a:t>stik</a:t>
            </a:r>
            <a:r>
              <a:rPr lang="en-US" sz="3200" b="1">
                <a:solidFill>
                  <a:schemeClr val="tx2"/>
                </a:solidFill>
                <a:ea typeface="Verdana"/>
              </a:rPr>
              <a:t>- </a:t>
            </a:r>
            <a:r>
              <a:rPr lang="en-US" sz="3200" b="1" err="1">
                <a:solidFill>
                  <a:schemeClr val="tx2"/>
                </a:solidFill>
                <a:ea typeface="Verdana"/>
              </a:rPr>
              <a:t>og</a:t>
            </a:r>
            <a:r>
              <a:rPr lang="en-US" sz="3200" b="1">
                <a:solidFill>
                  <a:schemeClr val="tx2"/>
                </a:solidFill>
                <a:ea typeface="Verdana"/>
              </a:rPr>
              <a:t> </a:t>
            </a:r>
            <a:r>
              <a:rPr lang="en-US" sz="3200" b="1" err="1">
                <a:solidFill>
                  <a:schemeClr val="tx2"/>
                </a:solidFill>
                <a:ea typeface="Verdana"/>
              </a:rPr>
              <a:t>skæreskade</a:t>
            </a:r>
            <a:endParaRPr lang="en-US" sz="3200" b="1" err="1">
              <a:solidFill>
                <a:schemeClr val="tx2"/>
              </a:solidFill>
            </a:endParaRPr>
          </a:p>
        </p:txBody>
      </p:sp>
      <p:sp>
        <p:nvSpPr>
          <p:cNvPr id="3" name="Tekstfelt 2">
            <a:extLst>
              <a:ext uri="{FF2B5EF4-FFF2-40B4-BE49-F238E27FC236}">
                <a16:creationId xmlns:a16="http://schemas.microsoft.com/office/drawing/2014/main" id="{8B2EB050-A82B-9C80-D190-78195E46711A}"/>
              </a:ext>
            </a:extLst>
          </p:cNvPr>
          <p:cNvSpPr txBox="1"/>
          <p:nvPr/>
        </p:nvSpPr>
        <p:spPr>
          <a:xfrm>
            <a:off x="554182" y="6469840"/>
            <a:ext cx="1524000" cy="400110"/>
          </a:xfrm>
          <a:prstGeom prst="rect">
            <a:avLst/>
          </a:prstGeom>
          <a:solidFill>
            <a:schemeClr val="bg1"/>
          </a:solidFill>
        </p:spPr>
        <p:txBody>
          <a:bodyPr wrap="square" rtlCol="0">
            <a:spAutoFit/>
          </a:bodyPr>
          <a:lstStyle/>
          <a:p>
            <a:endParaRPr lang="da-DK" sz="1000"/>
          </a:p>
          <a:p>
            <a:endParaRPr lang="da-DK" sz="1000"/>
          </a:p>
        </p:txBody>
      </p:sp>
    </p:spTree>
    <p:extLst>
      <p:ext uri="{BB962C8B-B14F-4D97-AF65-F5344CB8AC3E}">
        <p14:creationId xmlns:p14="http://schemas.microsoft.com/office/powerpoint/2010/main" val="137808616"/>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187" y="765498"/>
            <a:ext cx="10082625" cy="864096"/>
          </a:xfrm>
        </p:spPr>
        <p:txBody>
          <a:bodyPr/>
          <a:lstStyle/>
          <a:p>
            <a:r>
              <a:rPr lang="da-DK"/>
              <a:t>E-læringskursus i Plan2Learn </a:t>
            </a:r>
          </a:p>
        </p:txBody>
      </p:sp>
      <p:sp>
        <p:nvSpPr>
          <p:cNvPr id="5" name="Pladsholder til indhold 4">
            <a:extLst>
              <a:ext uri="{FF2B5EF4-FFF2-40B4-BE49-F238E27FC236}">
                <a16:creationId xmlns:a16="http://schemas.microsoft.com/office/drawing/2014/main" id="{CB1C158E-593A-FA9C-4FEA-3DA7D112E64B}"/>
              </a:ext>
            </a:extLst>
          </p:cNvPr>
          <p:cNvSpPr>
            <a:spLocks noGrp="1"/>
          </p:cNvSpPr>
          <p:nvPr>
            <p:ph idx="1"/>
          </p:nvPr>
        </p:nvSpPr>
        <p:spPr>
          <a:xfrm>
            <a:off x="720187" y="2997746"/>
            <a:ext cx="10082625" cy="3193756"/>
          </a:xfrm>
        </p:spPr>
        <p:txBody>
          <a:bodyPr/>
          <a:lstStyle/>
          <a:p>
            <a:pPr>
              <a:buClr>
                <a:schemeClr val="accent6"/>
              </a:buClr>
            </a:pPr>
            <a:r>
              <a:rPr lang="da-DK" sz="2200" b="0" i="0">
                <a:solidFill>
                  <a:srgbClr val="000000"/>
                </a:solidFill>
                <a:effectLst/>
                <a:latin typeface="Verdana" panose="020B0604030504040204" pitchFamily="34" charset="0"/>
              </a:rPr>
              <a:t>Ligger i Plan2Learn – søg på ”stik”</a:t>
            </a:r>
          </a:p>
          <a:p>
            <a:pPr>
              <a:buClr>
                <a:schemeClr val="accent6"/>
              </a:buClr>
            </a:pPr>
            <a:r>
              <a:rPr lang="da-DK" sz="2200" b="0" i="0">
                <a:solidFill>
                  <a:srgbClr val="000000"/>
                </a:solidFill>
                <a:effectLst/>
                <a:latin typeface="Verdana" panose="020B0604030504040204" pitchFamily="34" charset="0"/>
              </a:rPr>
              <a:t>Er gratis at tilmelde sig </a:t>
            </a:r>
          </a:p>
          <a:p>
            <a:pPr>
              <a:buClr>
                <a:schemeClr val="accent6"/>
              </a:buClr>
            </a:pPr>
            <a:r>
              <a:rPr lang="da-DK" sz="2200">
                <a:solidFill>
                  <a:srgbClr val="000000"/>
                </a:solidFill>
                <a:latin typeface="Verdana" panose="020B0604030504040204" pitchFamily="34" charset="0"/>
              </a:rPr>
              <a:t>Er u</a:t>
            </a:r>
            <a:r>
              <a:rPr lang="da-DK" sz="2200" b="0" i="0">
                <a:solidFill>
                  <a:srgbClr val="000000"/>
                </a:solidFill>
                <a:effectLst/>
                <a:latin typeface="Verdana" panose="020B0604030504040204" pitchFamily="34" charset="0"/>
              </a:rPr>
              <a:t>dviklet af Region Hovedstaden </a:t>
            </a:r>
          </a:p>
          <a:p>
            <a:pPr>
              <a:buClr>
                <a:schemeClr val="accent6"/>
              </a:buClr>
            </a:pPr>
            <a:r>
              <a:rPr lang="da-DK" sz="2200" b="0" i="0">
                <a:solidFill>
                  <a:srgbClr val="000000"/>
                </a:solidFill>
                <a:effectLst/>
                <a:latin typeface="Verdana" panose="020B0604030504040204" pitchFamily="34" charset="0"/>
              </a:rPr>
              <a:t>Man kan tilmelde sig under forskellige enheder – det meste er identisk under hver enhed - ikke alt er relevant for alle</a:t>
            </a:r>
          </a:p>
          <a:p>
            <a:pPr>
              <a:buClr>
                <a:schemeClr val="accent6"/>
              </a:buClr>
            </a:pPr>
            <a:r>
              <a:rPr lang="da-DK" sz="2200">
                <a:solidFill>
                  <a:srgbClr val="000000"/>
                </a:solidFill>
                <a:latin typeface="Verdana" panose="020B0604030504040204" pitchFamily="34" charset="0"/>
              </a:rPr>
              <a:t>Spørgsmål efter hvert emne</a:t>
            </a:r>
          </a:p>
          <a:p>
            <a:pPr>
              <a:buClr>
                <a:schemeClr val="accent6"/>
              </a:buClr>
            </a:pPr>
            <a:r>
              <a:rPr lang="da-DK" sz="2200" b="0" i="0">
                <a:solidFill>
                  <a:srgbClr val="000000"/>
                </a:solidFill>
                <a:effectLst/>
                <a:latin typeface="Verdana" panose="020B0604030504040204" pitchFamily="34" charset="0"/>
              </a:rPr>
              <a:t>Se det gerne sammen med en kollega</a:t>
            </a:r>
          </a:p>
          <a:p>
            <a:pPr>
              <a:buClr>
                <a:schemeClr val="accent6"/>
              </a:buClr>
            </a:pPr>
            <a:r>
              <a:rPr lang="da-DK" sz="2200" b="0" i="0">
                <a:solidFill>
                  <a:srgbClr val="000000"/>
                </a:solidFill>
                <a:effectLst/>
                <a:latin typeface="Verdana" panose="020B0604030504040204" pitchFamily="34" charset="0"/>
              </a:rPr>
              <a:t>Se det evt. til P-møde, fx fordelt over flere møder</a:t>
            </a:r>
          </a:p>
          <a:p>
            <a:pPr>
              <a:buClr>
                <a:schemeClr val="accent6"/>
              </a:buClr>
            </a:pPr>
            <a:r>
              <a:rPr lang="da-DK" sz="2200">
                <a:solidFill>
                  <a:srgbClr val="000000"/>
                </a:solidFill>
                <a:latin typeface="Verdana" panose="020B0604030504040204" pitchFamily="34" charset="0"/>
              </a:rPr>
              <a:t>Anbefal kurset til andre relevante afdelinger</a:t>
            </a:r>
            <a:endParaRPr lang="da-DK" sz="2200" b="0" i="0">
              <a:solidFill>
                <a:srgbClr val="000000"/>
              </a:solidFill>
              <a:effectLst/>
              <a:latin typeface="Verdana" panose="020B0604030504040204" pitchFamily="34" charset="0"/>
            </a:endParaRPr>
          </a:p>
          <a:p>
            <a:pPr>
              <a:buClr>
                <a:schemeClr val="accent6"/>
              </a:buClr>
            </a:pPr>
            <a:endParaRPr lang="da-DK" sz="2200" b="0" i="0">
              <a:solidFill>
                <a:srgbClr val="000000"/>
              </a:solidFill>
              <a:effectLst/>
              <a:latin typeface="Verdana" panose="020B0604030504040204" pitchFamily="34" charset="0"/>
            </a:endParaRPr>
          </a:p>
          <a:p>
            <a:pPr>
              <a:buClr>
                <a:schemeClr val="accent6"/>
              </a:buClr>
            </a:pPr>
            <a:endParaRPr lang="da-DK" sz="2200" b="0" i="0">
              <a:solidFill>
                <a:srgbClr val="000000"/>
              </a:solidFill>
              <a:effectLst/>
              <a:latin typeface="Verdana" panose="020B0604030504040204" pitchFamily="34" charset="0"/>
            </a:endParaRPr>
          </a:p>
          <a:p>
            <a:pPr>
              <a:buClr>
                <a:schemeClr val="accent6"/>
              </a:buClr>
            </a:pPr>
            <a:endParaRPr lang="da-DK" sz="2200" i="1"/>
          </a:p>
        </p:txBody>
      </p:sp>
    </p:spTree>
    <p:extLst>
      <p:ext uri="{BB962C8B-B14F-4D97-AF65-F5344CB8AC3E}">
        <p14:creationId xmlns:p14="http://schemas.microsoft.com/office/powerpoint/2010/main" val="172813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B410C4DF-DC64-219C-6E71-66F0FCF15AFA}"/>
              </a:ext>
            </a:extLst>
          </p:cNvPr>
          <p:cNvSpPr txBox="1"/>
          <p:nvPr/>
        </p:nvSpPr>
        <p:spPr>
          <a:xfrm>
            <a:off x="996198" y="925915"/>
            <a:ext cx="4804334" cy="5078313"/>
          </a:xfrm>
          <a:prstGeom prst="rect">
            <a:avLst/>
          </a:prstGeom>
          <a:noFill/>
        </p:spPr>
        <p:txBody>
          <a:bodyPr wrap="square" lIns="91440" tIns="45720" rIns="91440" bIns="45720" rtlCol="0" anchor="t">
            <a:spAutoFit/>
          </a:bodyPr>
          <a:lstStyle/>
          <a:p>
            <a:r>
              <a:rPr kumimoji="0" lang="da-DK" sz="3600" b="1" i="0" u="none" strike="noStrike" kern="0" cap="none" spc="0" normalizeH="0" baseline="0" noProof="0">
                <a:ln>
                  <a:noFill/>
                </a:ln>
                <a:solidFill>
                  <a:srgbClr val="990033"/>
                </a:solidFill>
                <a:effectLst/>
                <a:uLnTx/>
                <a:uFillTx/>
                <a:latin typeface="Verdana"/>
                <a:ea typeface="+mj-ea"/>
                <a:cs typeface="+mj-cs"/>
              </a:rPr>
              <a:t>Program</a:t>
            </a:r>
            <a:endParaRPr lang="da-DK">
              <a:ea typeface="Verdana"/>
            </a:endParaRPr>
          </a:p>
          <a:p>
            <a:endParaRPr lang="da-DK">
              <a:ea typeface="Verdana"/>
            </a:endParaRPr>
          </a:p>
          <a:p>
            <a:endParaRPr lang="da-DK">
              <a:ea typeface="Verdana"/>
            </a:endParaRPr>
          </a:p>
          <a:p>
            <a:pPr marL="342900" indent="-342900">
              <a:buClr>
                <a:schemeClr val="tx2"/>
              </a:buClr>
              <a:buFont typeface="Wingdings" panose="05000000000000000000" pitchFamily="2" charset="2"/>
              <a:buChar char="§"/>
            </a:pPr>
            <a:r>
              <a:rPr lang="da-DK">
                <a:ea typeface="Verdana"/>
              </a:rPr>
              <a:t>Risikovurdering</a:t>
            </a:r>
          </a:p>
          <a:p>
            <a:pPr marL="342900" indent="-342900">
              <a:buClr>
                <a:schemeClr val="tx2"/>
              </a:buClr>
              <a:buFont typeface="Wingdings" panose="05000000000000000000" pitchFamily="2" charset="2"/>
              <a:buChar char="§"/>
            </a:pPr>
            <a:r>
              <a:rPr lang="da-DK">
                <a:ea typeface="Verdana"/>
              </a:rPr>
              <a:t>Sikkerhedskultur</a:t>
            </a:r>
          </a:p>
          <a:p>
            <a:pPr marL="342900" indent="-342900">
              <a:buClr>
                <a:schemeClr val="tx2"/>
              </a:buClr>
              <a:buFont typeface="Wingdings" panose="05000000000000000000" pitchFamily="2" charset="2"/>
              <a:buChar char="§"/>
            </a:pPr>
            <a:r>
              <a:rPr lang="da-DK">
                <a:ea typeface="Verdana"/>
              </a:rPr>
              <a:t>Arbejdsprocedurer</a:t>
            </a:r>
          </a:p>
          <a:p>
            <a:pPr marL="342900" indent="-342900">
              <a:buClr>
                <a:schemeClr val="tx2"/>
              </a:buClr>
              <a:buFont typeface="Wingdings" panose="05000000000000000000" pitchFamily="2" charset="2"/>
              <a:buChar char="§"/>
            </a:pPr>
            <a:r>
              <a:rPr lang="da-DK">
                <a:ea typeface="Verdana"/>
              </a:rPr>
              <a:t>Kanylebokse</a:t>
            </a:r>
          </a:p>
          <a:p>
            <a:pPr marL="342900" indent="-342900">
              <a:buClr>
                <a:schemeClr val="tx2"/>
              </a:buClr>
              <a:buFont typeface="Wingdings" panose="05000000000000000000" pitchFamily="2" charset="2"/>
              <a:buChar char="§"/>
            </a:pPr>
            <a:r>
              <a:rPr lang="en-US">
                <a:ea typeface="Verdana"/>
              </a:rPr>
              <a:t>Ved </a:t>
            </a:r>
            <a:r>
              <a:rPr lang="en-US" err="1">
                <a:ea typeface="Verdana"/>
              </a:rPr>
              <a:t>stik</a:t>
            </a:r>
            <a:r>
              <a:rPr lang="en-US">
                <a:ea typeface="Verdana"/>
              </a:rPr>
              <a:t>- og </a:t>
            </a:r>
            <a:r>
              <a:rPr lang="en-US" err="1">
                <a:ea typeface="Verdana"/>
              </a:rPr>
              <a:t>skæreskade</a:t>
            </a:r>
            <a:endParaRPr lang="da-DK">
              <a:ea typeface="Verdana"/>
            </a:endParaRPr>
          </a:p>
          <a:p>
            <a:pPr marL="342900" indent="-342900">
              <a:buClr>
                <a:schemeClr val="tx2"/>
              </a:buClr>
              <a:buFont typeface="Wingdings" panose="05000000000000000000" pitchFamily="2" charset="2"/>
              <a:buChar char="§"/>
            </a:pPr>
            <a:r>
              <a:rPr lang="en-US">
                <a:ea typeface="Verdana"/>
              </a:rPr>
              <a:t>E-</a:t>
            </a:r>
            <a:r>
              <a:rPr lang="en-US" err="1">
                <a:ea typeface="Verdana"/>
              </a:rPr>
              <a:t>læringskursus</a:t>
            </a:r>
            <a:endParaRPr lang="en-US">
              <a:ea typeface="Verdana"/>
            </a:endParaRPr>
          </a:p>
          <a:p>
            <a:pPr marL="342900" indent="-342900">
              <a:buClr>
                <a:schemeClr val="tx2"/>
              </a:buClr>
              <a:buFont typeface="Wingdings" panose="05000000000000000000" pitchFamily="2" charset="2"/>
              <a:buChar char="§"/>
            </a:pPr>
            <a:r>
              <a:rPr lang="en-US" err="1">
                <a:ea typeface="Verdana"/>
              </a:rPr>
              <a:t>Lokale</a:t>
            </a:r>
            <a:r>
              <a:rPr lang="en-US">
                <a:ea typeface="Verdana"/>
              </a:rPr>
              <a:t> forhold</a:t>
            </a:r>
          </a:p>
          <a:p>
            <a:pPr marL="342900" indent="-342900">
              <a:buClr>
                <a:schemeClr val="tx2"/>
              </a:buClr>
              <a:buFont typeface="Wingdings" panose="05000000000000000000" pitchFamily="2" charset="2"/>
              <a:buChar char="§"/>
            </a:pPr>
            <a:r>
              <a:rPr lang="en-US">
                <a:ea typeface="Verdana"/>
              </a:rPr>
              <a:t>Tag </a:t>
            </a:r>
            <a:r>
              <a:rPr lang="en-US" err="1">
                <a:ea typeface="Verdana"/>
              </a:rPr>
              <a:t>emnet</a:t>
            </a:r>
            <a:r>
              <a:rPr lang="en-US">
                <a:ea typeface="Verdana"/>
              </a:rPr>
              <a:t> op </a:t>
            </a:r>
            <a:r>
              <a:rPr lang="en-US" err="1">
                <a:ea typeface="Verdana"/>
              </a:rPr>
              <a:t>løbende</a:t>
            </a:r>
            <a:endParaRPr lang="en-US">
              <a:ea typeface="Verdana"/>
            </a:endParaRPr>
          </a:p>
          <a:p>
            <a:pPr marL="342900" indent="-342900">
              <a:buFont typeface="Arial"/>
              <a:buChar char="•"/>
            </a:pPr>
            <a:endParaRPr lang="en-US">
              <a:ea typeface="Verdana"/>
            </a:endParaRPr>
          </a:p>
          <a:p>
            <a:endParaRPr lang="da-DK">
              <a:ea typeface="Verdana"/>
            </a:endParaRPr>
          </a:p>
        </p:txBody>
      </p:sp>
      <p:pic>
        <p:nvPicPr>
          <p:cNvPr id="5" name="Billede 4" descr="Et billede, der indeholder tekst, tøj, kvinde&#10;&#10;AI-genereret indhold kan være ukorrekt.">
            <a:extLst>
              <a:ext uri="{FF2B5EF4-FFF2-40B4-BE49-F238E27FC236}">
                <a16:creationId xmlns:a16="http://schemas.microsoft.com/office/drawing/2014/main" id="{49C74F35-EBB0-FCF4-6C86-DC408FCF255B}"/>
              </a:ext>
            </a:extLst>
          </p:cNvPr>
          <p:cNvPicPr>
            <a:picLocks noChangeAspect="1"/>
          </p:cNvPicPr>
          <p:nvPr/>
        </p:nvPicPr>
        <p:blipFill>
          <a:blip r:embed="rId2">
            <a:extLst>
              <a:ext uri="{28A0092B-C50C-407E-A947-70E740481C1C}">
                <a14:useLocalDpi xmlns:a14="http://schemas.microsoft.com/office/drawing/2010/main" val="0"/>
              </a:ext>
            </a:extLst>
          </a:blip>
          <a:srcRect r="56216" b="1800"/>
          <a:stretch>
            <a:fillRect/>
          </a:stretch>
        </p:blipFill>
        <p:spPr>
          <a:xfrm>
            <a:off x="6394644" y="379935"/>
            <a:ext cx="4351458" cy="6099717"/>
          </a:xfrm>
          <a:prstGeom prst="rect">
            <a:avLst/>
          </a:prstGeom>
          <a:ln>
            <a:solidFill>
              <a:schemeClr val="tx1"/>
            </a:solidFill>
          </a:ln>
        </p:spPr>
      </p:pic>
    </p:spTree>
    <p:extLst>
      <p:ext uri="{BB962C8B-B14F-4D97-AF65-F5344CB8AC3E}">
        <p14:creationId xmlns:p14="http://schemas.microsoft.com/office/powerpoint/2010/main" val="2388253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187" y="621482"/>
            <a:ext cx="10082625" cy="720080"/>
          </a:xfrm>
        </p:spPr>
        <p:txBody>
          <a:bodyPr/>
          <a:lstStyle/>
          <a:p>
            <a:r>
              <a:rPr lang="da-DK"/>
              <a:t>Kursus i Plan2Learn </a:t>
            </a:r>
          </a:p>
        </p:txBody>
      </p:sp>
      <p:pic>
        <p:nvPicPr>
          <p:cNvPr id="1026" name="Picture 2" descr="Billede 1, Billede">
            <a:extLst>
              <a:ext uri="{FF2B5EF4-FFF2-40B4-BE49-F238E27FC236}">
                <a16:creationId xmlns:a16="http://schemas.microsoft.com/office/drawing/2014/main" id="{4B1FF66E-9489-4587-2100-13BC42454B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947" y="1557587"/>
            <a:ext cx="10801200"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716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187" y="765498"/>
            <a:ext cx="10082625" cy="864096"/>
          </a:xfrm>
        </p:spPr>
        <p:txBody>
          <a:bodyPr/>
          <a:lstStyle/>
          <a:p>
            <a:r>
              <a:rPr lang="da-DK"/>
              <a:t>Kursus i Plan2Learn </a:t>
            </a:r>
          </a:p>
        </p:txBody>
      </p:sp>
      <p:pic>
        <p:nvPicPr>
          <p:cNvPr id="1026" name="Picture 2" descr="Billede 1, Billede">
            <a:extLst>
              <a:ext uri="{FF2B5EF4-FFF2-40B4-BE49-F238E27FC236}">
                <a16:creationId xmlns:a16="http://schemas.microsoft.com/office/drawing/2014/main" id="{4B1FF66E-9489-4587-2100-13BC42454B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28" y="1918355"/>
            <a:ext cx="10059925" cy="50611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Billede 1, Billede">
            <a:extLst>
              <a:ext uri="{FF2B5EF4-FFF2-40B4-BE49-F238E27FC236}">
                <a16:creationId xmlns:a16="http://schemas.microsoft.com/office/drawing/2014/main" id="{78FEE63E-93FA-3B81-4622-0CF12D4774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0" y="189435"/>
            <a:ext cx="10299839" cy="6623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172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15E9CC5-3FD9-4114-CEC3-C00D1A61CFE0}"/>
              </a:ext>
            </a:extLst>
          </p:cNvPr>
          <p:cNvSpPr>
            <a:spLocks noGrp="1" noChangeArrowheads="1"/>
          </p:cNvSpPr>
          <p:nvPr>
            <p:ph type="title"/>
          </p:nvPr>
        </p:nvSpPr>
        <p:spPr/>
        <p:txBody>
          <a:bodyPr/>
          <a:lstStyle>
            <a:defPPr>
              <a:defRPr lang="da-DK"/>
            </a:defPPr>
            <a:lvl1pPr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1pPr>
            <a:lvl2pPr marL="544388"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2pPr>
            <a:lvl3pPr marL="1088776"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3pPr>
            <a:lvl4pPr marL="1633164"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4pPr>
            <a:lvl5pPr marL="2177552"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5pPr>
            <a:lvl6pPr marL="2721940"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6pPr>
            <a:lvl7pPr marL="3266328"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7pPr>
            <a:lvl8pPr marL="3810716"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8pPr>
            <a:lvl9pPr marL="4355104"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9pPr>
          </a:lstStyle>
          <a:p>
            <a:br>
              <a:rPr lang="da-DK" altLang="da-DK" sz="3201">
                <a:ea typeface="ＭＳ Ｐゴシック" panose="020B0600070205080204" pitchFamily="34" charset="-128"/>
              </a:rPr>
            </a:br>
            <a:br>
              <a:rPr lang="da-DK" altLang="da-DK" sz="3201">
                <a:ea typeface="ＭＳ Ｐゴシック" panose="020B0600070205080204" pitchFamily="34" charset="-128"/>
              </a:rPr>
            </a:br>
            <a:r>
              <a:rPr lang="da-DK" altLang="da-DK" sz="3201">
                <a:ea typeface="ＭＳ Ｐゴシック" panose="020B0600070205080204" pitchFamily="34" charset="-128"/>
              </a:rPr>
              <a:t>Procedurer med særlig risiko for stikuheld</a:t>
            </a:r>
          </a:p>
        </p:txBody>
      </p:sp>
      <p:sp>
        <p:nvSpPr>
          <p:cNvPr id="43011" name="Rectangle 3">
            <a:extLst>
              <a:ext uri="{FF2B5EF4-FFF2-40B4-BE49-F238E27FC236}">
                <a16:creationId xmlns:a16="http://schemas.microsoft.com/office/drawing/2014/main" id="{4E585C32-0ADC-255D-4DF1-6691B5DF1006}"/>
              </a:ext>
            </a:extLst>
          </p:cNvPr>
          <p:cNvSpPr>
            <a:spLocks noGrp="1" noChangeArrowheads="1"/>
          </p:cNvSpPr>
          <p:nvPr>
            <p:ph type="body" idx="1"/>
          </p:nvPr>
        </p:nvSpPr>
        <p:spPr/>
        <p:txBody>
          <a:bodyPr/>
          <a:lstStyle>
            <a:defPPr>
              <a:defRPr lang="da-DK"/>
            </a:defPPr>
            <a:lvl1pPr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1pPr>
            <a:lvl2pPr marL="544388"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2pPr>
            <a:lvl3pPr marL="1088776"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3pPr>
            <a:lvl4pPr marL="1633164"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4pPr>
            <a:lvl5pPr marL="2177552"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5pPr>
            <a:lvl6pPr marL="2721940"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6pPr>
            <a:lvl7pPr marL="3266328"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7pPr>
            <a:lvl8pPr marL="3810716"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8pPr>
            <a:lvl9pPr marL="4355104"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9pPr>
          </a:lstStyle>
          <a:p>
            <a:pPr>
              <a:buFontTx/>
              <a:buNone/>
            </a:pPr>
            <a:endParaRPr lang="da-DK" altLang="da-DK">
              <a:ea typeface="ＭＳ Ｐゴシック" panose="020B0600070205080204" pitchFamily="34" charset="-128"/>
            </a:endParaRPr>
          </a:p>
          <a:p>
            <a:pPr>
              <a:buFontTx/>
              <a:buNone/>
            </a:pPr>
            <a:r>
              <a:rPr lang="da-DK" altLang="da-DK">
                <a:ea typeface="ＭＳ Ｐゴシック" panose="020B0600070205080204" pitchFamily="34" charset="-128"/>
              </a:rPr>
              <a:t>Giv eksempler på procedurer og arbejdsgange i jeres arbejde, som indebærer særlig risiko for stikuheld.</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ED89F09-4A09-8B1A-70C9-1D1380361305}"/>
              </a:ext>
            </a:extLst>
          </p:cNvPr>
          <p:cNvSpPr>
            <a:spLocks noGrp="1" noChangeArrowheads="1"/>
          </p:cNvSpPr>
          <p:nvPr>
            <p:ph type="title"/>
          </p:nvPr>
        </p:nvSpPr>
        <p:spPr/>
        <p:txBody>
          <a:bodyPr/>
          <a:lstStyle>
            <a:defPPr>
              <a:defRPr lang="da-DK"/>
            </a:defPPr>
            <a:lvl1pPr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1pPr>
            <a:lvl2pPr marL="544388"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2pPr>
            <a:lvl3pPr marL="1088776"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3pPr>
            <a:lvl4pPr marL="1633164"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4pPr>
            <a:lvl5pPr marL="2177552"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5pPr>
            <a:lvl6pPr marL="2721940"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6pPr>
            <a:lvl7pPr marL="3266328"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7pPr>
            <a:lvl8pPr marL="3810716"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8pPr>
            <a:lvl9pPr marL="4355104"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9pPr>
          </a:lstStyle>
          <a:p>
            <a:br>
              <a:rPr lang="da-DK" altLang="da-DK" sz="3201">
                <a:ea typeface="ＭＳ Ｐゴシック" panose="020B0600070205080204" pitchFamily="34" charset="-128"/>
              </a:rPr>
            </a:br>
            <a:br>
              <a:rPr lang="da-DK" altLang="da-DK" sz="3201">
                <a:ea typeface="ＭＳ Ｐゴシック" panose="020B0600070205080204" pitchFamily="34" charset="-128"/>
              </a:rPr>
            </a:br>
            <a:r>
              <a:rPr lang="da-DK" altLang="da-DK" sz="3201">
                <a:ea typeface="ＭＳ Ｐゴシック" panose="020B0600070205080204" pitchFamily="34" charset="-128"/>
              </a:rPr>
              <a:t>Sådan kan vi nedsætte risikoen for stikuheld</a:t>
            </a:r>
          </a:p>
        </p:txBody>
      </p:sp>
      <p:sp>
        <p:nvSpPr>
          <p:cNvPr id="44035" name="Rectangle 3">
            <a:extLst>
              <a:ext uri="{FF2B5EF4-FFF2-40B4-BE49-F238E27FC236}">
                <a16:creationId xmlns:a16="http://schemas.microsoft.com/office/drawing/2014/main" id="{AD5C2E15-E503-D78A-F095-EA787192F160}"/>
              </a:ext>
            </a:extLst>
          </p:cNvPr>
          <p:cNvSpPr>
            <a:spLocks noGrp="1" noChangeArrowheads="1"/>
          </p:cNvSpPr>
          <p:nvPr>
            <p:ph type="body" idx="1"/>
          </p:nvPr>
        </p:nvSpPr>
        <p:spPr/>
        <p:txBody>
          <a:bodyPr/>
          <a:lstStyle>
            <a:defPPr>
              <a:defRPr lang="da-DK"/>
            </a:defPPr>
            <a:lvl1pPr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1pPr>
            <a:lvl2pPr marL="544388"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2pPr>
            <a:lvl3pPr marL="1088776"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3pPr>
            <a:lvl4pPr marL="1633164"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4pPr>
            <a:lvl5pPr marL="2177552"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5pPr>
            <a:lvl6pPr marL="2721940"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6pPr>
            <a:lvl7pPr marL="3266328"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7pPr>
            <a:lvl8pPr marL="3810716"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8pPr>
            <a:lvl9pPr marL="4355104"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9pPr>
          </a:lstStyle>
          <a:p>
            <a:pPr>
              <a:buFontTx/>
              <a:buNone/>
            </a:pPr>
            <a:endParaRPr lang="da-DK" altLang="da-DK">
              <a:ea typeface="ＭＳ Ｐゴシック" panose="020B0600070205080204" pitchFamily="34" charset="-128"/>
            </a:endParaRPr>
          </a:p>
          <a:p>
            <a:pPr>
              <a:buFontTx/>
              <a:buNone/>
            </a:pPr>
            <a:r>
              <a:rPr lang="da-DK" altLang="da-DK">
                <a:ea typeface="ＭＳ Ｐゴシック" panose="020B0600070205080204" pitchFamily="34" charset="-128"/>
              </a:rPr>
              <a:t>Giv forslag til hvordan risikoen kan nedsættes mest muligt, f</a:t>
            </a:r>
            <a:r>
              <a:rPr lang="da-DK" altLang="da-DK"/>
              <a:t>x</a:t>
            </a:r>
            <a:r>
              <a:rPr lang="da-DK" altLang="da-DK">
                <a:ea typeface="ＭＳ Ｐゴシック" panose="020B0600070205080204" pitchFamily="34" charset="-128"/>
              </a:rPr>
              <a:t> </a:t>
            </a:r>
            <a:r>
              <a:rPr lang="da-DK" altLang="da-DK"/>
              <a:t>æ</a:t>
            </a:r>
            <a:r>
              <a:rPr lang="da-DK" altLang="da-DK">
                <a:ea typeface="ＭＳ Ｐゴシック" panose="020B0600070205080204" pitchFamily="34" charset="-128"/>
              </a:rPr>
              <a:t>ndring af arbejdsrutine, undervisning m.m.</a:t>
            </a: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9030261-ACE5-3D6D-B64C-7BB7B3315A63}"/>
              </a:ext>
            </a:extLst>
          </p:cNvPr>
          <p:cNvSpPr>
            <a:spLocks noGrp="1" noChangeArrowheads="1"/>
          </p:cNvSpPr>
          <p:nvPr>
            <p:ph type="title"/>
          </p:nvPr>
        </p:nvSpPr>
        <p:spPr/>
        <p:txBody>
          <a:bodyPr/>
          <a:lstStyle>
            <a:defPPr>
              <a:defRPr lang="da-DK"/>
            </a:defPPr>
            <a:lvl1pPr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1pPr>
            <a:lvl2pPr marL="544388"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2pPr>
            <a:lvl3pPr marL="1088776"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3pPr>
            <a:lvl4pPr marL="1633164"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4pPr>
            <a:lvl5pPr marL="2177552"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5pPr>
            <a:lvl6pPr marL="2721940"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6pPr>
            <a:lvl7pPr marL="3266328"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7pPr>
            <a:lvl8pPr marL="3810716"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8pPr>
            <a:lvl9pPr marL="4355104"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9pPr>
          </a:lstStyle>
          <a:p>
            <a:r>
              <a:rPr lang="da-DK" altLang="da-DK" sz="3201">
                <a:ea typeface="ＭＳ Ｐゴシック" panose="020B0600070205080204" pitchFamily="34" charset="-128"/>
              </a:rPr>
              <a:t>Eksempler på uheld i afdelingen</a:t>
            </a:r>
          </a:p>
        </p:txBody>
      </p:sp>
      <p:sp>
        <p:nvSpPr>
          <p:cNvPr id="45059" name="Rectangle 3">
            <a:extLst>
              <a:ext uri="{FF2B5EF4-FFF2-40B4-BE49-F238E27FC236}">
                <a16:creationId xmlns:a16="http://schemas.microsoft.com/office/drawing/2014/main" id="{190F50B9-4CC1-E641-BF3A-47FFE853CEAA}"/>
              </a:ext>
            </a:extLst>
          </p:cNvPr>
          <p:cNvSpPr>
            <a:spLocks noGrp="1" noChangeArrowheads="1"/>
          </p:cNvSpPr>
          <p:nvPr>
            <p:ph type="body" idx="1"/>
          </p:nvPr>
        </p:nvSpPr>
        <p:spPr/>
        <p:txBody>
          <a:bodyPr/>
          <a:lstStyle>
            <a:defPPr>
              <a:defRPr lang="da-DK"/>
            </a:defPPr>
            <a:lvl1pPr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1pPr>
            <a:lvl2pPr marL="544388"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2pPr>
            <a:lvl3pPr marL="1088776"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3pPr>
            <a:lvl4pPr marL="1633164"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4pPr>
            <a:lvl5pPr marL="2177552"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5pPr>
            <a:lvl6pPr marL="2721940"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6pPr>
            <a:lvl7pPr marL="3266328"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7pPr>
            <a:lvl8pPr marL="3810716"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8pPr>
            <a:lvl9pPr marL="4355104"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9pPr>
          </a:lstStyle>
          <a:p>
            <a:pPr>
              <a:buFontTx/>
              <a:buNone/>
            </a:pPr>
            <a:r>
              <a:rPr lang="da-DK" altLang="da-DK">
                <a:ea typeface="ＭＳ Ｐゴシック" panose="020B0600070205080204" pitchFamily="34" charset="-128"/>
              </a:rPr>
              <a:t>Uheldsbeskrivelse:</a:t>
            </a:r>
          </a:p>
          <a:p>
            <a:pPr>
              <a:buFontTx/>
              <a:buNone/>
            </a:pPr>
            <a:endParaRPr lang="da-DK" altLang="da-DK">
              <a:ea typeface="ＭＳ Ｐゴシック" panose="020B0600070205080204" pitchFamily="34" charset="-128"/>
            </a:endParaRPr>
          </a:p>
          <a:p>
            <a:pPr>
              <a:buFontTx/>
              <a:buNone/>
            </a:pPr>
            <a:endParaRPr lang="da-DK" altLang="da-DK">
              <a:ea typeface="ＭＳ Ｐゴシック" panose="020B0600070205080204" pitchFamily="34" charset="-128"/>
            </a:endParaRPr>
          </a:p>
          <a:p>
            <a:pPr>
              <a:buFontTx/>
              <a:buNone/>
            </a:pPr>
            <a:endParaRPr lang="da-DK" altLang="da-DK">
              <a:ea typeface="ＭＳ Ｐゴシック" panose="020B0600070205080204" pitchFamily="34" charset="-128"/>
            </a:endParaRPr>
          </a:p>
          <a:p>
            <a:pPr>
              <a:buFontTx/>
              <a:buNone/>
            </a:pPr>
            <a:r>
              <a:rPr lang="da-DK" altLang="da-DK">
                <a:ea typeface="ＭＳ Ｐゴシック" panose="020B0600070205080204" pitchFamily="34" charset="-128"/>
              </a:rPr>
              <a:t>Løsningsforslag:</a:t>
            </a:r>
          </a:p>
          <a:p>
            <a:pPr>
              <a:buFontTx/>
              <a:buNone/>
            </a:pPr>
            <a:endParaRPr lang="da-DK" altLang="da-DK">
              <a:ea typeface="ＭＳ Ｐゴシック" panose="020B0600070205080204" pitchFamily="34" charset="-128"/>
            </a:endParaRPr>
          </a:p>
        </p:txBody>
      </p:sp>
      <p:sp>
        <p:nvSpPr>
          <p:cNvPr id="2" name="Tekstfelt 1">
            <a:extLst>
              <a:ext uri="{FF2B5EF4-FFF2-40B4-BE49-F238E27FC236}">
                <a16:creationId xmlns:a16="http://schemas.microsoft.com/office/drawing/2014/main" id="{D9B6F139-719F-2F07-B3CC-81D3822E6D9A}"/>
              </a:ext>
            </a:extLst>
          </p:cNvPr>
          <p:cNvSpPr txBox="1"/>
          <p:nvPr/>
        </p:nvSpPr>
        <p:spPr>
          <a:xfrm>
            <a:off x="554182" y="6310186"/>
            <a:ext cx="1524000" cy="523220"/>
          </a:xfrm>
          <a:prstGeom prst="rect">
            <a:avLst/>
          </a:prstGeom>
          <a:solidFill>
            <a:schemeClr val="bg1"/>
          </a:solidFill>
        </p:spPr>
        <p:txBody>
          <a:bodyPr wrap="square" rtlCol="0">
            <a:spAutoFit/>
          </a:bodyPr>
          <a:lstStyle/>
          <a:p>
            <a:endParaRPr lang="da-DK"/>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F101887-DBC6-8E19-1549-DA3E7C78FCB0}"/>
              </a:ext>
            </a:extLst>
          </p:cNvPr>
          <p:cNvSpPr>
            <a:spLocks noGrp="1" noChangeArrowheads="1"/>
          </p:cNvSpPr>
          <p:nvPr>
            <p:ph type="title"/>
          </p:nvPr>
        </p:nvSpPr>
        <p:spPr/>
        <p:txBody>
          <a:bodyPr/>
          <a:lstStyle>
            <a:defPPr>
              <a:defRPr lang="da-DK"/>
            </a:defPPr>
            <a:lvl1pPr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1pPr>
            <a:lvl2pPr marL="544388"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2pPr>
            <a:lvl3pPr marL="1088776"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3pPr>
            <a:lvl4pPr marL="1633164"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4pPr>
            <a:lvl5pPr marL="2177552"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5pPr>
            <a:lvl6pPr marL="2721940"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6pPr>
            <a:lvl7pPr marL="3266328"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7pPr>
            <a:lvl8pPr marL="3810716"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8pPr>
            <a:lvl9pPr marL="4355104"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9pPr>
          </a:lstStyle>
          <a:p>
            <a:r>
              <a:rPr lang="da-DK" altLang="da-DK" sz="3201">
                <a:ea typeface="ＭＳ Ｐゴシック" panose="020B0600070205080204" pitchFamily="34" charset="-128"/>
              </a:rPr>
              <a:t>Hvis uheldet sker – hvad så?</a:t>
            </a:r>
          </a:p>
        </p:txBody>
      </p:sp>
      <p:sp>
        <p:nvSpPr>
          <p:cNvPr id="46083" name="Rectangle 3">
            <a:extLst>
              <a:ext uri="{FF2B5EF4-FFF2-40B4-BE49-F238E27FC236}">
                <a16:creationId xmlns:a16="http://schemas.microsoft.com/office/drawing/2014/main" id="{C764BE49-A416-970D-D0F9-250FF32572B4}"/>
              </a:ext>
            </a:extLst>
          </p:cNvPr>
          <p:cNvSpPr>
            <a:spLocks noGrp="1" noChangeArrowheads="1"/>
          </p:cNvSpPr>
          <p:nvPr>
            <p:ph type="body" idx="1"/>
          </p:nvPr>
        </p:nvSpPr>
        <p:spPr/>
        <p:txBody>
          <a:bodyPr/>
          <a:lstStyle>
            <a:defPPr>
              <a:defRPr lang="da-DK"/>
            </a:defPPr>
            <a:lvl1pPr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1pPr>
            <a:lvl2pPr marL="544388"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2pPr>
            <a:lvl3pPr marL="1088776"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3pPr>
            <a:lvl4pPr marL="1633164"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4pPr>
            <a:lvl5pPr marL="2177552" algn="l" rtl="0" eaLnBrk="0" fontAlgn="base" hangingPunct="0">
              <a:spcBef>
                <a:spcPct val="0"/>
              </a:spcBef>
              <a:spcAft>
                <a:spcPct val="0"/>
              </a:spcAft>
              <a:defRPr i="1" kern="1200">
                <a:solidFill>
                  <a:schemeClr val="tx1"/>
                </a:solidFill>
                <a:latin typeface="Arial" panose="020B0604020202020204" pitchFamily="34" charset="0"/>
                <a:ea typeface="ＭＳ Ｐゴシック" panose="020B0600070205080204" pitchFamily="34" charset="-128"/>
                <a:cs typeface="+mn-cs"/>
              </a:defRPr>
            </a:lvl5pPr>
            <a:lvl6pPr marL="2721940"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6pPr>
            <a:lvl7pPr marL="3266328"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7pPr>
            <a:lvl8pPr marL="3810716"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8pPr>
            <a:lvl9pPr marL="4355104" algn="l" defTabSz="1088776" rtl="0" eaLnBrk="1" latinLnBrk="0" hangingPunct="1">
              <a:defRPr i="1" kern="1200">
                <a:solidFill>
                  <a:schemeClr val="tx1"/>
                </a:solidFill>
                <a:latin typeface="Arial" panose="020B0604020202020204" pitchFamily="34" charset="0"/>
                <a:ea typeface="ＭＳ Ｐゴシック" panose="020B0600070205080204" pitchFamily="34" charset="-128"/>
                <a:cs typeface="+mn-cs"/>
              </a:defRPr>
            </a:lvl9pPr>
          </a:lstStyle>
          <a:p>
            <a:pPr>
              <a:buFontTx/>
              <a:buNone/>
            </a:pPr>
            <a:r>
              <a:rPr lang="da-DK" altLang="da-DK">
                <a:ea typeface="ＭＳ Ｐゴシック" panose="020B0600070205080204" pitchFamily="34" charset="-128"/>
              </a:rPr>
              <a:t>Hvor finder I jeres lokale retningslinjer for forholdsregler ved stikuheld?</a:t>
            </a:r>
          </a:p>
          <a:p>
            <a:pPr>
              <a:buFontTx/>
              <a:buNone/>
            </a:pPr>
            <a:endParaRPr lang="da-DK" altLang="da-DK"/>
          </a:p>
          <a:p>
            <a:pPr>
              <a:buFontTx/>
              <a:buNone/>
            </a:pPr>
            <a:endParaRPr lang="da-DK" altLang="da-DK">
              <a:ea typeface="ＭＳ Ｐゴシック" panose="020B0600070205080204" pitchFamily="34" charset="-128"/>
            </a:endParaRPr>
          </a:p>
        </p:txBody>
      </p:sp>
      <p:sp>
        <p:nvSpPr>
          <p:cNvPr id="2" name="Tekstfelt 1">
            <a:extLst>
              <a:ext uri="{FF2B5EF4-FFF2-40B4-BE49-F238E27FC236}">
                <a16:creationId xmlns:a16="http://schemas.microsoft.com/office/drawing/2014/main" id="{291840F1-E667-BE59-2E8F-5CBF0CED1CBF}"/>
              </a:ext>
            </a:extLst>
          </p:cNvPr>
          <p:cNvSpPr txBox="1"/>
          <p:nvPr/>
        </p:nvSpPr>
        <p:spPr>
          <a:xfrm>
            <a:off x="554182" y="6310186"/>
            <a:ext cx="1524000" cy="523220"/>
          </a:xfrm>
          <a:prstGeom prst="rect">
            <a:avLst/>
          </a:prstGeom>
          <a:solidFill>
            <a:schemeClr val="bg1"/>
          </a:solidFill>
        </p:spPr>
        <p:txBody>
          <a:bodyPr wrap="square" rtlCol="0">
            <a:spAutoFit/>
          </a:bodyPr>
          <a:lstStyle/>
          <a:p>
            <a:endParaRPr lang="da-DK"/>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187" y="837506"/>
            <a:ext cx="10082625" cy="720080"/>
          </a:xfrm>
        </p:spPr>
        <p:txBody>
          <a:bodyPr/>
          <a:lstStyle/>
          <a:p>
            <a:r>
              <a:rPr lang="da-DK"/>
              <a:t>Tag emnet op løbende</a:t>
            </a:r>
          </a:p>
        </p:txBody>
      </p:sp>
      <p:sp>
        <p:nvSpPr>
          <p:cNvPr id="3" name="Pladsholder til indhold 2"/>
          <p:cNvSpPr>
            <a:spLocks noGrp="1"/>
          </p:cNvSpPr>
          <p:nvPr>
            <p:ph idx="1"/>
          </p:nvPr>
        </p:nvSpPr>
        <p:spPr/>
        <p:txBody>
          <a:bodyPr/>
          <a:lstStyle/>
          <a:p>
            <a:pPr>
              <a:buClr>
                <a:schemeClr val="tx2"/>
              </a:buClr>
            </a:pPr>
            <a:r>
              <a:rPr lang="da-DK" sz="2400"/>
              <a:t>Man skal blive ved med at arbejde med forebyggelse</a:t>
            </a:r>
          </a:p>
          <a:p>
            <a:pPr>
              <a:buClr>
                <a:schemeClr val="tx2"/>
              </a:buClr>
            </a:pPr>
            <a:r>
              <a:rPr lang="da-DK" sz="2400"/>
              <a:t>Vær grundig ved introduktion af nyansatte – både unge og ældre</a:t>
            </a:r>
          </a:p>
          <a:p>
            <a:pPr>
              <a:buClr>
                <a:schemeClr val="tx2"/>
              </a:buClr>
            </a:pPr>
            <a:r>
              <a:rPr lang="da-DK" sz="2400"/>
              <a:t>Hold fokus ved personalemøder</a:t>
            </a:r>
          </a:p>
          <a:p>
            <a:pPr>
              <a:buClr>
                <a:schemeClr val="tx2"/>
              </a:buClr>
            </a:pPr>
            <a:r>
              <a:rPr lang="da-DK" sz="2400"/>
              <a:t>Gennemgå evt. ulykker grundigt – hvad kunne der have været gjort for at forebygge?</a:t>
            </a:r>
          </a:p>
          <a:p>
            <a:pPr>
              <a:buClr>
                <a:schemeClr val="tx2"/>
              </a:buClr>
            </a:pPr>
            <a:r>
              <a:rPr lang="da-DK" sz="2400"/>
              <a:t>Lav kampagner </a:t>
            </a:r>
          </a:p>
          <a:p>
            <a:pPr>
              <a:buClr>
                <a:schemeClr val="tx2"/>
              </a:buClr>
            </a:pPr>
            <a:r>
              <a:rPr lang="da-DK" sz="2400"/>
              <a:t>Hav vedvarende samarbejde med andre relevante afdelinger</a:t>
            </a:r>
          </a:p>
          <a:p>
            <a:pPr>
              <a:buClr>
                <a:schemeClr val="tx2"/>
              </a:buClr>
            </a:pPr>
            <a:r>
              <a:rPr lang="da-DK" sz="2400"/>
              <a:t>Kig efter risikofaktorer og registrer nærved-ulykker</a:t>
            </a:r>
          </a:p>
          <a:p>
            <a:pPr>
              <a:buClr>
                <a:schemeClr val="tx2"/>
              </a:buClr>
            </a:pPr>
            <a:r>
              <a:rPr lang="da-DK" sz="2400"/>
              <a:t>Saml på forbedringsforslag</a:t>
            </a:r>
          </a:p>
        </p:txBody>
      </p:sp>
    </p:spTree>
    <p:extLst>
      <p:ext uri="{BB962C8B-B14F-4D97-AF65-F5344CB8AC3E}">
        <p14:creationId xmlns:p14="http://schemas.microsoft.com/office/powerpoint/2010/main" val="3449120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33966-9F7D-8513-E978-F348144A3B9D}"/>
              </a:ext>
            </a:extLst>
          </p:cNvPr>
          <p:cNvSpPr>
            <a:spLocks noGrp="1"/>
          </p:cNvSpPr>
          <p:nvPr>
            <p:ph type="title"/>
          </p:nvPr>
        </p:nvSpPr>
        <p:spPr>
          <a:xfrm>
            <a:off x="720188" y="685080"/>
            <a:ext cx="10992842" cy="900000"/>
          </a:xfrm>
        </p:spPr>
        <p:txBody>
          <a:bodyPr/>
          <a:lstStyle/>
          <a:p>
            <a:pPr>
              <a:lnSpc>
                <a:spcPts val="4800"/>
              </a:lnSpc>
            </a:pPr>
            <a:r>
              <a:rPr lang="en-US" sz="3400" err="1">
                <a:ea typeface="+mj-lt"/>
                <a:cs typeface="+mj-lt"/>
              </a:rPr>
              <a:t>Kritisk</a:t>
            </a:r>
            <a:r>
              <a:rPr lang="en-US" sz="3400">
                <a:ea typeface="+mj-lt"/>
                <a:cs typeface="+mj-lt"/>
              </a:rPr>
              <a:t> </a:t>
            </a:r>
            <a:r>
              <a:rPr lang="en-US" sz="3400" err="1">
                <a:ea typeface="+mj-lt"/>
                <a:cs typeface="+mj-lt"/>
              </a:rPr>
              <a:t>gennemgang</a:t>
            </a:r>
            <a:r>
              <a:rPr lang="en-US" sz="3400">
                <a:ea typeface="+mj-lt"/>
                <a:cs typeface="+mj-lt"/>
              </a:rPr>
              <a:t> </a:t>
            </a:r>
            <a:r>
              <a:rPr lang="en-US" sz="3400" err="1">
                <a:ea typeface="+mj-lt"/>
                <a:cs typeface="+mj-lt"/>
              </a:rPr>
              <a:t>af</a:t>
            </a:r>
            <a:r>
              <a:rPr lang="en-US" sz="3400">
                <a:ea typeface="+mj-lt"/>
                <a:cs typeface="+mj-lt"/>
              </a:rPr>
              <a:t> </a:t>
            </a:r>
            <a:r>
              <a:rPr lang="en-US" sz="3400" err="1">
                <a:ea typeface="+mj-lt"/>
                <a:cs typeface="+mj-lt"/>
              </a:rPr>
              <a:t>indretning</a:t>
            </a:r>
            <a:r>
              <a:rPr lang="en-US" sz="3400">
                <a:ea typeface="+mj-lt"/>
                <a:cs typeface="+mj-lt"/>
              </a:rPr>
              <a:t>, </a:t>
            </a:r>
            <a:r>
              <a:rPr lang="en-US" sz="3400" err="1">
                <a:ea typeface="+mj-lt"/>
                <a:cs typeface="+mj-lt"/>
              </a:rPr>
              <a:t>procedurer</a:t>
            </a:r>
            <a:r>
              <a:rPr lang="en-US" sz="3400">
                <a:ea typeface="+mj-lt"/>
                <a:cs typeface="+mj-lt"/>
              </a:rPr>
              <a:t> og </a:t>
            </a:r>
            <a:r>
              <a:rPr lang="en-US" sz="3400" err="1">
                <a:ea typeface="+mj-lt"/>
                <a:cs typeface="+mj-lt"/>
              </a:rPr>
              <a:t>instrumenter</a:t>
            </a:r>
            <a:endParaRPr lang="en-US" sz="3400">
              <a:ea typeface="+mj-lt"/>
              <a:cs typeface="+mj-lt"/>
            </a:endParaRPr>
          </a:p>
        </p:txBody>
      </p:sp>
      <p:sp>
        <p:nvSpPr>
          <p:cNvPr id="3" name="Content Placeholder 2">
            <a:extLst>
              <a:ext uri="{FF2B5EF4-FFF2-40B4-BE49-F238E27FC236}">
                <a16:creationId xmlns:a16="http://schemas.microsoft.com/office/drawing/2014/main" id="{B98F5F1D-F0CD-C85F-C893-BA8841B1F938}"/>
              </a:ext>
            </a:extLst>
          </p:cNvPr>
          <p:cNvSpPr>
            <a:spLocks noGrp="1"/>
          </p:cNvSpPr>
          <p:nvPr>
            <p:ph idx="1"/>
          </p:nvPr>
        </p:nvSpPr>
        <p:spPr>
          <a:xfrm>
            <a:off x="860900" y="3360802"/>
            <a:ext cx="9941912" cy="2355212"/>
          </a:xfrm>
        </p:spPr>
        <p:txBody>
          <a:bodyPr/>
          <a:lstStyle/>
          <a:p>
            <a:pPr>
              <a:buClr>
                <a:schemeClr val="tx2"/>
              </a:buClr>
            </a:pPr>
            <a:r>
              <a:rPr lang="en-US" sz="2200" b="1">
                <a:ea typeface="+mn-lt"/>
                <a:cs typeface="+mn-lt"/>
              </a:rPr>
              <a:t>En </a:t>
            </a:r>
            <a:r>
              <a:rPr lang="en-US" sz="2200" b="1" err="1">
                <a:ea typeface="+mn-lt"/>
                <a:cs typeface="+mn-lt"/>
              </a:rPr>
              <a:t>opgave</a:t>
            </a:r>
            <a:r>
              <a:rPr lang="en-US" sz="2200" b="1">
                <a:ea typeface="+mn-lt"/>
                <a:cs typeface="+mn-lt"/>
              </a:rPr>
              <a:t> for </a:t>
            </a:r>
            <a:r>
              <a:rPr lang="en-US" sz="2200" b="1" err="1">
                <a:ea typeface="+mn-lt"/>
                <a:cs typeface="+mn-lt"/>
              </a:rPr>
              <a:t>arbejdsmiljørepræsentanter</a:t>
            </a:r>
            <a:r>
              <a:rPr lang="en-US" sz="2200" b="1">
                <a:ea typeface="+mn-lt"/>
                <a:cs typeface="+mn-lt"/>
              </a:rPr>
              <a:t> og </a:t>
            </a:r>
            <a:r>
              <a:rPr lang="en-US" sz="2200" b="1" err="1">
                <a:ea typeface="+mn-lt"/>
                <a:cs typeface="+mn-lt"/>
              </a:rPr>
              <a:t>ledelsen</a:t>
            </a:r>
            <a:endParaRPr lang="en-US">
              <a:ea typeface="Verdana"/>
            </a:endParaRPr>
          </a:p>
          <a:p>
            <a:pPr>
              <a:buClr>
                <a:schemeClr val="tx2"/>
              </a:buClr>
            </a:pPr>
            <a:r>
              <a:rPr lang="en-US" sz="2200">
                <a:ea typeface="+mn-lt"/>
                <a:cs typeface="+mn-lt"/>
              </a:rPr>
              <a:t>Er </a:t>
            </a:r>
            <a:r>
              <a:rPr lang="en-US" sz="2200" err="1">
                <a:ea typeface="+mn-lt"/>
                <a:cs typeface="+mn-lt"/>
              </a:rPr>
              <a:t>personlige</a:t>
            </a:r>
            <a:r>
              <a:rPr lang="en-US" sz="2200">
                <a:ea typeface="+mn-lt"/>
                <a:cs typeface="+mn-lt"/>
              </a:rPr>
              <a:t> </a:t>
            </a:r>
            <a:r>
              <a:rPr lang="en-US" sz="2200" err="1">
                <a:ea typeface="+mn-lt"/>
                <a:cs typeface="+mn-lt"/>
              </a:rPr>
              <a:t>værnemidler</a:t>
            </a:r>
            <a:r>
              <a:rPr lang="en-US" sz="2200">
                <a:ea typeface="+mn-lt"/>
                <a:cs typeface="+mn-lt"/>
              </a:rPr>
              <a:t> (</a:t>
            </a:r>
            <a:r>
              <a:rPr lang="en-US" sz="2200" err="1">
                <a:ea typeface="+mn-lt"/>
                <a:cs typeface="+mn-lt"/>
              </a:rPr>
              <a:t>handsker</a:t>
            </a:r>
            <a:r>
              <a:rPr lang="en-US" sz="2200">
                <a:ea typeface="+mn-lt"/>
                <a:cs typeface="+mn-lt"/>
              </a:rPr>
              <a:t> </a:t>
            </a:r>
            <a:r>
              <a:rPr lang="en-US" sz="2200" err="1">
                <a:ea typeface="+mn-lt"/>
                <a:cs typeface="+mn-lt"/>
              </a:rPr>
              <a:t>m.m.</a:t>
            </a:r>
            <a:r>
              <a:rPr lang="en-US" sz="2200">
                <a:ea typeface="+mn-lt"/>
                <a:cs typeface="+mn-lt"/>
              </a:rPr>
              <a:t>) let </a:t>
            </a:r>
            <a:r>
              <a:rPr lang="en-US" sz="2200" err="1">
                <a:ea typeface="+mn-lt"/>
                <a:cs typeface="+mn-lt"/>
              </a:rPr>
              <a:t>tilgængelige</a:t>
            </a:r>
            <a:r>
              <a:rPr lang="en-US" sz="2200">
                <a:ea typeface="+mn-lt"/>
                <a:cs typeface="+mn-lt"/>
              </a:rPr>
              <a:t>, og </a:t>
            </a:r>
            <a:r>
              <a:rPr lang="en-US" sz="2200" err="1">
                <a:ea typeface="+mn-lt"/>
                <a:cs typeface="+mn-lt"/>
              </a:rPr>
              <a:t>i</a:t>
            </a:r>
            <a:r>
              <a:rPr lang="en-US" sz="2200">
                <a:ea typeface="+mn-lt"/>
                <a:cs typeface="+mn-lt"/>
              </a:rPr>
              <a:t> </a:t>
            </a:r>
            <a:r>
              <a:rPr lang="en-US" sz="2200" err="1">
                <a:ea typeface="+mn-lt"/>
                <a:cs typeface="+mn-lt"/>
              </a:rPr>
              <a:t>rette</a:t>
            </a:r>
            <a:r>
              <a:rPr lang="en-US" sz="2200">
                <a:ea typeface="+mn-lt"/>
                <a:cs typeface="+mn-lt"/>
              </a:rPr>
              <a:t> </a:t>
            </a:r>
            <a:r>
              <a:rPr lang="en-US" sz="2200" err="1">
                <a:ea typeface="+mn-lt"/>
                <a:cs typeface="+mn-lt"/>
              </a:rPr>
              <a:t>størrelser</a:t>
            </a:r>
            <a:r>
              <a:rPr lang="en-US" sz="2200">
                <a:ea typeface="+mn-lt"/>
                <a:cs typeface="+mn-lt"/>
              </a:rPr>
              <a:t>?</a:t>
            </a:r>
            <a:endParaRPr lang="en-US"/>
          </a:p>
          <a:p>
            <a:pPr>
              <a:buClr>
                <a:schemeClr val="tx2"/>
              </a:buClr>
            </a:pPr>
            <a:r>
              <a:rPr lang="en-US" sz="2200">
                <a:ea typeface="+mn-lt"/>
                <a:cs typeface="+mn-lt"/>
              </a:rPr>
              <a:t>Er der </a:t>
            </a:r>
            <a:r>
              <a:rPr lang="en-US" sz="2200" err="1">
                <a:ea typeface="+mn-lt"/>
                <a:cs typeface="+mn-lt"/>
              </a:rPr>
              <a:t>gode</a:t>
            </a:r>
            <a:r>
              <a:rPr lang="en-US" sz="2200">
                <a:ea typeface="+mn-lt"/>
                <a:cs typeface="+mn-lt"/>
              </a:rPr>
              <a:t> </a:t>
            </a:r>
            <a:r>
              <a:rPr lang="en-US" sz="2200" err="1">
                <a:ea typeface="+mn-lt"/>
                <a:cs typeface="+mn-lt"/>
              </a:rPr>
              <a:t>kanylebokse</a:t>
            </a:r>
            <a:r>
              <a:rPr lang="en-US" sz="2200">
                <a:ea typeface="+mn-lt"/>
                <a:cs typeface="+mn-lt"/>
              </a:rPr>
              <a:t>? Er de der, </a:t>
            </a:r>
            <a:r>
              <a:rPr lang="en-US" sz="2200" err="1">
                <a:ea typeface="+mn-lt"/>
                <a:cs typeface="+mn-lt"/>
              </a:rPr>
              <a:t>hvor</a:t>
            </a:r>
            <a:r>
              <a:rPr lang="en-US" sz="2200">
                <a:ea typeface="+mn-lt"/>
                <a:cs typeface="+mn-lt"/>
              </a:rPr>
              <a:t> de </a:t>
            </a:r>
            <a:r>
              <a:rPr lang="en-US" sz="2200" err="1">
                <a:ea typeface="+mn-lt"/>
                <a:cs typeface="+mn-lt"/>
              </a:rPr>
              <a:t>skal</a:t>
            </a:r>
            <a:r>
              <a:rPr lang="en-US" sz="2200">
                <a:ea typeface="+mn-lt"/>
                <a:cs typeface="+mn-lt"/>
              </a:rPr>
              <a:t> </a:t>
            </a:r>
            <a:r>
              <a:rPr lang="en-US" sz="2200" err="1">
                <a:ea typeface="+mn-lt"/>
                <a:cs typeface="+mn-lt"/>
              </a:rPr>
              <a:t>bruges</a:t>
            </a:r>
            <a:r>
              <a:rPr lang="en-US" sz="2200">
                <a:ea typeface="+mn-lt"/>
                <a:cs typeface="+mn-lt"/>
              </a:rPr>
              <a:t>? Kan de </a:t>
            </a:r>
            <a:r>
              <a:rPr lang="en-US" sz="2200" err="1">
                <a:ea typeface="+mn-lt"/>
                <a:cs typeface="+mn-lt"/>
              </a:rPr>
              <a:t>flyttes</a:t>
            </a:r>
            <a:r>
              <a:rPr lang="en-US" sz="2200">
                <a:ea typeface="+mn-lt"/>
                <a:cs typeface="+mn-lt"/>
              </a:rPr>
              <a:t> med hen </a:t>
            </a:r>
            <a:r>
              <a:rPr lang="en-US" sz="2200" err="1">
                <a:ea typeface="+mn-lt"/>
                <a:cs typeface="+mn-lt"/>
              </a:rPr>
              <a:t>til</a:t>
            </a:r>
            <a:r>
              <a:rPr lang="en-US" sz="2200">
                <a:ea typeface="+mn-lt"/>
                <a:cs typeface="+mn-lt"/>
              </a:rPr>
              <a:t> </a:t>
            </a:r>
            <a:r>
              <a:rPr lang="en-US" sz="2200" err="1">
                <a:ea typeface="+mn-lt"/>
                <a:cs typeface="+mn-lt"/>
              </a:rPr>
              <a:t>patienten</a:t>
            </a:r>
            <a:r>
              <a:rPr lang="en-US" sz="2200">
                <a:ea typeface="+mn-lt"/>
                <a:cs typeface="+mn-lt"/>
              </a:rPr>
              <a:t>?</a:t>
            </a:r>
            <a:endParaRPr lang="en-US"/>
          </a:p>
          <a:p>
            <a:pPr>
              <a:buClr>
                <a:schemeClr val="tx2"/>
              </a:buClr>
            </a:pPr>
            <a:r>
              <a:rPr lang="en-US" sz="2200">
                <a:ea typeface="+mn-lt"/>
                <a:cs typeface="+mn-lt"/>
              </a:rPr>
              <a:t>Er der </a:t>
            </a:r>
            <a:r>
              <a:rPr lang="en-US" sz="2200" err="1">
                <a:ea typeface="+mn-lt"/>
                <a:cs typeface="+mn-lt"/>
              </a:rPr>
              <a:t>klare</a:t>
            </a:r>
            <a:r>
              <a:rPr lang="en-US" sz="2200">
                <a:ea typeface="+mn-lt"/>
                <a:cs typeface="+mn-lt"/>
              </a:rPr>
              <a:t> </a:t>
            </a:r>
            <a:r>
              <a:rPr lang="en-US" sz="2200" err="1">
                <a:ea typeface="+mn-lt"/>
                <a:cs typeface="+mn-lt"/>
              </a:rPr>
              <a:t>retningslinjer</a:t>
            </a:r>
            <a:r>
              <a:rPr lang="en-US" sz="2200">
                <a:ea typeface="+mn-lt"/>
                <a:cs typeface="+mn-lt"/>
              </a:rPr>
              <a:t> for </a:t>
            </a:r>
            <a:r>
              <a:rPr lang="en-US" sz="2200" err="1">
                <a:ea typeface="+mn-lt"/>
                <a:cs typeface="+mn-lt"/>
              </a:rPr>
              <a:t>tømning</a:t>
            </a:r>
            <a:r>
              <a:rPr lang="en-US" sz="2200">
                <a:ea typeface="+mn-lt"/>
                <a:cs typeface="+mn-lt"/>
              </a:rPr>
              <a:t> </a:t>
            </a:r>
            <a:r>
              <a:rPr lang="en-US" sz="2200" err="1">
                <a:ea typeface="+mn-lt"/>
                <a:cs typeface="+mn-lt"/>
              </a:rPr>
              <a:t>af</a:t>
            </a:r>
            <a:r>
              <a:rPr lang="en-US" sz="2200">
                <a:ea typeface="+mn-lt"/>
                <a:cs typeface="+mn-lt"/>
              </a:rPr>
              <a:t> </a:t>
            </a:r>
            <a:r>
              <a:rPr lang="en-US" sz="2200" err="1">
                <a:ea typeface="+mn-lt"/>
                <a:cs typeface="+mn-lt"/>
              </a:rPr>
              <a:t>kanylebokse</a:t>
            </a:r>
            <a:r>
              <a:rPr lang="en-US" sz="2200">
                <a:ea typeface="+mn-lt"/>
                <a:cs typeface="+mn-lt"/>
              </a:rPr>
              <a:t>?</a:t>
            </a:r>
            <a:endParaRPr lang="en-US"/>
          </a:p>
          <a:p>
            <a:pPr>
              <a:buClr>
                <a:schemeClr val="tx2"/>
              </a:buClr>
            </a:pPr>
            <a:r>
              <a:rPr lang="en-US" sz="2200">
                <a:ea typeface="+mn-lt"/>
                <a:cs typeface="+mn-lt"/>
              </a:rPr>
              <a:t>Har </a:t>
            </a:r>
            <a:r>
              <a:rPr lang="en-US" sz="2200" err="1">
                <a:ea typeface="+mn-lt"/>
                <a:cs typeface="+mn-lt"/>
              </a:rPr>
              <a:t>operationsstuen</a:t>
            </a:r>
            <a:r>
              <a:rPr lang="en-US" sz="2200">
                <a:ea typeface="+mn-lt"/>
                <a:cs typeface="+mn-lt"/>
              </a:rPr>
              <a:t> </a:t>
            </a:r>
            <a:r>
              <a:rPr lang="en-US" sz="2200" err="1">
                <a:ea typeface="+mn-lt"/>
                <a:cs typeface="+mn-lt"/>
              </a:rPr>
              <a:t>borde</a:t>
            </a:r>
            <a:r>
              <a:rPr lang="en-US" sz="2200">
                <a:ea typeface="+mn-lt"/>
                <a:cs typeface="+mn-lt"/>
              </a:rPr>
              <a:t> </a:t>
            </a:r>
            <a:r>
              <a:rPr lang="en-US" sz="2200" err="1">
                <a:ea typeface="+mn-lt"/>
                <a:cs typeface="+mn-lt"/>
              </a:rPr>
              <a:t>e.l</a:t>
            </a:r>
            <a:r>
              <a:rPr lang="en-US" sz="2200">
                <a:ea typeface="+mn-lt"/>
                <a:cs typeface="+mn-lt"/>
              </a:rPr>
              <a:t>., </a:t>
            </a:r>
            <a:r>
              <a:rPr lang="en-US" sz="2200" err="1">
                <a:ea typeface="+mn-lt"/>
                <a:cs typeface="+mn-lt"/>
              </a:rPr>
              <a:t>som</a:t>
            </a:r>
            <a:r>
              <a:rPr lang="en-US" sz="2200">
                <a:ea typeface="+mn-lt"/>
                <a:cs typeface="+mn-lt"/>
              </a:rPr>
              <a:t> </a:t>
            </a:r>
            <a:r>
              <a:rPr lang="en-US" sz="2200" err="1">
                <a:ea typeface="+mn-lt"/>
                <a:cs typeface="+mn-lt"/>
              </a:rPr>
              <a:t>kan</a:t>
            </a:r>
            <a:r>
              <a:rPr lang="en-US" sz="2200">
                <a:ea typeface="+mn-lt"/>
                <a:cs typeface="+mn-lt"/>
              </a:rPr>
              <a:t> </a:t>
            </a:r>
            <a:r>
              <a:rPr lang="en-US" sz="2200" err="1">
                <a:ea typeface="+mn-lt"/>
                <a:cs typeface="+mn-lt"/>
              </a:rPr>
              <a:t>fungere</a:t>
            </a:r>
            <a:r>
              <a:rPr lang="en-US" sz="2200">
                <a:ea typeface="+mn-lt"/>
                <a:cs typeface="+mn-lt"/>
              </a:rPr>
              <a:t> </a:t>
            </a:r>
            <a:r>
              <a:rPr lang="en-US" sz="2200" err="1">
                <a:ea typeface="+mn-lt"/>
                <a:cs typeface="+mn-lt"/>
              </a:rPr>
              <a:t>som</a:t>
            </a:r>
            <a:r>
              <a:rPr lang="en-US" sz="2200">
                <a:ea typeface="+mn-lt"/>
                <a:cs typeface="+mn-lt"/>
              </a:rPr>
              <a:t> </a:t>
            </a:r>
            <a:r>
              <a:rPr lang="en-US" sz="2200" err="1">
                <a:ea typeface="+mn-lt"/>
                <a:cs typeface="+mn-lt"/>
              </a:rPr>
              <a:t>sikre</a:t>
            </a:r>
            <a:r>
              <a:rPr lang="en-US" sz="2200">
                <a:ea typeface="+mn-lt"/>
                <a:cs typeface="+mn-lt"/>
              </a:rPr>
              <a:t> zoner under </a:t>
            </a:r>
            <a:r>
              <a:rPr lang="en-US" sz="2200" err="1">
                <a:ea typeface="+mn-lt"/>
                <a:cs typeface="+mn-lt"/>
              </a:rPr>
              <a:t>operationer</a:t>
            </a:r>
            <a:r>
              <a:rPr lang="en-US" sz="2200">
                <a:ea typeface="+mn-lt"/>
                <a:cs typeface="+mn-lt"/>
              </a:rPr>
              <a:t>?</a:t>
            </a:r>
            <a:endParaRPr lang="en-US"/>
          </a:p>
          <a:p>
            <a:pPr>
              <a:buClr>
                <a:schemeClr val="tx2"/>
              </a:buClr>
            </a:pPr>
            <a:r>
              <a:rPr lang="en-US" sz="2200" err="1">
                <a:ea typeface="+mn-lt"/>
                <a:cs typeface="+mn-lt"/>
              </a:rPr>
              <a:t>Findes</a:t>
            </a:r>
            <a:r>
              <a:rPr lang="en-US" sz="2200">
                <a:ea typeface="+mn-lt"/>
                <a:cs typeface="+mn-lt"/>
              </a:rPr>
              <a:t> der </a:t>
            </a:r>
            <a:r>
              <a:rPr lang="en-US" sz="2200" err="1">
                <a:ea typeface="+mn-lt"/>
                <a:cs typeface="+mn-lt"/>
              </a:rPr>
              <a:t>procedurer</a:t>
            </a:r>
            <a:r>
              <a:rPr lang="en-US" sz="2200">
                <a:ea typeface="+mn-lt"/>
                <a:cs typeface="+mn-lt"/>
              </a:rPr>
              <a:t> </a:t>
            </a:r>
            <a:r>
              <a:rPr lang="en-US" sz="2200" err="1">
                <a:ea typeface="+mn-lt"/>
                <a:cs typeface="+mn-lt"/>
              </a:rPr>
              <a:t>eller</a:t>
            </a:r>
            <a:r>
              <a:rPr lang="en-US" sz="2200">
                <a:ea typeface="+mn-lt"/>
                <a:cs typeface="+mn-lt"/>
              </a:rPr>
              <a:t> </a:t>
            </a:r>
            <a:r>
              <a:rPr lang="en-US" sz="2200" err="1">
                <a:ea typeface="+mn-lt"/>
                <a:cs typeface="+mn-lt"/>
              </a:rPr>
              <a:t>arbejdsrutiner</a:t>
            </a:r>
            <a:r>
              <a:rPr lang="en-US" sz="2200">
                <a:ea typeface="+mn-lt"/>
                <a:cs typeface="+mn-lt"/>
              </a:rPr>
              <a:t>, der </a:t>
            </a:r>
            <a:r>
              <a:rPr lang="en-US" sz="2200" err="1">
                <a:ea typeface="+mn-lt"/>
                <a:cs typeface="+mn-lt"/>
              </a:rPr>
              <a:t>indebærer</a:t>
            </a:r>
            <a:r>
              <a:rPr lang="en-US" sz="2200">
                <a:ea typeface="+mn-lt"/>
                <a:cs typeface="+mn-lt"/>
              </a:rPr>
              <a:t> </a:t>
            </a:r>
            <a:r>
              <a:rPr lang="en-US" sz="2200" err="1">
                <a:ea typeface="+mn-lt"/>
                <a:cs typeface="+mn-lt"/>
              </a:rPr>
              <a:t>særlig</a:t>
            </a:r>
            <a:r>
              <a:rPr lang="en-US" sz="2200">
                <a:ea typeface="+mn-lt"/>
                <a:cs typeface="+mn-lt"/>
              </a:rPr>
              <a:t> </a:t>
            </a:r>
            <a:r>
              <a:rPr lang="en-US" sz="2200" err="1">
                <a:ea typeface="+mn-lt"/>
                <a:cs typeface="+mn-lt"/>
              </a:rPr>
              <a:t>risiko</a:t>
            </a:r>
            <a:r>
              <a:rPr lang="en-US" sz="2200">
                <a:ea typeface="+mn-lt"/>
                <a:cs typeface="+mn-lt"/>
              </a:rPr>
              <a:t> for </a:t>
            </a:r>
            <a:r>
              <a:rPr lang="en-US" sz="2200" err="1">
                <a:ea typeface="+mn-lt"/>
                <a:cs typeface="+mn-lt"/>
              </a:rPr>
              <a:t>stikuheld</a:t>
            </a:r>
            <a:r>
              <a:rPr lang="en-US" sz="2200">
                <a:ea typeface="+mn-lt"/>
                <a:cs typeface="+mn-lt"/>
              </a:rPr>
              <a:t>? Kan de </a:t>
            </a:r>
            <a:r>
              <a:rPr lang="en-US" sz="2200" err="1">
                <a:ea typeface="+mn-lt"/>
                <a:cs typeface="+mn-lt"/>
              </a:rPr>
              <a:t>erstattes</a:t>
            </a:r>
            <a:r>
              <a:rPr lang="en-US" sz="2200">
                <a:ea typeface="+mn-lt"/>
                <a:cs typeface="+mn-lt"/>
              </a:rPr>
              <a:t> </a:t>
            </a:r>
            <a:r>
              <a:rPr lang="en-US" sz="2200" err="1">
                <a:ea typeface="+mn-lt"/>
                <a:cs typeface="+mn-lt"/>
              </a:rPr>
              <a:t>af</a:t>
            </a:r>
            <a:r>
              <a:rPr lang="en-US" sz="2200">
                <a:ea typeface="+mn-lt"/>
                <a:cs typeface="+mn-lt"/>
              </a:rPr>
              <a:t> mere </a:t>
            </a:r>
            <a:r>
              <a:rPr lang="en-US" sz="2200" err="1">
                <a:ea typeface="+mn-lt"/>
                <a:cs typeface="+mn-lt"/>
              </a:rPr>
              <a:t>sikre</a:t>
            </a:r>
            <a:r>
              <a:rPr lang="en-US" sz="2200">
                <a:ea typeface="+mn-lt"/>
                <a:cs typeface="+mn-lt"/>
              </a:rPr>
              <a:t> </a:t>
            </a:r>
            <a:r>
              <a:rPr lang="en-US" sz="2200" err="1">
                <a:ea typeface="+mn-lt"/>
                <a:cs typeface="+mn-lt"/>
              </a:rPr>
              <a:t>procedurer</a:t>
            </a:r>
            <a:r>
              <a:rPr lang="en-US" sz="2200">
                <a:ea typeface="+mn-lt"/>
                <a:cs typeface="+mn-lt"/>
              </a:rPr>
              <a:t>?</a:t>
            </a:r>
            <a:endParaRPr lang="en-US"/>
          </a:p>
          <a:p>
            <a:pPr>
              <a:buClr>
                <a:schemeClr val="tx2"/>
              </a:buClr>
            </a:pPr>
            <a:r>
              <a:rPr lang="en-US" sz="2200">
                <a:ea typeface="+mn-lt"/>
                <a:cs typeface="+mn-lt"/>
              </a:rPr>
              <a:t>Bruger I </a:t>
            </a:r>
            <a:r>
              <a:rPr lang="en-US" sz="2200" err="1">
                <a:ea typeface="+mn-lt"/>
                <a:cs typeface="+mn-lt"/>
              </a:rPr>
              <a:t>instrumenter</a:t>
            </a:r>
            <a:r>
              <a:rPr lang="en-US" sz="2200">
                <a:ea typeface="+mn-lt"/>
                <a:cs typeface="+mn-lt"/>
              </a:rPr>
              <a:t>, der </a:t>
            </a:r>
            <a:r>
              <a:rPr lang="en-US" sz="2200" err="1">
                <a:ea typeface="+mn-lt"/>
                <a:cs typeface="+mn-lt"/>
              </a:rPr>
              <a:t>særligt</a:t>
            </a:r>
            <a:r>
              <a:rPr lang="en-US" sz="2200">
                <a:ea typeface="+mn-lt"/>
                <a:cs typeface="+mn-lt"/>
              </a:rPr>
              <a:t> </a:t>
            </a:r>
            <a:r>
              <a:rPr lang="en-US" sz="2200" err="1">
                <a:ea typeface="+mn-lt"/>
                <a:cs typeface="+mn-lt"/>
              </a:rPr>
              <a:t>hyppigt</a:t>
            </a:r>
            <a:r>
              <a:rPr lang="en-US" sz="2200">
                <a:ea typeface="+mn-lt"/>
                <a:cs typeface="+mn-lt"/>
              </a:rPr>
              <a:t> </a:t>
            </a:r>
            <a:r>
              <a:rPr lang="en-US" sz="2200" err="1">
                <a:ea typeface="+mn-lt"/>
                <a:cs typeface="+mn-lt"/>
              </a:rPr>
              <a:t>forårsager</a:t>
            </a:r>
            <a:r>
              <a:rPr lang="en-US" sz="2200">
                <a:ea typeface="+mn-lt"/>
                <a:cs typeface="+mn-lt"/>
              </a:rPr>
              <a:t> </a:t>
            </a:r>
            <a:r>
              <a:rPr lang="en-US" sz="2200" err="1">
                <a:ea typeface="+mn-lt"/>
                <a:cs typeface="+mn-lt"/>
              </a:rPr>
              <a:t>stikuheld</a:t>
            </a:r>
            <a:r>
              <a:rPr lang="en-US" sz="2200">
                <a:ea typeface="+mn-lt"/>
                <a:cs typeface="+mn-lt"/>
              </a:rPr>
              <a:t>?</a:t>
            </a:r>
            <a:endParaRPr lang="en-US"/>
          </a:p>
          <a:p>
            <a:pPr>
              <a:buClr>
                <a:schemeClr val="tx2"/>
              </a:buClr>
            </a:pPr>
            <a:r>
              <a:rPr lang="en-US" sz="2200" err="1">
                <a:ea typeface="+mn-lt"/>
                <a:cs typeface="+mn-lt"/>
              </a:rPr>
              <a:t>Bør</a:t>
            </a:r>
            <a:r>
              <a:rPr lang="en-US" sz="2200">
                <a:ea typeface="+mn-lt"/>
                <a:cs typeface="+mn-lt"/>
              </a:rPr>
              <a:t> de </a:t>
            </a:r>
            <a:r>
              <a:rPr lang="en-US" sz="2200" err="1">
                <a:ea typeface="+mn-lt"/>
                <a:cs typeface="+mn-lt"/>
              </a:rPr>
              <a:t>erstattes</a:t>
            </a:r>
            <a:r>
              <a:rPr lang="en-US" sz="2200">
                <a:ea typeface="+mn-lt"/>
                <a:cs typeface="+mn-lt"/>
              </a:rPr>
              <a:t> </a:t>
            </a:r>
            <a:r>
              <a:rPr lang="en-US" sz="2200" err="1">
                <a:ea typeface="+mn-lt"/>
                <a:cs typeface="+mn-lt"/>
              </a:rPr>
              <a:t>af</a:t>
            </a:r>
            <a:r>
              <a:rPr lang="en-US" sz="2200">
                <a:ea typeface="+mn-lt"/>
                <a:cs typeface="+mn-lt"/>
              </a:rPr>
              <a:t> </a:t>
            </a:r>
            <a:r>
              <a:rPr lang="en-US" sz="2200" err="1">
                <a:ea typeface="+mn-lt"/>
                <a:cs typeface="+mn-lt"/>
              </a:rPr>
              <a:t>andre</a:t>
            </a:r>
            <a:r>
              <a:rPr lang="en-US" sz="2200">
                <a:ea typeface="+mn-lt"/>
                <a:cs typeface="+mn-lt"/>
              </a:rPr>
              <a:t> og mere </a:t>
            </a:r>
            <a:r>
              <a:rPr lang="en-US" sz="2200" err="1">
                <a:ea typeface="+mn-lt"/>
                <a:cs typeface="+mn-lt"/>
              </a:rPr>
              <a:t>sikre</a:t>
            </a:r>
            <a:r>
              <a:rPr lang="en-US" sz="2200">
                <a:ea typeface="+mn-lt"/>
                <a:cs typeface="+mn-lt"/>
              </a:rPr>
              <a:t> </a:t>
            </a:r>
            <a:r>
              <a:rPr lang="en-US" sz="2200" err="1">
                <a:ea typeface="+mn-lt"/>
                <a:cs typeface="+mn-lt"/>
              </a:rPr>
              <a:t>instrumenter</a:t>
            </a:r>
            <a:r>
              <a:rPr lang="en-US" sz="2200">
                <a:ea typeface="+mn-lt"/>
                <a:cs typeface="+mn-lt"/>
              </a:rPr>
              <a:t>? </a:t>
            </a:r>
            <a:r>
              <a:rPr lang="en-US" sz="2200" err="1">
                <a:ea typeface="+mn-lt"/>
                <a:cs typeface="+mn-lt"/>
              </a:rPr>
              <a:t>Findes</a:t>
            </a:r>
            <a:r>
              <a:rPr lang="en-US" sz="2200">
                <a:ea typeface="+mn-lt"/>
                <a:cs typeface="+mn-lt"/>
              </a:rPr>
              <a:t> der </a:t>
            </a:r>
            <a:r>
              <a:rPr lang="en-US" sz="2200" err="1">
                <a:ea typeface="+mn-lt"/>
                <a:cs typeface="+mn-lt"/>
              </a:rPr>
              <a:t>relevante</a:t>
            </a:r>
            <a:r>
              <a:rPr lang="en-US" sz="2200">
                <a:ea typeface="+mn-lt"/>
                <a:cs typeface="+mn-lt"/>
              </a:rPr>
              <a:t> </a:t>
            </a:r>
            <a:r>
              <a:rPr lang="en-US" sz="2200" err="1">
                <a:ea typeface="+mn-lt"/>
                <a:cs typeface="+mn-lt"/>
              </a:rPr>
              <a:t>sikkerhedsinstrumenter</a:t>
            </a:r>
            <a:r>
              <a:rPr lang="en-US" sz="2200">
                <a:ea typeface="+mn-lt"/>
                <a:cs typeface="+mn-lt"/>
              </a:rPr>
              <a:t>?</a:t>
            </a:r>
            <a:endParaRPr lang="en-US"/>
          </a:p>
          <a:p>
            <a:endParaRPr lang="en-US">
              <a:ea typeface="Verdana"/>
            </a:endParaRPr>
          </a:p>
        </p:txBody>
      </p:sp>
    </p:spTree>
    <p:extLst>
      <p:ext uri="{BB962C8B-B14F-4D97-AF65-F5344CB8AC3E}">
        <p14:creationId xmlns:p14="http://schemas.microsoft.com/office/powerpoint/2010/main" val="379138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187" y="668086"/>
            <a:ext cx="10082625" cy="569598"/>
          </a:xfrm>
        </p:spPr>
        <p:txBody>
          <a:bodyPr/>
          <a:lstStyle/>
          <a:p>
            <a:r>
              <a:rPr lang="da-DK"/>
              <a:t>Forebyggelse af stik-/skæreskader</a:t>
            </a:r>
          </a:p>
        </p:txBody>
      </p:sp>
      <p:sp>
        <p:nvSpPr>
          <p:cNvPr id="3" name="Pladsholder til indhold 2"/>
          <p:cNvSpPr>
            <a:spLocks noGrp="1"/>
          </p:cNvSpPr>
          <p:nvPr>
            <p:ph idx="1"/>
          </p:nvPr>
        </p:nvSpPr>
        <p:spPr>
          <a:xfrm>
            <a:off x="720187" y="2002425"/>
            <a:ext cx="10082625" cy="4662263"/>
          </a:xfrm>
        </p:spPr>
        <p:txBody>
          <a:bodyPr/>
          <a:lstStyle/>
          <a:p>
            <a:pPr>
              <a:buClr>
                <a:schemeClr val="tx2"/>
              </a:buClr>
            </a:pPr>
            <a:r>
              <a:rPr lang="da-DK" sz="1900" b="0" i="0">
                <a:solidFill>
                  <a:srgbClr val="000000"/>
                </a:solidFill>
                <a:effectLst/>
                <a:latin typeface="Verdana"/>
                <a:ea typeface="Verdana"/>
              </a:rPr>
              <a:t>Kategoriser jeres ulykker – fx oprydning, </a:t>
            </a:r>
            <a:r>
              <a:rPr lang="da-DK" sz="1900">
                <a:solidFill>
                  <a:srgbClr val="000000"/>
                </a:solidFill>
                <a:latin typeface="Verdana"/>
                <a:ea typeface="Verdana"/>
              </a:rPr>
              <a:t>kirurgiske procedurer, </a:t>
            </a:r>
            <a:r>
              <a:rPr lang="da-DK" sz="1900" b="0" i="0">
                <a:solidFill>
                  <a:srgbClr val="000000"/>
                </a:solidFill>
                <a:effectLst/>
                <a:latin typeface="Verdana"/>
                <a:ea typeface="Verdana"/>
              </a:rPr>
              <a:t>afhentning af affald (kanylebokse eller affaldssække), rengøring (kanyle på gulv), </a:t>
            </a:r>
            <a:r>
              <a:rPr lang="da-DK" sz="1900">
                <a:solidFill>
                  <a:srgbClr val="000000"/>
                </a:solidFill>
                <a:latin typeface="Verdana"/>
                <a:ea typeface="Verdana"/>
              </a:rPr>
              <a:t>klargøring af seng, brugte kanylers vej til kanyleboks </a:t>
            </a:r>
            <a:r>
              <a:rPr lang="da-DK" sz="1900" b="0" i="0">
                <a:solidFill>
                  <a:srgbClr val="000000"/>
                </a:solidFill>
                <a:effectLst/>
                <a:latin typeface="Verdana"/>
                <a:ea typeface="Verdana"/>
              </a:rPr>
              <a:t>osv. </a:t>
            </a:r>
            <a:r>
              <a:rPr lang="da-DK" sz="1900">
                <a:solidFill>
                  <a:srgbClr val="000000"/>
                </a:solidFill>
                <a:latin typeface="Verdana"/>
                <a:ea typeface="Verdana"/>
              </a:rPr>
              <a:t> </a:t>
            </a:r>
            <a:endParaRPr lang="da-DK" sz="1900" b="0" i="0">
              <a:solidFill>
                <a:srgbClr val="000000"/>
              </a:solidFill>
              <a:effectLst/>
              <a:latin typeface="Verdana"/>
              <a:ea typeface="Verdana"/>
            </a:endParaRPr>
          </a:p>
          <a:p>
            <a:pPr>
              <a:buClr>
                <a:schemeClr val="tx2"/>
              </a:buClr>
            </a:pPr>
            <a:r>
              <a:rPr lang="da-DK" sz="1900">
                <a:solidFill>
                  <a:srgbClr val="000000"/>
                </a:solidFill>
                <a:latin typeface="Verdana"/>
                <a:ea typeface="Verdana"/>
              </a:rPr>
              <a:t>Registrer nærved-ulykker. </a:t>
            </a:r>
            <a:endParaRPr lang="da-DK" sz="1900" b="0" i="0">
              <a:solidFill>
                <a:srgbClr val="000000"/>
              </a:solidFill>
              <a:effectLst/>
              <a:latin typeface="Verdana"/>
              <a:ea typeface="Verdana"/>
            </a:endParaRPr>
          </a:p>
          <a:p>
            <a:pPr>
              <a:buClr>
                <a:schemeClr val="tx2"/>
              </a:buClr>
            </a:pPr>
            <a:r>
              <a:rPr lang="da-DK" sz="1900" b="0" i="0">
                <a:solidFill>
                  <a:srgbClr val="000000"/>
                </a:solidFill>
                <a:effectLst/>
                <a:latin typeface="Verdana"/>
                <a:ea typeface="Verdana"/>
              </a:rPr>
              <a:t>Vær omhyggelige med beskrivelse af hændelsesforløb og analyse af ulykker </a:t>
            </a:r>
            <a:r>
              <a:rPr lang="da-DK" sz="1900">
                <a:solidFill>
                  <a:srgbClr val="000000"/>
                </a:solidFill>
                <a:latin typeface="Verdana"/>
                <a:ea typeface="Verdana"/>
              </a:rPr>
              <a:t> </a:t>
            </a:r>
            <a:endParaRPr lang="da-DK" sz="1900" b="0" i="0">
              <a:solidFill>
                <a:srgbClr val="000000"/>
              </a:solidFill>
              <a:effectLst/>
              <a:latin typeface="Verdana"/>
              <a:ea typeface="Verdana"/>
            </a:endParaRPr>
          </a:p>
          <a:p>
            <a:pPr>
              <a:buClr>
                <a:schemeClr val="tx2"/>
              </a:buClr>
            </a:pPr>
            <a:r>
              <a:rPr lang="da-DK" sz="1900" b="0" i="0">
                <a:solidFill>
                  <a:srgbClr val="000000"/>
                </a:solidFill>
                <a:effectLst/>
                <a:latin typeface="Verdana"/>
                <a:ea typeface="Verdana"/>
              </a:rPr>
              <a:t>Gå i </a:t>
            </a:r>
            <a:r>
              <a:rPr lang="da-DK" sz="1900">
                <a:solidFill>
                  <a:srgbClr val="000000"/>
                </a:solidFill>
                <a:latin typeface="Verdana"/>
                <a:ea typeface="Verdana"/>
              </a:rPr>
              <a:t>evt. i dialog med andre</a:t>
            </a:r>
            <a:r>
              <a:rPr lang="da-DK" sz="1900" b="0" i="0">
                <a:solidFill>
                  <a:srgbClr val="000000"/>
                </a:solidFill>
                <a:effectLst/>
                <a:latin typeface="Verdana"/>
                <a:ea typeface="Verdana"/>
              </a:rPr>
              <a:t> relevante afdelinger – start på ledelsesplan. </a:t>
            </a:r>
          </a:p>
          <a:p>
            <a:pPr>
              <a:buClr>
                <a:schemeClr val="tx2"/>
              </a:buClr>
            </a:pPr>
            <a:r>
              <a:rPr lang="da-DK" sz="1900" b="0" i="0">
                <a:solidFill>
                  <a:srgbClr val="000000"/>
                </a:solidFill>
                <a:effectLst/>
                <a:latin typeface="Verdana"/>
                <a:ea typeface="Verdana"/>
              </a:rPr>
              <a:t>Sæt afdelingsnavne på kanylebokse og evt. også affaldssække så de kan spores</a:t>
            </a:r>
            <a:r>
              <a:rPr lang="da-DK" sz="1900">
                <a:solidFill>
                  <a:srgbClr val="000000"/>
                </a:solidFill>
                <a:latin typeface="Verdana"/>
                <a:ea typeface="Verdana"/>
              </a:rPr>
              <a:t>.</a:t>
            </a:r>
            <a:r>
              <a:rPr lang="da-DK" sz="1900" b="0" i="0">
                <a:solidFill>
                  <a:srgbClr val="000000"/>
                </a:solidFill>
                <a:effectLst/>
                <a:latin typeface="Verdana"/>
                <a:ea typeface="Verdana"/>
              </a:rPr>
              <a:t>   </a:t>
            </a:r>
          </a:p>
          <a:p>
            <a:pPr>
              <a:buClr>
                <a:schemeClr val="tx2"/>
              </a:buClr>
            </a:pPr>
            <a:r>
              <a:rPr lang="da-DK" sz="1900">
                <a:solidFill>
                  <a:srgbClr val="000000"/>
                </a:solidFill>
                <a:latin typeface="Verdana"/>
                <a:ea typeface="Verdana"/>
              </a:rPr>
              <a:t>Overfyld aldrig</a:t>
            </a:r>
            <a:r>
              <a:rPr lang="da-DK" sz="1900" b="0" i="0">
                <a:solidFill>
                  <a:srgbClr val="000000"/>
                </a:solidFill>
                <a:effectLst/>
                <a:latin typeface="Verdana"/>
                <a:ea typeface="Verdana"/>
              </a:rPr>
              <a:t> kanylebokse.</a:t>
            </a:r>
          </a:p>
          <a:p>
            <a:pPr>
              <a:buClr>
                <a:schemeClr val="tx2"/>
              </a:buClr>
            </a:pPr>
            <a:r>
              <a:rPr lang="da-DK" sz="1900" b="0" i="0">
                <a:solidFill>
                  <a:srgbClr val="000000"/>
                </a:solidFill>
                <a:effectLst/>
                <a:latin typeface="Verdana"/>
                <a:ea typeface="Verdana"/>
              </a:rPr>
              <a:t>Kig på arbejdsgange, indretning og procedurer.</a:t>
            </a:r>
          </a:p>
          <a:p>
            <a:pPr>
              <a:buClr>
                <a:schemeClr val="tx2"/>
              </a:buClr>
            </a:pPr>
            <a:r>
              <a:rPr lang="da-DK" sz="1900" b="0" i="0">
                <a:solidFill>
                  <a:srgbClr val="000000"/>
                </a:solidFill>
                <a:effectLst/>
                <a:latin typeface="Verdana"/>
                <a:ea typeface="Verdana"/>
              </a:rPr>
              <a:t>Lav en risikovurdering</a:t>
            </a:r>
            <a:r>
              <a:rPr lang="da-DK" sz="1900">
                <a:solidFill>
                  <a:srgbClr val="000000"/>
                </a:solidFill>
                <a:latin typeface="Verdana"/>
                <a:ea typeface="Verdana"/>
              </a:rPr>
              <a:t> - drag læring af </a:t>
            </a:r>
            <a:r>
              <a:rPr lang="da-DK" sz="1900">
                <a:solidFill>
                  <a:srgbClr val="000000"/>
                </a:solidFill>
                <a:ea typeface="Verdana"/>
              </a:rPr>
              <a:t>evt. </a:t>
            </a:r>
            <a:r>
              <a:rPr lang="da-DK" sz="1900">
                <a:solidFill>
                  <a:srgbClr val="000000"/>
                </a:solidFill>
                <a:latin typeface="Verdana"/>
                <a:ea typeface="Verdana"/>
              </a:rPr>
              <a:t>tidligere ulykker og nærved-ulykker</a:t>
            </a:r>
            <a:r>
              <a:rPr lang="da-DK" sz="1900" b="0" i="0">
                <a:solidFill>
                  <a:srgbClr val="000000"/>
                </a:solidFill>
                <a:effectLst/>
                <a:latin typeface="Verdana"/>
                <a:ea typeface="Verdana"/>
              </a:rPr>
              <a:t>.</a:t>
            </a:r>
          </a:p>
          <a:p>
            <a:pPr>
              <a:buClr>
                <a:schemeClr val="tx2"/>
              </a:buClr>
            </a:pPr>
            <a:r>
              <a:rPr lang="da-DK" sz="1900" b="0" i="0">
                <a:solidFill>
                  <a:srgbClr val="000000"/>
                </a:solidFill>
                <a:effectLst/>
                <a:latin typeface="Verdana"/>
                <a:ea typeface="Verdana"/>
              </a:rPr>
              <a:t>Involver alle ansatte – ikke kun arbejdsmiljøorganisationen.</a:t>
            </a:r>
          </a:p>
          <a:p>
            <a:pPr>
              <a:buClr>
                <a:schemeClr val="tx2"/>
              </a:buClr>
            </a:pPr>
            <a:r>
              <a:rPr lang="da-DK" sz="1900" b="0" i="0">
                <a:solidFill>
                  <a:srgbClr val="000000"/>
                </a:solidFill>
                <a:effectLst/>
                <a:latin typeface="Verdana"/>
                <a:ea typeface="Verdana"/>
              </a:rPr>
              <a:t>Forebyggelse af stik- og skæreskader er en proces – tag emnet op løbende fx på p-møder og ved introduktion af nye medarbejdere.  </a:t>
            </a:r>
          </a:p>
          <a:p>
            <a:pPr>
              <a:buClr>
                <a:schemeClr val="tx2"/>
              </a:buClr>
            </a:pPr>
            <a:endParaRPr lang="da-DK">
              <a:solidFill>
                <a:srgbClr val="FF0000"/>
              </a:solidFill>
              <a:ea typeface="Verdana"/>
            </a:endParaRPr>
          </a:p>
        </p:txBody>
      </p:sp>
    </p:spTree>
    <p:extLst>
      <p:ext uri="{BB962C8B-B14F-4D97-AF65-F5344CB8AC3E}">
        <p14:creationId xmlns:p14="http://schemas.microsoft.com/office/powerpoint/2010/main" val="4157459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187" y="909514"/>
            <a:ext cx="10082625" cy="864096"/>
          </a:xfrm>
        </p:spPr>
        <p:txBody>
          <a:bodyPr/>
          <a:lstStyle/>
          <a:p>
            <a:r>
              <a:rPr lang="da-DK"/>
              <a:t>Risikovurdering</a:t>
            </a:r>
          </a:p>
        </p:txBody>
      </p:sp>
      <p:sp>
        <p:nvSpPr>
          <p:cNvPr id="3" name="Pladsholder til indhold 2"/>
          <p:cNvSpPr>
            <a:spLocks noGrp="1"/>
          </p:cNvSpPr>
          <p:nvPr>
            <p:ph idx="1"/>
          </p:nvPr>
        </p:nvSpPr>
        <p:spPr/>
        <p:txBody>
          <a:bodyPr/>
          <a:lstStyle/>
          <a:p>
            <a:pPr marL="0" indent="0" rtl="0">
              <a:buNone/>
            </a:pPr>
            <a:endParaRPr lang="da-DK" sz="2400" b="0" i="0" u="none" strike="noStrike" kern="1200" baseline="0">
              <a:solidFill>
                <a:srgbClr val="3F3018"/>
              </a:solidFill>
              <a:latin typeface="Verdana" panose="020B0604030504040204" pitchFamily="34" charset="0"/>
            </a:endParaRPr>
          </a:p>
          <a:p>
            <a:pPr marL="0" indent="0" rtl="0">
              <a:buNone/>
            </a:pPr>
            <a:r>
              <a:rPr lang="da-DK" sz="2400" b="0" i="0" u="none" strike="noStrike" kern="1200" baseline="0">
                <a:solidFill>
                  <a:srgbClr val="3F3018"/>
                </a:solidFill>
                <a:latin typeface="Verdana" panose="020B0604030504040204" pitchFamily="34" charset="0"/>
              </a:rPr>
              <a:t>Risiko udtrykkes som en kombination af </a:t>
            </a:r>
            <a:r>
              <a:rPr lang="da-DK" sz="2400" b="1" i="0" u="none" strike="noStrike" kern="1200" baseline="0">
                <a:solidFill>
                  <a:srgbClr val="3F3018"/>
                </a:solidFill>
                <a:latin typeface="Verdana" panose="020B0604030504040204" pitchFamily="34" charset="0"/>
              </a:rPr>
              <a:t>konsekvensen </a:t>
            </a:r>
            <a:r>
              <a:rPr lang="da-DK" sz="2400" b="0" i="0" u="none" strike="noStrike" kern="1200" baseline="0">
                <a:solidFill>
                  <a:srgbClr val="3F3018"/>
                </a:solidFill>
                <a:latin typeface="Verdana" panose="020B0604030504040204" pitchFamily="34" charset="0"/>
              </a:rPr>
              <a:t>af en begivenhed og </a:t>
            </a:r>
            <a:r>
              <a:rPr lang="da-DK" sz="2400" b="1" i="0" u="none" strike="noStrike" kern="1200" baseline="0">
                <a:solidFill>
                  <a:srgbClr val="3F3018"/>
                </a:solidFill>
                <a:latin typeface="Verdana" panose="020B0604030504040204" pitchFamily="34" charset="0"/>
              </a:rPr>
              <a:t>sandsynligheden </a:t>
            </a:r>
            <a:r>
              <a:rPr lang="da-DK" sz="2400" b="0" i="0" u="none" strike="noStrike" kern="1200" baseline="0">
                <a:solidFill>
                  <a:srgbClr val="3F3018"/>
                </a:solidFill>
                <a:latin typeface="Verdana" panose="020B0604030504040204" pitchFamily="34" charset="0"/>
              </a:rPr>
              <a:t>for at den forekommer.</a:t>
            </a:r>
          </a:p>
          <a:p>
            <a:pPr rtl="0"/>
            <a:endParaRPr lang="da-DK" sz="1200" b="0" i="0" u="none" strike="noStrike" kern="1200" baseline="0">
              <a:solidFill>
                <a:srgbClr val="3F3018"/>
              </a:solidFill>
              <a:latin typeface="Verdana" panose="020B0604030504040204" pitchFamily="34" charset="0"/>
            </a:endParaRPr>
          </a:p>
          <a:p>
            <a:pPr marL="0" indent="0" rtl="0">
              <a:buNone/>
            </a:pPr>
            <a:r>
              <a:rPr lang="da-DK" sz="2400" b="1" i="0" u="none" strike="noStrike" kern="1200" baseline="0">
                <a:solidFill>
                  <a:srgbClr val="990033"/>
                </a:solidFill>
                <a:latin typeface="Verdana" panose="020B0604030504040204" pitchFamily="34" charset="0"/>
              </a:rPr>
              <a:t>LOVGIVNING</a:t>
            </a:r>
          </a:p>
          <a:p>
            <a:pPr marL="0" indent="0" rtl="0">
              <a:buNone/>
            </a:pPr>
            <a:endParaRPr lang="da-DK" sz="1200" b="1" i="0" u="none" strike="noStrike" kern="1200" baseline="0">
              <a:solidFill>
                <a:srgbClr val="990033"/>
              </a:solidFill>
              <a:latin typeface="Verdana" panose="020B0604030504040204" pitchFamily="34" charset="0"/>
            </a:endParaRPr>
          </a:p>
          <a:p>
            <a:pPr marL="0" indent="0" rtl="0">
              <a:buClr>
                <a:schemeClr val="tx2"/>
              </a:buClr>
              <a:buNone/>
            </a:pPr>
            <a:r>
              <a:rPr lang="da-DK" sz="2400" b="0" i="0" u="none" strike="noStrike" kern="1200" baseline="0">
                <a:solidFill>
                  <a:srgbClr val="3F3018"/>
                </a:solidFill>
                <a:latin typeface="Verdana" panose="020B0604030504040204" pitchFamily="34" charset="0"/>
              </a:rPr>
              <a:t>Inden en virksomhed </a:t>
            </a:r>
          </a:p>
          <a:p>
            <a:pPr>
              <a:buClr>
                <a:schemeClr val="tx2"/>
              </a:buClr>
            </a:pPr>
            <a:r>
              <a:rPr lang="da-DK" sz="2400" b="0" i="0" u="none" strike="noStrike" kern="1200" baseline="0">
                <a:solidFill>
                  <a:srgbClr val="3F3018"/>
                </a:solidFill>
                <a:latin typeface="Verdana" panose="020B0604030504040204" pitchFamily="34" charset="0"/>
              </a:rPr>
              <a:t>tager et teknisk hjælpemiddel eller en maskine i brug,</a:t>
            </a:r>
          </a:p>
          <a:p>
            <a:pPr>
              <a:buClr>
                <a:schemeClr val="tx2"/>
              </a:buClr>
            </a:pPr>
            <a:r>
              <a:rPr lang="da-DK" sz="2400" i="0" u="none" strike="noStrike" kern="1200" baseline="0">
                <a:solidFill>
                  <a:srgbClr val="3F3018"/>
                </a:solidFill>
                <a:latin typeface="Verdana" panose="020B0604030504040204" pitchFamily="34" charset="0"/>
              </a:rPr>
              <a:t>indfører nye arbejdsgange/opgaver, </a:t>
            </a:r>
          </a:p>
          <a:p>
            <a:pPr>
              <a:buClr>
                <a:schemeClr val="tx2"/>
              </a:buClr>
            </a:pPr>
            <a:r>
              <a:rPr lang="da-DK" sz="2400" i="0" u="none" strike="noStrike" kern="1200" baseline="0">
                <a:solidFill>
                  <a:srgbClr val="3F3018"/>
                </a:solidFill>
                <a:latin typeface="Verdana" panose="020B0604030504040204" pitchFamily="34" charset="0"/>
              </a:rPr>
              <a:t>bygger om/bygger nyt </a:t>
            </a:r>
          </a:p>
          <a:p>
            <a:pPr marL="0" indent="0">
              <a:buClr>
                <a:schemeClr val="tx2"/>
              </a:buClr>
              <a:buNone/>
            </a:pPr>
            <a:r>
              <a:rPr lang="da-DK" sz="2400" b="0" i="0" u="none" strike="noStrike" kern="1200" baseline="0">
                <a:solidFill>
                  <a:srgbClr val="3F3018"/>
                </a:solidFill>
                <a:latin typeface="Verdana" panose="020B0604030504040204" pitchFamily="34" charset="0"/>
              </a:rPr>
              <a:t>skal det kontrolleres, at arbejdsopgaverne kan udføres uden risiko for de ansatte.</a:t>
            </a:r>
          </a:p>
          <a:p>
            <a:endParaRPr lang="da-DK"/>
          </a:p>
        </p:txBody>
      </p:sp>
    </p:spTree>
    <p:extLst>
      <p:ext uri="{BB962C8B-B14F-4D97-AF65-F5344CB8AC3E}">
        <p14:creationId xmlns:p14="http://schemas.microsoft.com/office/powerpoint/2010/main" val="377470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B299E-9979-FA79-2D0D-C1EC6ACAA7C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6EE43CE-A163-5804-B7C7-98E4096992D4}"/>
              </a:ext>
            </a:extLst>
          </p:cNvPr>
          <p:cNvSpPr>
            <a:spLocks noGrp="1"/>
          </p:cNvSpPr>
          <p:nvPr>
            <p:ph type="title"/>
          </p:nvPr>
        </p:nvSpPr>
        <p:spPr>
          <a:xfrm>
            <a:off x="720187" y="693490"/>
            <a:ext cx="10082625" cy="900000"/>
          </a:xfrm>
        </p:spPr>
        <p:txBody>
          <a:bodyPr/>
          <a:lstStyle/>
          <a:p>
            <a:r>
              <a:rPr lang="da-DK" sz="3200"/>
              <a:t>Sikkerhedskultur &amp; løbende risikovurdering</a:t>
            </a:r>
          </a:p>
        </p:txBody>
      </p:sp>
      <p:sp>
        <p:nvSpPr>
          <p:cNvPr id="3" name="Pladsholder til indhold 2">
            <a:extLst>
              <a:ext uri="{FF2B5EF4-FFF2-40B4-BE49-F238E27FC236}">
                <a16:creationId xmlns:a16="http://schemas.microsoft.com/office/drawing/2014/main" id="{1C2FF32E-F25A-28F1-5DAF-95CCCEF19B2A}"/>
              </a:ext>
            </a:extLst>
          </p:cNvPr>
          <p:cNvSpPr>
            <a:spLocks noGrp="1"/>
          </p:cNvSpPr>
          <p:nvPr>
            <p:ph idx="1"/>
          </p:nvPr>
        </p:nvSpPr>
        <p:spPr>
          <a:xfrm>
            <a:off x="720187" y="2349674"/>
            <a:ext cx="10082625" cy="4032000"/>
          </a:xfrm>
        </p:spPr>
        <p:txBody>
          <a:bodyPr/>
          <a:lstStyle/>
          <a:p>
            <a:pPr>
              <a:spcBef>
                <a:spcPct val="50000"/>
              </a:spcBef>
              <a:buClr>
                <a:schemeClr val="tx2"/>
              </a:buClr>
            </a:pPr>
            <a:r>
              <a:rPr lang="da-DK" altLang="da-DK" sz="2200"/>
              <a:t> Udarbejd gode procedurer</a:t>
            </a:r>
          </a:p>
          <a:p>
            <a:pPr>
              <a:spcBef>
                <a:spcPct val="50000"/>
              </a:spcBef>
              <a:buClr>
                <a:schemeClr val="tx2"/>
              </a:buClr>
            </a:pPr>
            <a:r>
              <a:rPr lang="da-DK" altLang="da-DK" sz="2200"/>
              <a:t> Undgå usikre arbejdsteknikker</a:t>
            </a:r>
            <a:endParaRPr lang="da-DK" altLang="da-DK" sz="2200">
              <a:ea typeface="Verdana"/>
            </a:endParaRPr>
          </a:p>
          <a:p>
            <a:pPr>
              <a:spcBef>
                <a:spcPct val="50000"/>
              </a:spcBef>
              <a:buClr>
                <a:schemeClr val="tx2"/>
              </a:buClr>
            </a:pPr>
            <a:r>
              <a:rPr lang="da-DK" altLang="da-DK" sz="2200"/>
              <a:t> Sørg for god introduktion og oplæring</a:t>
            </a:r>
            <a:endParaRPr lang="da-DK" altLang="da-DK" sz="2200">
              <a:ea typeface="Verdana"/>
            </a:endParaRPr>
          </a:p>
          <a:p>
            <a:pPr>
              <a:spcBef>
                <a:spcPct val="50000"/>
              </a:spcBef>
              <a:buClr>
                <a:schemeClr val="tx2"/>
              </a:buClr>
            </a:pPr>
            <a:r>
              <a:rPr lang="da-DK" altLang="da-DK" sz="2200"/>
              <a:t> Forbered og gennemtænk situationen</a:t>
            </a:r>
            <a:endParaRPr lang="da-DK" altLang="da-DK" sz="2200">
              <a:ea typeface="Verdana"/>
            </a:endParaRPr>
          </a:p>
          <a:p>
            <a:pPr>
              <a:spcBef>
                <a:spcPct val="50000"/>
              </a:spcBef>
              <a:buClr>
                <a:schemeClr val="tx2"/>
              </a:buClr>
            </a:pPr>
            <a:r>
              <a:rPr lang="da-DK" altLang="da-DK" sz="2200"/>
              <a:t> Hold fokus på opgaven</a:t>
            </a:r>
            <a:endParaRPr lang="da-DK" altLang="da-DK" sz="2200">
              <a:ea typeface="Verdana"/>
            </a:endParaRPr>
          </a:p>
          <a:p>
            <a:pPr>
              <a:spcBef>
                <a:spcPct val="50000"/>
              </a:spcBef>
              <a:buClr>
                <a:schemeClr val="tx2"/>
              </a:buClr>
            </a:pPr>
            <a:r>
              <a:rPr lang="da-DK" altLang="da-DK" sz="2200"/>
              <a:t> Forstyr ikke kolleger</a:t>
            </a:r>
            <a:endParaRPr lang="da-DK" altLang="da-DK" sz="2200">
              <a:ea typeface="Verdana"/>
            </a:endParaRPr>
          </a:p>
          <a:p>
            <a:pPr>
              <a:spcBef>
                <a:spcPct val="50000"/>
              </a:spcBef>
              <a:buClr>
                <a:schemeClr val="tx2"/>
              </a:buClr>
            </a:pPr>
            <a:r>
              <a:rPr lang="da-DK" altLang="da-DK" sz="2200"/>
              <a:t> Tilkald hjælp ved urolig patient/beboer/borger</a:t>
            </a:r>
            <a:endParaRPr lang="da-DK" altLang="da-DK" sz="2200">
              <a:ea typeface="Verdana"/>
            </a:endParaRPr>
          </a:p>
          <a:p>
            <a:pPr>
              <a:buClr>
                <a:schemeClr val="tx2"/>
              </a:buClr>
            </a:pPr>
            <a:endParaRPr lang="da-DK" sz="2200"/>
          </a:p>
        </p:txBody>
      </p:sp>
    </p:spTree>
    <p:extLst>
      <p:ext uri="{BB962C8B-B14F-4D97-AF65-F5344CB8AC3E}">
        <p14:creationId xmlns:p14="http://schemas.microsoft.com/office/powerpoint/2010/main" val="2145565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187" y="815248"/>
            <a:ext cx="10082625" cy="881350"/>
          </a:xfrm>
        </p:spPr>
        <p:txBody>
          <a:bodyPr/>
          <a:lstStyle/>
          <a:p>
            <a:r>
              <a:rPr lang="da-DK"/>
              <a:t>Usikre arbejdsteknikker</a:t>
            </a:r>
          </a:p>
        </p:txBody>
      </p:sp>
      <p:sp>
        <p:nvSpPr>
          <p:cNvPr id="3" name="Pladsholder til indhold 2"/>
          <p:cNvSpPr>
            <a:spLocks noGrp="1"/>
          </p:cNvSpPr>
          <p:nvPr>
            <p:ph idx="1"/>
          </p:nvPr>
        </p:nvSpPr>
        <p:spPr>
          <a:xfrm>
            <a:off x="720187" y="2286316"/>
            <a:ext cx="10082625" cy="4032000"/>
          </a:xfrm>
        </p:spPr>
        <p:txBody>
          <a:bodyPr>
            <a:normAutofit fontScale="92500" lnSpcReduction="20000"/>
          </a:bodyPr>
          <a:lstStyle/>
          <a:p>
            <a:pPr>
              <a:spcBef>
                <a:spcPct val="50000"/>
              </a:spcBef>
              <a:buClr>
                <a:schemeClr val="tx2"/>
              </a:buClr>
            </a:pPr>
            <a:r>
              <a:rPr lang="da-DK" altLang="da-DK" sz="2200"/>
              <a:t> U</a:t>
            </a:r>
            <a:r>
              <a:rPr lang="da-DK" altLang="da-DK" sz="2400"/>
              <a:t>opmærksomhed</a:t>
            </a:r>
          </a:p>
          <a:p>
            <a:pPr>
              <a:spcBef>
                <a:spcPct val="50000"/>
              </a:spcBef>
              <a:buClr>
                <a:schemeClr val="tx2"/>
              </a:buClr>
            </a:pPr>
            <a:r>
              <a:rPr lang="da-DK" altLang="da-DK" sz="2400"/>
              <a:t> Påsætning af hætte på kanyle </a:t>
            </a:r>
          </a:p>
          <a:p>
            <a:pPr>
              <a:spcBef>
                <a:spcPct val="50000"/>
              </a:spcBef>
              <a:buClr>
                <a:schemeClr val="tx2"/>
              </a:buClr>
            </a:pPr>
            <a:r>
              <a:rPr lang="da-DK" altLang="da-DK" sz="2400"/>
              <a:t> Opsamling af brugt instrument</a:t>
            </a:r>
          </a:p>
          <a:p>
            <a:pPr>
              <a:spcBef>
                <a:spcPct val="50000"/>
              </a:spcBef>
              <a:buClr>
                <a:schemeClr val="tx2"/>
              </a:buClr>
            </a:pPr>
            <a:r>
              <a:rPr lang="da-DK" altLang="da-DK" sz="2400"/>
              <a:t> Adskillelse af instrumenter</a:t>
            </a:r>
          </a:p>
          <a:p>
            <a:pPr>
              <a:spcBef>
                <a:spcPct val="50000"/>
              </a:spcBef>
              <a:buClr>
                <a:schemeClr val="tx2"/>
              </a:buClr>
            </a:pPr>
            <a:r>
              <a:rPr lang="da-DK" altLang="da-DK" sz="2400"/>
              <a:t> Stik ved kassering af skarpe instrumenter i kanyleboks</a:t>
            </a:r>
          </a:p>
          <a:p>
            <a:pPr>
              <a:spcBef>
                <a:spcPct val="50000"/>
              </a:spcBef>
              <a:buClr>
                <a:schemeClr val="tx2"/>
              </a:buClr>
            </a:pPr>
            <a:r>
              <a:rPr lang="da-DK" altLang="da-DK" sz="2400"/>
              <a:t> Brug af fingre frem for instrumenter</a:t>
            </a:r>
          </a:p>
          <a:p>
            <a:pPr>
              <a:spcBef>
                <a:spcPct val="50000"/>
              </a:spcBef>
              <a:buClr>
                <a:schemeClr val="tx2"/>
              </a:buClr>
            </a:pPr>
            <a:r>
              <a:rPr lang="da-DK" altLang="da-DK" sz="2400"/>
              <a:t> Stik på brugte, efterladte instrumenter</a:t>
            </a:r>
          </a:p>
          <a:p>
            <a:pPr>
              <a:spcBef>
                <a:spcPct val="50000"/>
              </a:spcBef>
              <a:buClr>
                <a:schemeClr val="tx2"/>
              </a:buClr>
            </a:pPr>
            <a:r>
              <a:rPr lang="da-DK" altLang="da-DK" sz="2400"/>
              <a:t> Stik forårsaget af kollega</a:t>
            </a:r>
          </a:p>
          <a:p>
            <a:pPr>
              <a:buClr>
                <a:schemeClr val="tx2"/>
              </a:buClr>
            </a:pPr>
            <a:endParaRPr lang="da-DK" sz="2200"/>
          </a:p>
        </p:txBody>
      </p:sp>
    </p:spTree>
    <p:extLst>
      <p:ext uri="{BB962C8B-B14F-4D97-AF65-F5344CB8AC3E}">
        <p14:creationId xmlns:p14="http://schemas.microsoft.com/office/powerpoint/2010/main" val="3254711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5EC6C7F-B738-D002-33AF-6DB20C90A0B4}"/>
              </a:ext>
            </a:extLst>
          </p:cNvPr>
          <p:cNvPicPr>
            <a:picLocks noGrp="1" noChangeAspect="1"/>
          </p:cNvPicPr>
          <p:nvPr>
            <p:ph idx="1"/>
          </p:nvPr>
        </p:nvPicPr>
        <p:blipFill>
          <a:blip r:embed="rId2"/>
          <a:srcRect t="3"/>
          <a:stretch>
            <a:fillRect/>
          </a:stretch>
        </p:blipFill>
        <p:spPr bwMode="auto">
          <a:xfrm>
            <a:off x="20" y="10"/>
            <a:ext cx="12195155" cy="685957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uppe 4">
            <a:extLst>
              <a:ext uri="{FF2B5EF4-FFF2-40B4-BE49-F238E27FC236}">
                <a16:creationId xmlns:a16="http://schemas.microsoft.com/office/drawing/2014/main" id="{F9E6BE7C-4BEF-809F-85C7-5410969092A6}"/>
              </a:ext>
            </a:extLst>
          </p:cNvPr>
          <p:cNvGrpSpPr/>
          <p:nvPr/>
        </p:nvGrpSpPr>
        <p:grpSpPr>
          <a:xfrm>
            <a:off x="360214" y="678872"/>
            <a:ext cx="7051968" cy="2512138"/>
            <a:chOff x="415632" y="692727"/>
            <a:chExt cx="7051968" cy="2512138"/>
          </a:xfrm>
        </p:grpSpPr>
        <p:sp>
          <p:nvSpPr>
            <p:cNvPr id="2" name="Tekstfelt 1">
              <a:extLst>
                <a:ext uri="{FF2B5EF4-FFF2-40B4-BE49-F238E27FC236}">
                  <a16:creationId xmlns:a16="http://schemas.microsoft.com/office/drawing/2014/main" id="{66A48BB5-3724-C635-232C-E29A9345BC4B}"/>
                </a:ext>
              </a:extLst>
            </p:cNvPr>
            <p:cNvSpPr txBox="1"/>
            <p:nvPr/>
          </p:nvSpPr>
          <p:spPr>
            <a:xfrm>
              <a:off x="415632" y="692727"/>
              <a:ext cx="7051968" cy="584775"/>
            </a:xfrm>
            <a:prstGeom prst="rect">
              <a:avLst/>
            </a:prstGeom>
            <a:solidFill>
              <a:schemeClr val="bg1"/>
            </a:solidFill>
          </p:spPr>
          <p:txBody>
            <a:bodyPr wrap="square" rtlCol="0">
              <a:spAutoFit/>
            </a:bodyPr>
            <a:lstStyle/>
            <a:p>
              <a:r>
                <a:rPr lang="da-DK" sz="3200" b="1">
                  <a:solidFill>
                    <a:schemeClr val="tx2"/>
                  </a:solidFill>
                </a:rPr>
                <a:t>Påsætning af hætte på kanyle</a:t>
              </a:r>
            </a:p>
          </p:txBody>
        </p:sp>
        <p:sp>
          <p:nvSpPr>
            <p:cNvPr id="3" name="Tekstfelt 2">
              <a:extLst>
                <a:ext uri="{FF2B5EF4-FFF2-40B4-BE49-F238E27FC236}">
                  <a16:creationId xmlns:a16="http://schemas.microsoft.com/office/drawing/2014/main" id="{769DBC0F-3C88-A26B-641C-8269BC6FAE90}"/>
                </a:ext>
              </a:extLst>
            </p:cNvPr>
            <p:cNvSpPr txBox="1">
              <a:spLocks/>
            </p:cNvSpPr>
            <p:nvPr/>
          </p:nvSpPr>
          <p:spPr>
            <a:xfrm>
              <a:off x="1731818" y="2743200"/>
              <a:ext cx="1136073" cy="461665"/>
            </a:xfrm>
            <a:prstGeom prst="rect">
              <a:avLst/>
            </a:prstGeom>
            <a:solidFill>
              <a:schemeClr val="bg1"/>
            </a:solidFill>
          </p:spPr>
          <p:txBody>
            <a:bodyPr wrap="square" rtlCol="0">
              <a:spAutoFit/>
            </a:bodyPr>
            <a:lstStyle/>
            <a:p>
              <a:endParaRPr lang="da-DK"/>
            </a:p>
          </p:txBody>
        </p:sp>
      </p:grpSp>
    </p:spTree>
    <p:extLst>
      <p:ext uri="{BB962C8B-B14F-4D97-AF65-F5344CB8AC3E}">
        <p14:creationId xmlns:p14="http://schemas.microsoft.com/office/powerpoint/2010/main" val="281324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AutoShape 4" descr="201191838993267617FOP10_8383545">
            <a:extLst>
              <a:ext uri="{FF2B5EF4-FFF2-40B4-BE49-F238E27FC236}">
                <a16:creationId xmlns:a16="http://schemas.microsoft.com/office/drawing/2014/main" id="{F2DE8E9C-1B08-DFF7-2F85-74FC4C61D194}"/>
              </a:ext>
            </a:extLst>
          </p:cNvPr>
          <p:cNvSpPr>
            <a:spLocks noChangeAspect="1" noChangeArrowheads="1"/>
          </p:cNvSpPr>
          <p:nvPr/>
        </p:nvSpPr>
        <p:spPr bwMode="auto">
          <a:xfrm>
            <a:off x="5945152" y="3277359"/>
            <a:ext cx="304871" cy="30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3F3018"/>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rgbClr val="3F3018"/>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rgbClr val="3F3018"/>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rgbClr val="3F3018"/>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rgbClr val="3F3018"/>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da-DK" altLang="da-DK" sz="1800">
              <a:solidFill>
                <a:schemeClr val="tx1"/>
              </a:solidFill>
              <a:latin typeface="Arial" panose="020B0604020202020204" pitchFamily="34" charset="0"/>
            </a:endParaRPr>
          </a:p>
        </p:txBody>
      </p:sp>
      <p:sp>
        <p:nvSpPr>
          <p:cNvPr id="23557" name="Text Box 2">
            <a:extLst>
              <a:ext uri="{FF2B5EF4-FFF2-40B4-BE49-F238E27FC236}">
                <a16:creationId xmlns:a16="http://schemas.microsoft.com/office/drawing/2014/main" id="{03E51B48-0912-EB47-A41D-38B377726425}"/>
              </a:ext>
            </a:extLst>
          </p:cNvPr>
          <p:cNvSpPr txBox="1">
            <a:spLocks noChangeArrowheads="1"/>
          </p:cNvSpPr>
          <p:nvPr/>
        </p:nvSpPr>
        <p:spPr bwMode="auto">
          <a:xfrm>
            <a:off x="624979" y="2154550"/>
            <a:ext cx="914501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3F3018"/>
                </a:solidFill>
                <a:latin typeface="Verdana" panose="020B0604030504040204" pitchFamily="34" charset="0"/>
                <a:ea typeface="ＭＳ Ｐゴシック" panose="020B0600070205080204" pitchFamily="34" charset="-128"/>
              </a:defRPr>
            </a:lvl1pPr>
            <a:lvl2pPr marL="37931725" indent="-37474525">
              <a:spcBef>
                <a:spcPct val="20000"/>
              </a:spcBef>
              <a:buChar char="–"/>
              <a:defRPr sz="2800">
                <a:solidFill>
                  <a:srgbClr val="3F3018"/>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rgbClr val="3F3018"/>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rgbClr val="3F3018"/>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rgbClr val="3F3018"/>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9pPr>
          </a:lstStyle>
          <a:p>
            <a:pPr marL="342900" indent="-342900">
              <a:spcBef>
                <a:spcPct val="50000"/>
              </a:spcBef>
              <a:buClr>
                <a:schemeClr val="tx2"/>
              </a:buClr>
              <a:buFont typeface="Wingdings" panose="05000000000000000000" pitchFamily="2" charset="2"/>
              <a:buChar char="§"/>
            </a:pPr>
            <a:r>
              <a:rPr lang="da-DK" altLang="da-DK" sz="2000">
                <a:solidFill>
                  <a:schemeClr val="tx1"/>
                </a:solidFill>
              </a:rPr>
              <a:t> Kanyleboksen skal være i umiddelbar nærhed af opgaven</a:t>
            </a:r>
          </a:p>
          <a:p>
            <a:pPr marL="342900" indent="-342900">
              <a:spcBef>
                <a:spcPct val="50000"/>
              </a:spcBef>
              <a:buClr>
                <a:schemeClr val="tx2"/>
              </a:buClr>
              <a:buFont typeface="Wingdings" panose="05000000000000000000" pitchFamily="2" charset="2"/>
              <a:buChar char="§"/>
            </a:pPr>
            <a:r>
              <a:rPr lang="da-DK" altLang="da-DK" sz="2000">
                <a:solidFill>
                  <a:schemeClr val="tx1"/>
                </a:solidFill>
              </a:rPr>
              <a:t> Kanyleboksen skal være anbragt sikkerhedsmæssigt forsvarligt</a:t>
            </a:r>
          </a:p>
          <a:p>
            <a:pPr marL="342900" indent="-342900">
              <a:spcBef>
                <a:spcPct val="50000"/>
              </a:spcBef>
              <a:buClr>
                <a:schemeClr val="tx2"/>
              </a:buClr>
              <a:buFont typeface="Wingdings" panose="05000000000000000000" pitchFamily="2" charset="2"/>
              <a:buChar char="§"/>
            </a:pPr>
            <a:r>
              <a:rPr lang="da-DK" altLang="da-DK" sz="2000">
                <a:solidFill>
                  <a:schemeClr val="tx1"/>
                </a:solidFill>
              </a:rPr>
              <a:t> Der skal være kanylebokse i alle relevante rum</a:t>
            </a:r>
          </a:p>
          <a:p>
            <a:pPr marL="342900" indent="-342900">
              <a:spcBef>
                <a:spcPct val="50000"/>
              </a:spcBef>
              <a:buClr>
                <a:schemeClr val="tx2"/>
              </a:buClr>
              <a:buFont typeface="Wingdings" panose="05000000000000000000" pitchFamily="2" charset="2"/>
              <a:buChar char="§"/>
            </a:pPr>
            <a:r>
              <a:rPr lang="da-DK" altLang="da-DK" sz="2000">
                <a:solidFill>
                  <a:schemeClr val="tx1"/>
                </a:solidFill>
              </a:rPr>
              <a:t> Kanyler o.l. skal direkte i kanyleboksen efter brug </a:t>
            </a:r>
          </a:p>
          <a:p>
            <a:pPr marL="342900" indent="-342900">
              <a:spcBef>
                <a:spcPct val="50000"/>
              </a:spcBef>
              <a:buClr>
                <a:schemeClr val="tx2"/>
              </a:buClr>
              <a:buFont typeface="Wingdings" panose="05000000000000000000" pitchFamily="2" charset="2"/>
              <a:buChar char="§"/>
            </a:pPr>
            <a:r>
              <a:rPr lang="da-DK" altLang="da-DK" sz="2000">
                <a:solidFill>
                  <a:schemeClr val="tx1"/>
                </a:solidFill>
              </a:rPr>
              <a:t> Kanyler må ikke efterlades i lommer, på sengen eller tabes på gulvet	</a:t>
            </a:r>
          </a:p>
          <a:p>
            <a:pPr marL="342900" indent="-342900">
              <a:spcBef>
                <a:spcPct val="50000"/>
              </a:spcBef>
              <a:buClr>
                <a:schemeClr val="tx2"/>
              </a:buClr>
              <a:buFont typeface="Wingdings" panose="05000000000000000000" pitchFamily="2" charset="2"/>
              <a:buChar char="§"/>
            </a:pPr>
            <a:r>
              <a:rPr lang="da-DK" altLang="da-DK" sz="2000">
                <a:solidFill>
                  <a:schemeClr val="tx1"/>
                </a:solidFill>
              </a:rPr>
              <a:t>Sæt aldrig hætten tilbage på kanylen </a:t>
            </a:r>
            <a:br>
              <a:rPr lang="da-DK" altLang="da-DK" sz="2000">
                <a:solidFill>
                  <a:schemeClr val="tx1"/>
                </a:solidFill>
              </a:rPr>
            </a:br>
            <a:r>
              <a:rPr lang="da-DK" altLang="da-DK" sz="2000">
                <a:solidFill>
                  <a:schemeClr val="tx1"/>
                </a:solidFill>
              </a:rPr>
              <a:t>– heller ikke når kanylen er ubrugt.</a:t>
            </a:r>
          </a:p>
        </p:txBody>
      </p:sp>
      <p:sp>
        <p:nvSpPr>
          <p:cNvPr id="23558" name="Rectangle 8">
            <a:extLst>
              <a:ext uri="{FF2B5EF4-FFF2-40B4-BE49-F238E27FC236}">
                <a16:creationId xmlns:a16="http://schemas.microsoft.com/office/drawing/2014/main" id="{AE92C794-1ABB-9043-BB85-48590DD662AA}"/>
              </a:ext>
            </a:extLst>
          </p:cNvPr>
          <p:cNvSpPr>
            <a:spLocks noChangeArrowheads="1"/>
          </p:cNvSpPr>
          <p:nvPr/>
        </p:nvSpPr>
        <p:spPr bwMode="auto">
          <a:xfrm>
            <a:off x="1524529" y="1731848"/>
            <a:ext cx="184774" cy="36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2800">
                <a:solidFill>
                  <a:srgbClr val="3F3018"/>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rgbClr val="3F3018"/>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rgbClr val="3F3018"/>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rgbClr val="3F3018"/>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rgbClr val="3F3018"/>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da-DK" altLang="da-DK" sz="1800">
              <a:solidFill>
                <a:schemeClr val="tx1"/>
              </a:solidFill>
              <a:latin typeface="Arial" panose="020B0604020202020204" pitchFamily="34" charset="0"/>
            </a:endParaRPr>
          </a:p>
        </p:txBody>
      </p:sp>
      <p:pic>
        <p:nvPicPr>
          <p:cNvPr id="23560" name="Picture 9" descr="stikskader-moppe 002">
            <a:extLst>
              <a:ext uri="{FF2B5EF4-FFF2-40B4-BE49-F238E27FC236}">
                <a16:creationId xmlns:a16="http://schemas.microsoft.com/office/drawing/2014/main" id="{1FDA30BC-A12B-8F61-323C-ED2C9F8493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7843" y="1053530"/>
            <a:ext cx="2592988" cy="345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CC4505D8-01D4-AC38-6289-2DF0D13A4F63}"/>
              </a:ext>
            </a:extLst>
          </p:cNvPr>
          <p:cNvSpPr txBox="1">
            <a:spLocks/>
          </p:cNvSpPr>
          <p:nvPr/>
        </p:nvSpPr>
        <p:spPr>
          <a:xfrm>
            <a:off x="720187" y="1188000"/>
            <a:ext cx="10082625" cy="900000"/>
          </a:xfrm>
          <a:prstGeom prst="rect">
            <a:avLst/>
          </a:prstGeom>
        </p:spPr>
        <p:txBody>
          <a:bodyPr/>
          <a:lstStyle>
            <a:lvl1pPr algn="l" rtl="0" eaLnBrk="1" fontAlgn="base" hangingPunct="1">
              <a:lnSpc>
                <a:spcPct val="80000"/>
              </a:lnSpc>
              <a:spcBef>
                <a:spcPct val="0"/>
              </a:spcBef>
              <a:spcAft>
                <a:spcPct val="0"/>
              </a:spcAft>
              <a:defRPr sz="3600" b="1" baseline="0">
                <a:solidFill>
                  <a:schemeClr val="tx2"/>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a:lstStyle>
          <a:p>
            <a:pPr defTabSz="914400"/>
            <a:r>
              <a:rPr lang="da-DK" kern="0"/>
              <a:t>Kanylebokse</a:t>
            </a:r>
          </a:p>
        </p:txBody>
      </p:sp>
      <p:sp>
        <p:nvSpPr>
          <p:cNvPr id="3" name="Taleboble: oval 2">
            <a:extLst>
              <a:ext uri="{FF2B5EF4-FFF2-40B4-BE49-F238E27FC236}">
                <a16:creationId xmlns:a16="http://schemas.microsoft.com/office/drawing/2014/main" id="{E6C15CF7-412B-1CD7-0467-0EAE19504949}"/>
              </a:ext>
            </a:extLst>
          </p:cNvPr>
          <p:cNvSpPr/>
          <p:nvPr/>
        </p:nvSpPr>
        <p:spPr>
          <a:xfrm rot="20812811">
            <a:off x="7546158" y="4686449"/>
            <a:ext cx="2952328" cy="1584176"/>
          </a:xfrm>
          <a:prstGeom prst="wedgeEllipseCallout">
            <a:avLst>
              <a:gd name="adj1" fmla="val -66945"/>
              <a:gd name="adj2" fmla="val -92822"/>
            </a:avLst>
          </a:prstGeom>
          <a:noFill/>
          <a:ln w="3175" cap="sq">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altLang="da-DK">
                <a:solidFill>
                  <a:srgbClr val="990033"/>
                </a:solidFill>
              </a:rPr>
              <a:t> </a:t>
            </a:r>
            <a:r>
              <a:rPr lang="da-DK" altLang="da-DK" sz="2000">
                <a:solidFill>
                  <a:srgbClr val="990033"/>
                </a:solidFill>
              </a:rPr>
              <a:t>Tænk på dine kollegers arbejdsmiljø </a:t>
            </a:r>
            <a:endParaRPr lang="da-DK" sz="2000">
              <a:solidFill>
                <a:srgbClr val="3F3018"/>
              </a:solidFill>
            </a:endParaRPr>
          </a:p>
        </p:txBody>
      </p:sp>
      <p:sp>
        <p:nvSpPr>
          <p:cNvPr id="4" name="Tekstfelt 3">
            <a:extLst>
              <a:ext uri="{FF2B5EF4-FFF2-40B4-BE49-F238E27FC236}">
                <a16:creationId xmlns:a16="http://schemas.microsoft.com/office/drawing/2014/main" id="{3F829EE2-0122-C899-EF61-FC3CD610A7CD}"/>
              </a:ext>
            </a:extLst>
          </p:cNvPr>
          <p:cNvSpPr txBox="1"/>
          <p:nvPr/>
        </p:nvSpPr>
        <p:spPr>
          <a:xfrm>
            <a:off x="560900" y="6266366"/>
            <a:ext cx="1439348" cy="581891"/>
          </a:xfrm>
          <a:prstGeom prst="rect">
            <a:avLst/>
          </a:prstGeom>
          <a:solidFill>
            <a:schemeClr val="bg1"/>
          </a:solidFill>
        </p:spPr>
        <p:txBody>
          <a:bodyPr wrap="square" rtlCol="0">
            <a:spAutoFit/>
          </a:bodyPr>
          <a:lstStyle/>
          <a:p>
            <a:endParaRPr lang="da-DK"/>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a:extLst>
              <a:ext uri="{FF2B5EF4-FFF2-40B4-BE49-F238E27FC236}">
                <a16:creationId xmlns:a16="http://schemas.microsoft.com/office/drawing/2014/main" id="{94ABC1CF-0DBC-86DF-0748-94FD14873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73" t="20082" r="14081" b="12767"/>
          <a:stretch>
            <a:fillRect/>
          </a:stretch>
        </p:blipFill>
        <p:spPr bwMode="auto">
          <a:xfrm>
            <a:off x="7897787" y="4077866"/>
            <a:ext cx="3950614" cy="241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AutoShape 4" descr="201191838993267617FOP10_8383545">
            <a:extLst>
              <a:ext uri="{FF2B5EF4-FFF2-40B4-BE49-F238E27FC236}">
                <a16:creationId xmlns:a16="http://schemas.microsoft.com/office/drawing/2014/main" id="{FE8FC154-ACDB-C783-B949-A6FBDA55BF13}"/>
              </a:ext>
            </a:extLst>
          </p:cNvPr>
          <p:cNvSpPr>
            <a:spLocks noChangeAspect="1" noChangeArrowheads="1"/>
          </p:cNvSpPr>
          <p:nvPr/>
        </p:nvSpPr>
        <p:spPr bwMode="auto">
          <a:xfrm>
            <a:off x="5945152" y="3277359"/>
            <a:ext cx="304871" cy="30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rgbClr val="3F3018"/>
                </a:solidFill>
                <a:latin typeface="Verdana" panose="020B0604030504040204" pitchFamily="34" charset="0"/>
                <a:ea typeface="ＭＳ Ｐゴシック" panose="020B0600070205080204" pitchFamily="34" charset="-128"/>
              </a:defRPr>
            </a:lvl1pPr>
            <a:lvl2pPr marL="742950" indent="-285750">
              <a:spcBef>
                <a:spcPct val="20000"/>
              </a:spcBef>
              <a:buChar char="–"/>
              <a:defRPr sz="2800">
                <a:solidFill>
                  <a:srgbClr val="3F3018"/>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400">
                <a:solidFill>
                  <a:srgbClr val="3F3018"/>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rgbClr val="3F3018"/>
                </a:solidFill>
                <a:latin typeface="Verdana" panose="020B0604030504040204" pitchFamily="34" charset="0"/>
                <a:ea typeface="ＭＳ Ｐゴシック" panose="020B0600070205080204" pitchFamily="34" charset="-128"/>
              </a:defRPr>
            </a:lvl4pPr>
            <a:lvl5pPr marL="2057400" indent="-228600">
              <a:spcBef>
                <a:spcPct val="20000"/>
              </a:spcBef>
              <a:buChar char="»"/>
              <a:defRPr sz="2000">
                <a:solidFill>
                  <a:srgbClr val="3F3018"/>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3F3018"/>
                </a:solidFill>
                <a:latin typeface="Verdana" panose="020B0604030504040204" pitchFamily="34" charset="0"/>
                <a:ea typeface="ＭＳ Ｐゴシック" panose="020B0600070205080204" pitchFamily="34" charset="-128"/>
              </a:defRPr>
            </a:lvl9pPr>
          </a:lstStyle>
          <a:p>
            <a:pPr eaLnBrk="1" hangingPunct="1">
              <a:spcBef>
                <a:spcPct val="0"/>
              </a:spcBef>
              <a:buFontTx/>
              <a:buNone/>
            </a:pPr>
            <a:endParaRPr lang="da-DK" altLang="da-DK" sz="1800">
              <a:solidFill>
                <a:schemeClr val="tx1"/>
              </a:solidFill>
              <a:latin typeface="Arial" panose="020B0604020202020204" pitchFamily="34" charset="0"/>
            </a:endParaRPr>
          </a:p>
        </p:txBody>
      </p:sp>
      <p:sp>
        <p:nvSpPr>
          <p:cNvPr id="27653" name="Text Box 2">
            <a:extLst>
              <a:ext uri="{FF2B5EF4-FFF2-40B4-BE49-F238E27FC236}">
                <a16:creationId xmlns:a16="http://schemas.microsoft.com/office/drawing/2014/main" id="{87F9C9D2-5981-1C4A-6031-E4408BF348EC}"/>
              </a:ext>
            </a:extLst>
          </p:cNvPr>
          <p:cNvSpPr txBox="1">
            <a:spLocks noChangeArrowheads="1"/>
          </p:cNvSpPr>
          <p:nvPr/>
        </p:nvSpPr>
        <p:spPr bwMode="auto">
          <a:xfrm>
            <a:off x="874179" y="2078420"/>
            <a:ext cx="82108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66700" algn="l"/>
              </a:tabLst>
              <a:defRPr sz="2800">
                <a:solidFill>
                  <a:srgbClr val="3F3018"/>
                </a:solidFill>
                <a:latin typeface="Verdana" panose="020B0604030504040204" pitchFamily="34" charset="0"/>
                <a:ea typeface="ＭＳ Ｐゴシック" panose="020B0600070205080204" pitchFamily="34" charset="-128"/>
              </a:defRPr>
            </a:lvl1pPr>
            <a:lvl2pPr marL="37931725" indent="-37474525">
              <a:spcBef>
                <a:spcPct val="20000"/>
              </a:spcBef>
              <a:buChar char="–"/>
              <a:tabLst>
                <a:tab pos="266700" algn="l"/>
              </a:tabLst>
              <a:defRPr sz="2800">
                <a:solidFill>
                  <a:srgbClr val="3F3018"/>
                </a:solidFill>
                <a:latin typeface="Verdana" panose="020B0604030504040204" pitchFamily="34" charset="0"/>
                <a:ea typeface="ＭＳ Ｐゴシック" panose="020B0600070205080204" pitchFamily="34" charset="-128"/>
              </a:defRPr>
            </a:lvl2pPr>
            <a:lvl3pPr marL="1143000" indent="-228600">
              <a:spcBef>
                <a:spcPct val="20000"/>
              </a:spcBef>
              <a:buChar char="•"/>
              <a:tabLst>
                <a:tab pos="266700" algn="l"/>
              </a:tabLst>
              <a:defRPr sz="2400">
                <a:solidFill>
                  <a:srgbClr val="3F3018"/>
                </a:solidFill>
                <a:latin typeface="Verdana" panose="020B0604030504040204" pitchFamily="34" charset="0"/>
                <a:ea typeface="ＭＳ Ｐゴシック" panose="020B0600070205080204" pitchFamily="34" charset="-128"/>
              </a:defRPr>
            </a:lvl3pPr>
            <a:lvl4pPr marL="1600200" indent="-228600">
              <a:spcBef>
                <a:spcPct val="20000"/>
              </a:spcBef>
              <a:buChar char="–"/>
              <a:tabLst>
                <a:tab pos="266700" algn="l"/>
              </a:tabLst>
              <a:defRPr sz="2000">
                <a:solidFill>
                  <a:srgbClr val="3F3018"/>
                </a:solidFill>
                <a:latin typeface="Verdana" panose="020B0604030504040204" pitchFamily="34" charset="0"/>
                <a:ea typeface="ＭＳ Ｐゴシック" panose="020B0600070205080204" pitchFamily="34" charset="-128"/>
              </a:defRPr>
            </a:lvl4pPr>
            <a:lvl5pPr marL="2057400" indent="-228600">
              <a:spcBef>
                <a:spcPct val="20000"/>
              </a:spcBef>
              <a:buChar char="»"/>
              <a:tabLst>
                <a:tab pos="266700" algn="l"/>
              </a:tabLst>
              <a:defRPr sz="2000">
                <a:solidFill>
                  <a:srgbClr val="3F3018"/>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har char="»"/>
              <a:tabLst>
                <a:tab pos="266700" algn="l"/>
              </a:tabLst>
              <a:defRPr sz="2000">
                <a:solidFill>
                  <a:srgbClr val="3F3018"/>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har char="»"/>
              <a:tabLst>
                <a:tab pos="266700" algn="l"/>
              </a:tabLst>
              <a:defRPr sz="2000">
                <a:solidFill>
                  <a:srgbClr val="3F3018"/>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har char="»"/>
              <a:tabLst>
                <a:tab pos="266700" algn="l"/>
              </a:tabLst>
              <a:defRPr sz="2000">
                <a:solidFill>
                  <a:srgbClr val="3F3018"/>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har char="»"/>
              <a:tabLst>
                <a:tab pos="266700" algn="l"/>
              </a:tabLst>
              <a:defRPr sz="2000">
                <a:solidFill>
                  <a:srgbClr val="3F3018"/>
                </a:solidFill>
                <a:latin typeface="Verdana" panose="020B0604030504040204" pitchFamily="34" charset="0"/>
                <a:ea typeface="ＭＳ Ｐゴシック" panose="020B0600070205080204" pitchFamily="34" charset="-128"/>
              </a:defRPr>
            </a:lvl9pPr>
          </a:lstStyle>
          <a:p>
            <a:pPr marL="342900" indent="-342900">
              <a:spcBef>
                <a:spcPct val="50000"/>
              </a:spcBef>
              <a:buClr>
                <a:schemeClr val="tx2"/>
              </a:buClr>
              <a:buFont typeface="Wingdings" panose="05000000000000000000" pitchFamily="2" charset="2"/>
              <a:buChar char="§"/>
            </a:pPr>
            <a:r>
              <a:rPr lang="da-DK" altLang="da-DK" sz="2200">
                <a:solidFill>
                  <a:schemeClr val="tx1"/>
                </a:solidFill>
              </a:rPr>
              <a:t> En kanyleboks skal være samlet og lukket 	korrekt ved kassering</a:t>
            </a:r>
          </a:p>
          <a:p>
            <a:pPr marL="342900" indent="-342900">
              <a:spcBef>
                <a:spcPct val="50000"/>
              </a:spcBef>
              <a:buClr>
                <a:schemeClr val="tx2"/>
              </a:buClr>
              <a:buFont typeface="Wingdings" panose="05000000000000000000" pitchFamily="2" charset="2"/>
              <a:buChar char="§"/>
            </a:pPr>
            <a:r>
              <a:rPr lang="da-DK" altLang="da-DK" sz="2200">
                <a:solidFill>
                  <a:schemeClr val="tx1"/>
                </a:solidFill>
              </a:rPr>
              <a:t> Kanylebokse skal udskiftes, når markeringen er </a:t>
            </a:r>
            <a:br>
              <a:rPr lang="da-DK" altLang="da-DK" sz="2200">
                <a:solidFill>
                  <a:schemeClr val="tx1"/>
                </a:solidFill>
              </a:rPr>
            </a:br>
            <a:r>
              <a:rPr lang="da-DK" altLang="da-DK" sz="2200">
                <a:solidFill>
                  <a:schemeClr val="tx1"/>
                </a:solidFill>
              </a:rPr>
              <a:t>	nået</a:t>
            </a:r>
          </a:p>
          <a:p>
            <a:pPr marL="342900" indent="-342900">
              <a:spcBef>
                <a:spcPct val="50000"/>
              </a:spcBef>
              <a:buClr>
                <a:schemeClr val="tx2"/>
              </a:buClr>
              <a:buFont typeface="Wingdings" panose="05000000000000000000" pitchFamily="2" charset="2"/>
              <a:buChar char="§"/>
            </a:pPr>
            <a:r>
              <a:rPr lang="da-DK" altLang="da-DK" sz="2200">
                <a:solidFill>
                  <a:schemeClr val="tx1"/>
                </a:solidFill>
              </a:rPr>
              <a:t> </a:t>
            </a:r>
            <a:r>
              <a:rPr lang="da-DK" altLang="da-DK" sz="2200" b="1">
                <a:solidFill>
                  <a:schemeClr val="tx1"/>
                </a:solidFill>
              </a:rPr>
              <a:t>Alle</a:t>
            </a:r>
            <a:r>
              <a:rPr lang="da-DK" altLang="da-DK" sz="2200">
                <a:solidFill>
                  <a:schemeClr val="tx1"/>
                </a:solidFill>
              </a:rPr>
              <a:t> er ansvarlige for udskiftning af fyldte </a:t>
            </a:r>
            <a:br>
              <a:rPr lang="da-DK" altLang="da-DK" sz="2200">
                <a:solidFill>
                  <a:schemeClr val="tx1"/>
                </a:solidFill>
              </a:rPr>
            </a:br>
            <a:r>
              <a:rPr lang="da-DK" altLang="da-DK" sz="2200">
                <a:solidFill>
                  <a:schemeClr val="tx1"/>
                </a:solidFill>
              </a:rPr>
              <a:t>	kanylebokse</a:t>
            </a:r>
          </a:p>
          <a:p>
            <a:pPr marL="342900" indent="-342900">
              <a:spcBef>
                <a:spcPct val="50000"/>
              </a:spcBef>
              <a:buClr>
                <a:schemeClr val="tx2"/>
              </a:buClr>
              <a:buFont typeface="Wingdings" panose="05000000000000000000" pitchFamily="2" charset="2"/>
              <a:buChar char="§"/>
            </a:pPr>
            <a:r>
              <a:rPr lang="da-DK" altLang="da-DK" sz="2200">
                <a:solidFill>
                  <a:schemeClr val="tx1"/>
                </a:solidFill>
              </a:rPr>
              <a:t> Størrelsen på kanyleboksen skal svare til </a:t>
            </a:r>
            <a:br>
              <a:rPr lang="da-DK" altLang="da-DK" sz="2200">
                <a:solidFill>
                  <a:schemeClr val="tx1"/>
                </a:solidFill>
              </a:rPr>
            </a:br>
            <a:r>
              <a:rPr lang="da-DK" altLang="da-DK" sz="2200">
                <a:solidFill>
                  <a:schemeClr val="tx1"/>
                </a:solidFill>
              </a:rPr>
              <a:t>	opgaven, så bortskaffelsen er forsvarlig </a:t>
            </a:r>
          </a:p>
          <a:p>
            <a:pPr marL="342900" indent="-342900">
              <a:spcBef>
                <a:spcPct val="50000"/>
              </a:spcBef>
              <a:buClr>
                <a:schemeClr val="tx2"/>
              </a:buClr>
              <a:buFont typeface="Wingdings" panose="05000000000000000000" pitchFamily="2" charset="2"/>
              <a:buChar char="§"/>
            </a:pPr>
            <a:r>
              <a:rPr lang="da-DK" altLang="da-DK" sz="2200">
                <a:solidFill>
                  <a:schemeClr val="tx1"/>
                </a:solidFill>
              </a:rPr>
              <a:t> Vær opmærksom på mulighed for </a:t>
            </a:r>
            <a:br>
              <a:rPr lang="da-DK" altLang="da-DK" sz="2200">
                <a:solidFill>
                  <a:schemeClr val="tx1"/>
                </a:solidFill>
              </a:rPr>
            </a:br>
            <a:r>
              <a:rPr lang="da-DK" altLang="da-DK" sz="2200">
                <a:solidFill>
                  <a:schemeClr val="tx1"/>
                </a:solidFill>
              </a:rPr>
              <a:t>	kanyleaftræk i boksens låg</a:t>
            </a:r>
          </a:p>
        </p:txBody>
      </p:sp>
      <p:pic>
        <p:nvPicPr>
          <p:cNvPr id="27654" name="Picture 6" descr="Forebyggelse">
            <a:extLst>
              <a:ext uri="{FF2B5EF4-FFF2-40B4-BE49-F238E27FC236}">
                <a16:creationId xmlns:a16="http://schemas.microsoft.com/office/drawing/2014/main" id="{8F14BBFF-1040-A004-6167-455BA68BBE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2011" y="1247614"/>
            <a:ext cx="2301653" cy="241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id="{931E0BBB-C167-B455-7F92-AD2E7409BC79}"/>
              </a:ext>
            </a:extLst>
          </p:cNvPr>
          <p:cNvSpPr txBox="1">
            <a:spLocks/>
          </p:cNvSpPr>
          <p:nvPr/>
        </p:nvSpPr>
        <p:spPr>
          <a:xfrm>
            <a:off x="720187" y="1188000"/>
            <a:ext cx="10082625" cy="900000"/>
          </a:xfrm>
          <a:prstGeom prst="rect">
            <a:avLst/>
          </a:prstGeom>
        </p:spPr>
        <p:txBody>
          <a:bodyPr/>
          <a:lstStyle>
            <a:lvl1pPr algn="l" rtl="0" eaLnBrk="1" fontAlgn="base" hangingPunct="1">
              <a:lnSpc>
                <a:spcPct val="80000"/>
              </a:lnSpc>
              <a:spcBef>
                <a:spcPct val="0"/>
              </a:spcBef>
              <a:spcAft>
                <a:spcPct val="0"/>
              </a:spcAft>
              <a:defRPr sz="3600" b="1" baseline="0">
                <a:solidFill>
                  <a:schemeClr val="tx2"/>
                </a:solidFill>
                <a:latin typeface="+mj-lt"/>
                <a:ea typeface="+mj-ea"/>
                <a:cs typeface="+mj-cs"/>
              </a:defRPr>
            </a:lvl1pPr>
            <a:lvl2pPr algn="l" rtl="0" eaLnBrk="1" fontAlgn="base" hangingPunct="1">
              <a:lnSpc>
                <a:spcPct val="80000"/>
              </a:lnSpc>
              <a:spcBef>
                <a:spcPct val="0"/>
              </a:spcBef>
              <a:spcAft>
                <a:spcPct val="0"/>
              </a:spcAft>
              <a:defRPr sz="4000" b="1">
                <a:solidFill>
                  <a:srgbClr val="3F3018"/>
                </a:solidFill>
                <a:latin typeface="Verdana" pitchFamily="34" charset="0"/>
              </a:defRPr>
            </a:lvl2pPr>
            <a:lvl3pPr algn="l" rtl="0" eaLnBrk="1" fontAlgn="base" hangingPunct="1">
              <a:lnSpc>
                <a:spcPct val="80000"/>
              </a:lnSpc>
              <a:spcBef>
                <a:spcPct val="0"/>
              </a:spcBef>
              <a:spcAft>
                <a:spcPct val="0"/>
              </a:spcAft>
              <a:defRPr sz="4000" b="1">
                <a:solidFill>
                  <a:srgbClr val="3F3018"/>
                </a:solidFill>
                <a:latin typeface="Verdana" pitchFamily="34" charset="0"/>
              </a:defRPr>
            </a:lvl3pPr>
            <a:lvl4pPr algn="l" rtl="0" eaLnBrk="1" fontAlgn="base" hangingPunct="1">
              <a:lnSpc>
                <a:spcPct val="80000"/>
              </a:lnSpc>
              <a:spcBef>
                <a:spcPct val="0"/>
              </a:spcBef>
              <a:spcAft>
                <a:spcPct val="0"/>
              </a:spcAft>
              <a:defRPr sz="4000" b="1">
                <a:solidFill>
                  <a:srgbClr val="3F3018"/>
                </a:solidFill>
                <a:latin typeface="Verdana" pitchFamily="34" charset="0"/>
              </a:defRPr>
            </a:lvl4pPr>
            <a:lvl5pPr algn="l" rtl="0" eaLnBrk="1" fontAlgn="base" hangingPunct="1">
              <a:lnSpc>
                <a:spcPct val="80000"/>
              </a:lnSpc>
              <a:spcBef>
                <a:spcPct val="0"/>
              </a:spcBef>
              <a:spcAft>
                <a:spcPct val="0"/>
              </a:spcAft>
              <a:defRPr sz="4000" b="1">
                <a:solidFill>
                  <a:srgbClr val="3F3018"/>
                </a:solidFill>
                <a:latin typeface="Verdana" pitchFamily="34" charset="0"/>
              </a:defRPr>
            </a:lvl5pPr>
            <a:lvl6pPr marL="609585" algn="l" rtl="0" eaLnBrk="1" fontAlgn="base" hangingPunct="1">
              <a:lnSpc>
                <a:spcPct val="80000"/>
              </a:lnSpc>
              <a:spcBef>
                <a:spcPct val="0"/>
              </a:spcBef>
              <a:spcAft>
                <a:spcPct val="0"/>
              </a:spcAft>
              <a:defRPr sz="4000" b="1">
                <a:solidFill>
                  <a:srgbClr val="3F3018"/>
                </a:solidFill>
                <a:latin typeface="Verdana" pitchFamily="34" charset="0"/>
              </a:defRPr>
            </a:lvl6pPr>
            <a:lvl7pPr marL="1219170" algn="l" rtl="0" eaLnBrk="1" fontAlgn="base" hangingPunct="1">
              <a:lnSpc>
                <a:spcPct val="80000"/>
              </a:lnSpc>
              <a:spcBef>
                <a:spcPct val="0"/>
              </a:spcBef>
              <a:spcAft>
                <a:spcPct val="0"/>
              </a:spcAft>
              <a:defRPr sz="4000" b="1">
                <a:solidFill>
                  <a:srgbClr val="3F3018"/>
                </a:solidFill>
                <a:latin typeface="Verdana" pitchFamily="34" charset="0"/>
              </a:defRPr>
            </a:lvl7pPr>
            <a:lvl8pPr marL="1828754" algn="l" rtl="0" eaLnBrk="1" fontAlgn="base" hangingPunct="1">
              <a:lnSpc>
                <a:spcPct val="80000"/>
              </a:lnSpc>
              <a:spcBef>
                <a:spcPct val="0"/>
              </a:spcBef>
              <a:spcAft>
                <a:spcPct val="0"/>
              </a:spcAft>
              <a:defRPr sz="4000" b="1">
                <a:solidFill>
                  <a:srgbClr val="3F3018"/>
                </a:solidFill>
                <a:latin typeface="Verdana" pitchFamily="34" charset="0"/>
              </a:defRPr>
            </a:lvl8pPr>
            <a:lvl9pPr marL="2438339" algn="l" rtl="0" eaLnBrk="1" fontAlgn="base" hangingPunct="1">
              <a:lnSpc>
                <a:spcPct val="80000"/>
              </a:lnSpc>
              <a:spcBef>
                <a:spcPct val="0"/>
              </a:spcBef>
              <a:spcAft>
                <a:spcPct val="0"/>
              </a:spcAft>
              <a:defRPr sz="4000" b="1">
                <a:solidFill>
                  <a:srgbClr val="3F3018"/>
                </a:solidFill>
                <a:latin typeface="Verdana" pitchFamily="34" charset="0"/>
              </a:defRPr>
            </a:lvl9pPr>
          </a:lstStyle>
          <a:p>
            <a:pPr defTabSz="914400"/>
            <a:r>
              <a:rPr lang="da-DK" kern="0"/>
              <a:t>Kanylebokse</a:t>
            </a:r>
          </a:p>
        </p:txBody>
      </p:sp>
      <p:sp>
        <p:nvSpPr>
          <p:cNvPr id="4" name="Tekstfelt 3">
            <a:extLst>
              <a:ext uri="{FF2B5EF4-FFF2-40B4-BE49-F238E27FC236}">
                <a16:creationId xmlns:a16="http://schemas.microsoft.com/office/drawing/2014/main" id="{862517A0-CF1A-4DF3-4E47-B9C14DE46F78}"/>
              </a:ext>
            </a:extLst>
          </p:cNvPr>
          <p:cNvSpPr txBox="1"/>
          <p:nvPr/>
        </p:nvSpPr>
        <p:spPr>
          <a:xfrm>
            <a:off x="560900" y="6266366"/>
            <a:ext cx="1439348" cy="581891"/>
          </a:xfrm>
          <a:prstGeom prst="rect">
            <a:avLst/>
          </a:prstGeom>
          <a:solidFill>
            <a:schemeClr val="bg1"/>
          </a:solidFill>
        </p:spPr>
        <p:txBody>
          <a:bodyPr wrap="square" rtlCol="0">
            <a:spAutoFit/>
          </a:bodyPr>
          <a:lstStyle/>
          <a:p>
            <a:endParaRPr lang="da-DK"/>
          </a:p>
        </p:txBody>
      </p:sp>
    </p:spTree>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RM-farver&amp;quot;&quot;/&gt;&lt;property id=&quot;20307&quot; value=&quot;256&quot;/&gt;&lt;/object&gt;&lt;object type=&quot;3&quot; unique_id=&quot;10005&quot;&gt;&lt;property id=&quot;20148&quot; value=&quot;5&quot;/&gt;&lt;property id=&quot;20300&quot; value=&quot;Slide 3 - &amp;quot;RM med petrol&amp;quot;&quot;/&gt;&lt;property id=&quot;20307&quot; value=&quot;257&quot;/&gt;&lt;/object&gt;&lt;object type=&quot;3&quot; unique_id=&quot;10006&quot;&gt;&lt;property id=&quot;20148&quot; value=&quot;5&quot;/&gt;&lt;property id=&quot;20300&quot; value=&quot;Slide 2 - &amp;quot;Overskrift&amp;quot;&quot;/&gt;&lt;property id=&quot;20307&quot; value=&quot;260&quot;/&gt;&lt;/object&gt;&lt;object type=&quot;3&quot; unique_id=&quot;10007&quot;&gt;&lt;property id=&quot;20148&quot; value=&quot;5&quot;/&gt;&lt;property id=&quot;20300&quot; value=&quot;Slide 4 - &amp;quot;Overskrift&amp;quot;&quot;/&gt;&lt;property id=&quot;20307&quot; value=&quot;261&quot;/&gt;&lt;/object&gt;&lt;object type=&quot;3&quot; unique_id=&quot;10008&quot;&gt;&lt;property id=&quot;20148&quot; value=&quot;5&quot;/&gt;&lt;property id=&quot;20300&quot; value=&quot;Slide 5 - &amp;quot;RM med grøn&amp;quot;&quot;/&gt;&lt;property id=&quot;20307&quot; value=&quot;258&quot;/&gt;&lt;/object&gt;&lt;object type=&quot;3&quot; unique_id=&quot;10009&quot;&gt;&lt;property id=&quot;20148&quot; value=&quot;5&quot;/&gt;&lt;property id=&quot;20300&quot; value=&quot;Slide 6 - &amp;quot;Overskrift&amp;quot;&quot;/&gt;&lt;property id=&quot;20307&quot; value=&quot;262&quot;/&gt;&lt;/object&gt;&lt;object type=&quot;3&quot; unique_id=&quot;10010&quot;&gt;&lt;property id=&quot;20148&quot; value=&quot;5&quot;/&gt;&lt;property id=&quot;20300&quot; value=&quot;Slide 7 - &amp;quot;RM med orange&amp;quot;&quot;/&gt;&lt;property id=&quot;20307&quot; value=&quot;259&quot;/&gt;&lt;/object&gt;&lt;object type=&quot;3&quot; unique_id=&quot;10011&quot;&gt;&lt;property id=&quot;20148&quot; value=&quot;5&quot;/&gt;&lt;property id=&quot;20300&quot; value=&quot;Slide 8 - &amp;quot;Overskrift&amp;quot;&quot;/&gt;&lt;property id=&quot;20307&quot; value=&quot;263&quot;/&gt;&lt;/object&gt;&lt;/object&gt;&lt;/object&gt;&lt;/database&gt;"/>
  <p:tag name="SECTOMILLISECCONVERTED" val="1"/>
</p:tagLst>
</file>

<file path=ppt/theme/theme1.xml><?xml version="1.0" encoding="utf-8"?>
<a:theme xmlns:a="http://schemas.openxmlformats.org/drawingml/2006/main" name="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Lst>
    <a:ext uri="{05A4C25C-085E-4340-85A3-A5531E510DB2}">
      <thm15:themeFamily xmlns:thm15="http://schemas.microsoft.com/office/thememl/2012/main" name="Præsentation2" id="{4946E595-5B2F-4C61-8FD6-9033EE5C17EA}" vid="{5578E6D2-FE2C-4691-97D2-A6AA2555D600}"/>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DB3BBD9ED009E4DB911F7D3DE7BCAAF" ma:contentTypeVersion="14" ma:contentTypeDescription="Opret et nyt dokument." ma:contentTypeScope="" ma:versionID="6f60a0b83f07734dbfe54793a4cd61b8">
  <xsd:schema xmlns:xsd="http://www.w3.org/2001/XMLSchema" xmlns:xs="http://www.w3.org/2001/XMLSchema" xmlns:p="http://schemas.microsoft.com/office/2006/metadata/properties" xmlns:ns2="18fa02f8-62aa-438b-b53e-3650b5b3afff" xmlns:ns3="022a8751-449c-42fa-841e-3b5dc43812f9" targetNamespace="http://schemas.microsoft.com/office/2006/metadata/properties" ma:root="true" ma:fieldsID="ddfa5ff630806e7bdb2413bb48452174" ns2:_="" ns3:_="">
    <xsd:import namespace="18fa02f8-62aa-438b-b53e-3650b5b3afff"/>
    <xsd:import namespace="022a8751-449c-42fa-841e-3b5dc43812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fa02f8-62aa-438b-b53e-3650b5b3a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Billedmærker" ma:readOnly="false" ma:fieldId="{5cf76f15-5ced-4ddc-b409-7134ff3c332f}" ma:taxonomyMulti="true" ma:sspId="79ed8b31-737c-4bd0-a1f5-bf78f1e34cf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2a8751-449c-42fa-841e-3b5dc43812f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b3c818bf-7227-443e-8a86-0a69dd9d25cf}" ma:internalName="TaxCatchAll" ma:showField="CatchAllData" ma:web="022a8751-449c-42fa-841e-3b5dc43812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22a8751-449c-42fa-841e-3b5dc43812f9" xsi:nil="true"/>
    <lcf76f155ced4ddcb4097134ff3c332f xmlns="18fa02f8-62aa-438b-b53e-3650b5b3aff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F94806-2FAB-461F-B9EB-DD62720CD2E1}">
  <ds:schemaRefs>
    <ds:schemaRef ds:uri="022a8751-449c-42fa-841e-3b5dc43812f9"/>
    <ds:schemaRef ds:uri="18fa02f8-62aa-438b-b53e-3650b5b3af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F6923C7-D4EE-4D61-ABA4-BB286F3B5674}">
  <ds:schemaRefs>
    <ds:schemaRef ds:uri="022a8751-449c-42fa-841e-3b5dc43812f9"/>
    <ds:schemaRef ds:uri="18fa02f8-62aa-438b-b53e-3650b5b3af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C3AE102-0297-41F9-8F12-26093B4605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9</TotalTime>
  <Words>1803</Words>
  <Application>Microsoft Office PowerPoint</Application>
  <PresentationFormat>Brugerdefineret</PresentationFormat>
  <Paragraphs>202</Paragraphs>
  <Slides>27</Slides>
  <Notes>5</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27</vt:i4>
      </vt:variant>
    </vt:vector>
  </HeadingPairs>
  <TitlesOfParts>
    <vt:vector size="33" baseType="lpstr">
      <vt:lpstr>ＭＳ Ｐゴシック</vt:lpstr>
      <vt:lpstr>Arial</vt:lpstr>
      <vt:lpstr>Calibri</vt:lpstr>
      <vt:lpstr>Verdana</vt:lpstr>
      <vt:lpstr>Wingdings</vt:lpstr>
      <vt:lpstr>RM-multicolour_16-9_v02</vt:lpstr>
      <vt:lpstr>PowerPoint-præsentation</vt:lpstr>
      <vt:lpstr>PowerPoint-præsentation</vt:lpstr>
      <vt:lpstr>Forebyggelse af stik-/skæreskader</vt:lpstr>
      <vt:lpstr>Risikovurdering</vt:lpstr>
      <vt:lpstr>Sikkerhedskultur &amp; løbende risikovurdering</vt:lpstr>
      <vt:lpstr>Usikre arbejdsteknikker</vt:lpstr>
      <vt:lpstr>PowerPoint-præsentation</vt:lpstr>
      <vt:lpstr>PowerPoint-præsentation</vt:lpstr>
      <vt:lpstr>PowerPoint-præsentation</vt:lpstr>
      <vt:lpstr>Sikre arbejdsrutiner før proceduren</vt:lpstr>
      <vt:lpstr>Under proceduren </vt:lpstr>
      <vt:lpstr>Efter proceduren</vt:lpstr>
      <vt:lpstr>PowerPoint-præsentation</vt:lpstr>
      <vt:lpstr>Under proceduren – kirurgi</vt:lpstr>
      <vt:lpstr>PowerPoint-præsentation</vt:lpstr>
      <vt:lpstr>PowerPoint-præsentation</vt:lpstr>
      <vt:lpstr>PowerPoint-præsentation</vt:lpstr>
      <vt:lpstr>PowerPoint-præsentation</vt:lpstr>
      <vt:lpstr>E-læringskursus i Plan2Learn </vt:lpstr>
      <vt:lpstr>Kursus i Plan2Learn </vt:lpstr>
      <vt:lpstr>Kursus i Plan2Learn </vt:lpstr>
      <vt:lpstr>  Procedurer med særlig risiko for stikuheld</vt:lpstr>
      <vt:lpstr>  Sådan kan vi nedsætte risikoen for stikuheld</vt:lpstr>
      <vt:lpstr>Eksempler på uheld i afdelingen</vt:lpstr>
      <vt:lpstr>Hvis uheldet sker – hvad så?</vt:lpstr>
      <vt:lpstr>Tag emnet op løbende</vt:lpstr>
      <vt:lpstr>Kritisk gennemgang af indretning, procedurer og instrumenter</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Karen Axelgaard Lorentzen</dc:creator>
  <cp:lastModifiedBy>Josephine Beier Gothen</cp:lastModifiedBy>
  <cp:revision>4</cp:revision>
  <cp:lastPrinted>2020-01-23T11:37:56Z</cp:lastPrinted>
  <dcterms:created xsi:type="dcterms:W3CDTF">2025-12-03T10:23:33Z</dcterms:created>
  <dcterms:modified xsi:type="dcterms:W3CDTF">2026-02-24T11:48:39Z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0x0101009DB3BBD9ED009E4DB911F7D3DE7BCAAF</vt:lpwstr>
  </property>
  <property fmtid="{D5CDD505-2E9C-101B-9397-08002B2CF9AE}" pid="3" name="MediaServiceImageTags">
    <vt:lpwstr/>
  </property>
</Properties>
</file>